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1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4"/>
  </p:sldMasterIdLst>
  <p:notesMasterIdLst>
    <p:notesMasterId r:id="rId67"/>
  </p:notesMasterIdLst>
  <p:sldIdLst>
    <p:sldId id="593" r:id="rId5"/>
    <p:sldId id="310" r:id="rId6"/>
    <p:sldId id="793" r:id="rId7"/>
    <p:sldId id="508" r:id="rId8"/>
    <p:sldId id="510" r:id="rId9"/>
    <p:sldId id="511" r:id="rId10"/>
    <p:sldId id="512" r:id="rId11"/>
    <p:sldId id="513" r:id="rId12"/>
    <p:sldId id="509" r:id="rId13"/>
    <p:sldId id="514" r:id="rId14"/>
    <p:sldId id="515" r:id="rId15"/>
    <p:sldId id="594" r:id="rId16"/>
    <p:sldId id="516" r:id="rId17"/>
    <p:sldId id="517" r:id="rId18"/>
    <p:sldId id="764" r:id="rId19"/>
    <p:sldId id="521" r:id="rId20"/>
    <p:sldId id="518" r:id="rId21"/>
    <p:sldId id="523" r:id="rId22"/>
    <p:sldId id="524" r:id="rId23"/>
    <p:sldId id="525" r:id="rId24"/>
    <p:sldId id="376" r:id="rId25"/>
    <p:sldId id="526" r:id="rId26"/>
    <p:sldId id="794" r:id="rId27"/>
    <p:sldId id="571" r:id="rId28"/>
    <p:sldId id="527" r:id="rId29"/>
    <p:sldId id="528" r:id="rId30"/>
    <p:sldId id="266" r:id="rId31"/>
    <p:sldId id="542" r:id="rId32"/>
    <p:sldId id="577" r:id="rId33"/>
    <p:sldId id="272" r:id="rId34"/>
    <p:sldId id="277" r:id="rId35"/>
    <p:sldId id="301" r:id="rId36"/>
    <p:sldId id="329" r:id="rId37"/>
    <p:sldId id="269" r:id="rId38"/>
    <p:sldId id="765" r:id="rId39"/>
    <p:sldId id="529" r:id="rId40"/>
    <p:sldId id="530" r:id="rId41"/>
    <p:sldId id="531" r:id="rId42"/>
    <p:sldId id="532" r:id="rId43"/>
    <p:sldId id="535" r:id="rId44"/>
    <p:sldId id="536" r:id="rId45"/>
    <p:sldId id="537" r:id="rId46"/>
    <p:sldId id="796" r:id="rId47"/>
    <p:sldId id="299" r:id="rId48"/>
    <p:sldId id="490" r:id="rId49"/>
    <p:sldId id="766" r:id="rId50"/>
    <p:sldId id="506" r:id="rId51"/>
    <p:sldId id="268" r:id="rId52"/>
    <p:sldId id="298" r:id="rId53"/>
    <p:sldId id="493" r:id="rId54"/>
    <p:sldId id="495" r:id="rId55"/>
    <p:sldId id="497" r:id="rId56"/>
    <p:sldId id="539" r:id="rId57"/>
    <p:sldId id="540" r:id="rId58"/>
    <p:sldId id="547" r:id="rId59"/>
    <p:sldId id="792" r:id="rId60"/>
    <p:sldId id="534" r:id="rId61"/>
    <p:sldId id="795" r:id="rId62"/>
    <p:sldId id="308" r:id="rId63"/>
    <p:sldId id="399" r:id="rId64"/>
    <p:sldId id="692" r:id="rId65"/>
    <p:sldId id="421" r:id="rId66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DEEB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67FDAD0-5B98-4EAE-AE80-0F02B3BAEE70}" v="80" dt="2023-11-10T11:52:06.71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523" autoAdjust="0"/>
  </p:normalViewPr>
  <p:slideViewPr>
    <p:cSldViewPr snapToGrid="0">
      <p:cViewPr varScale="1">
        <p:scale>
          <a:sx n="73" d="100"/>
          <a:sy n="73" d="100"/>
        </p:scale>
        <p:origin x="405" y="2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7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" Type="http://schemas.openxmlformats.org/officeDocument/2006/relationships/slide" Target="slides/slide3.xml"/><Relationship Id="rId71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ric Spierings" userId="065dd0e75ae96c2c" providerId="LiveId" clId="{E67FDAD0-5B98-4EAE-AE80-0F02B3BAEE70}"/>
    <pc:docChg chg="custSel addSld delSld modSld sldOrd">
      <pc:chgData name="Eric Spierings" userId="065dd0e75ae96c2c" providerId="LiveId" clId="{E67FDAD0-5B98-4EAE-AE80-0F02B3BAEE70}" dt="2023-11-10T11:52:06.715" v="433" actId="1036"/>
      <pc:docMkLst>
        <pc:docMk/>
      </pc:docMkLst>
      <pc:sldChg chg="del">
        <pc:chgData name="Eric Spierings" userId="065dd0e75ae96c2c" providerId="LiveId" clId="{E67FDAD0-5B98-4EAE-AE80-0F02B3BAEE70}" dt="2023-11-10T11:50:24.725" v="317" actId="47"/>
        <pc:sldMkLst>
          <pc:docMk/>
          <pc:sldMk cId="1808349507" sldId="289"/>
        </pc:sldMkLst>
      </pc:sldChg>
      <pc:sldChg chg="modSp mod ord">
        <pc:chgData name="Eric Spierings" userId="065dd0e75ae96c2c" providerId="LiveId" clId="{E67FDAD0-5B98-4EAE-AE80-0F02B3BAEE70}" dt="2023-11-10T11:50:58.379" v="386" actId="27636"/>
        <pc:sldMkLst>
          <pc:docMk/>
          <pc:sldMk cId="3234191628" sldId="299"/>
        </pc:sldMkLst>
        <pc:spChg chg="mod">
          <ac:chgData name="Eric Spierings" userId="065dd0e75ae96c2c" providerId="LiveId" clId="{E67FDAD0-5B98-4EAE-AE80-0F02B3BAEE70}" dt="2023-11-10T11:50:58.379" v="386" actId="27636"/>
          <ac:spMkLst>
            <pc:docMk/>
            <pc:sldMk cId="3234191628" sldId="299"/>
            <ac:spMk id="2" creationId="{EF8ED2FA-BADA-8309-0269-C44FB8E7E3DF}"/>
          </ac:spMkLst>
        </pc:spChg>
      </pc:sldChg>
      <pc:sldChg chg="modSp add mod">
        <pc:chgData name="Eric Spierings" userId="065dd0e75ae96c2c" providerId="LiveId" clId="{E67FDAD0-5B98-4EAE-AE80-0F02B3BAEE70}" dt="2023-11-10T11:10:40.220" v="204" actId="27636"/>
        <pc:sldMkLst>
          <pc:docMk/>
          <pc:sldMk cId="1590682251" sldId="308"/>
        </pc:sldMkLst>
        <pc:spChg chg="mod">
          <ac:chgData name="Eric Spierings" userId="065dd0e75ae96c2c" providerId="LiveId" clId="{E67FDAD0-5B98-4EAE-AE80-0F02B3BAEE70}" dt="2023-11-10T11:10:40.220" v="204" actId="27636"/>
          <ac:spMkLst>
            <pc:docMk/>
            <pc:sldMk cId="1590682251" sldId="308"/>
            <ac:spMk id="4" creationId="{00000000-0000-0000-0000-000000000000}"/>
          </ac:spMkLst>
        </pc:spChg>
      </pc:sldChg>
      <pc:sldChg chg="modSp mod">
        <pc:chgData name="Eric Spierings" userId="065dd0e75ae96c2c" providerId="LiveId" clId="{E67FDAD0-5B98-4EAE-AE80-0F02B3BAEE70}" dt="2023-11-10T08:03:17.055" v="202" actId="1036"/>
        <pc:sldMkLst>
          <pc:docMk/>
          <pc:sldMk cId="3402488927" sldId="310"/>
        </pc:sldMkLst>
        <pc:spChg chg="mod">
          <ac:chgData name="Eric Spierings" userId="065dd0e75ae96c2c" providerId="LiveId" clId="{E67FDAD0-5B98-4EAE-AE80-0F02B3BAEE70}" dt="2023-11-10T08:03:17.055" v="202" actId="1036"/>
          <ac:spMkLst>
            <pc:docMk/>
            <pc:sldMk cId="3402488927" sldId="310"/>
            <ac:spMk id="3" creationId="{00000000-0000-0000-0000-000000000000}"/>
          </ac:spMkLst>
        </pc:spChg>
      </pc:sldChg>
      <pc:sldChg chg="add">
        <pc:chgData name="Eric Spierings" userId="065dd0e75ae96c2c" providerId="LiveId" clId="{E67FDAD0-5B98-4EAE-AE80-0F02B3BAEE70}" dt="2023-11-10T11:10:40.169" v="203"/>
        <pc:sldMkLst>
          <pc:docMk/>
          <pc:sldMk cId="4048490774" sldId="399"/>
        </pc:sldMkLst>
      </pc:sldChg>
      <pc:sldChg chg="add">
        <pc:chgData name="Eric Spierings" userId="065dd0e75ae96c2c" providerId="LiveId" clId="{E67FDAD0-5B98-4EAE-AE80-0F02B3BAEE70}" dt="2023-11-10T11:10:40.169" v="203"/>
        <pc:sldMkLst>
          <pc:docMk/>
          <pc:sldMk cId="3195713130" sldId="421"/>
        </pc:sldMkLst>
      </pc:sldChg>
      <pc:sldChg chg="modSp mod">
        <pc:chgData name="Eric Spierings" userId="065dd0e75ae96c2c" providerId="LiveId" clId="{E67FDAD0-5B98-4EAE-AE80-0F02B3BAEE70}" dt="2023-11-10T11:51:42.949" v="426" actId="20577"/>
        <pc:sldMkLst>
          <pc:docMk/>
          <pc:sldMk cId="3872623466" sldId="490"/>
        </pc:sldMkLst>
        <pc:spChg chg="mod">
          <ac:chgData name="Eric Spierings" userId="065dd0e75ae96c2c" providerId="LiveId" clId="{E67FDAD0-5B98-4EAE-AE80-0F02B3BAEE70}" dt="2023-11-10T11:51:22.272" v="387"/>
          <ac:spMkLst>
            <pc:docMk/>
            <pc:sldMk cId="3872623466" sldId="490"/>
            <ac:spMk id="2" creationId="{EF8ED2FA-BADA-8309-0269-C44FB8E7E3DF}"/>
          </ac:spMkLst>
        </pc:spChg>
        <pc:spChg chg="mod">
          <ac:chgData name="Eric Spierings" userId="065dd0e75ae96c2c" providerId="LiveId" clId="{E67FDAD0-5B98-4EAE-AE80-0F02B3BAEE70}" dt="2023-11-10T11:51:32.005" v="403" actId="6549"/>
          <ac:spMkLst>
            <pc:docMk/>
            <pc:sldMk cId="3872623466" sldId="490"/>
            <ac:spMk id="5" creationId="{99832475-1144-083A-9C34-81C47CD447C4}"/>
          </ac:spMkLst>
        </pc:spChg>
        <pc:spChg chg="mod">
          <ac:chgData name="Eric Spierings" userId="065dd0e75ae96c2c" providerId="LiveId" clId="{E67FDAD0-5B98-4EAE-AE80-0F02B3BAEE70}" dt="2023-11-10T11:51:42.949" v="426" actId="20577"/>
          <ac:spMkLst>
            <pc:docMk/>
            <pc:sldMk cId="3872623466" sldId="490"/>
            <ac:spMk id="6" creationId="{65202132-7DDB-E257-4F79-9A0F9CCE9C0F}"/>
          </ac:spMkLst>
        </pc:spChg>
      </pc:sldChg>
      <pc:sldChg chg="modSp">
        <pc:chgData name="Eric Spierings" userId="065dd0e75ae96c2c" providerId="LiveId" clId="{E67FDAD0-5B98-4EAE-AE80-0F02B3BAEE70}" dt="2023-11-10T11:52:06.715" v="433" actId="1036"/>
        <pc:sldMkLst>
          <pc:docMk/>
          <pc:sldMk cId="3122381954" sldId="506"/>
        </pc:sldMkLst>
        <pc:picChg chg="mod">
          <ac:chgData name="Eric Spierings" userId="065dd0e75ae96c2c" providerId="LiveId" clId="{E67FDAD0-5B98-4EAE-AE80-0F02B3BAEE70}" dt="2023-11-10T11:52:06.715" v="433" actId="1036"/>
          <ac:picMkLst>
            <pc:docMk/>
            <pc:sldMk cId="3122381954" sldId="506"/>
            <ac:picMk id="1026" creationId="{6FAC3838-DDAC-4A74-90D8-EAC62AC9E8F4}"/>
          </ac:picMkLst>
        </pc:picChg>
      </pc:sldChg>
      <pc:sldChg chg="ord">
        <pc:chgData name="Eric Spierings" userId="065dd0e75ae96c2c" providerId="LiveId" clId="{E67FDAD0-5B98-4EAE-AE80-0F02B3BAEE70}" dt="2023-11-10T11:14:14.267" v="210"/>
        <pc:sldMkLst>
          <pc:docMk/>
          <pc:sldMk cId="1144812130" sldId="509"/>
        </pc:sldMkLst>
      </pc:sldChg>
      <pc:sldChg chg="modSp mod">
        <pc:chgData name="Eric Spierings" userId="065dd0e75ae96c2c" providerId="LiveId" clId="{E67FDAD0-5B98-4EAE-AE80-0F02B3BAEE70}" dt="2023-11-10T11:14:41.679" v="214" actId="20577"/>
        <pc:sldMkLst>
          <pc:docMk/>
          <pc:sldMk cId="2764127254" sldId="512"/>
        </pc:sldMkLst>
        <pc:spChg chg="mod">
          <ac:chgData name="Eric Spierings" userId="065dd0e75ae96c2c" providerId="LiveId" clId="{E67FDAD0-5B98-4EAE-AE80-0F02B3BAEE70}" dt="2023-11-10T11:14:41.679" v="214" actId="20577"/>
          <ac:spMkLst>
            <pc:docMk/>
            <pc:sldMk cId="2764127254" sldId="512"/>
            <ac:spMk id="2" creationId="{D7AE0AAE-41E7-3AC1-A503-647997290591}"/>
          </ac:spMkLst>
        </pc:spChg>
      </pc:sldChg>
      <pc:sldChg chg="modSp mod">
        <pc:chgData name="Eric Spierings" userId="065dd0e75ae96c2c" providerId="LiveId" clId="{E67FDAD0-5B98-4EAE-AE80-0F02B3BAEE70}" dt="2023-11-10T11:15:32.803" v="221" actId="6549"/>
        <pc:sldMkLst>
          <pc:docMk/>
          <pc:sldMk cId="2029556962" sldId="516"/>
        </pc:sldMkLst>
        <pc:spChg chg="mod">
          <ac:chgData name="Eric Spierings" userId="065dd0e75ae96c2c" providerId="LiveId" clId="{E67FDAD0-5B98-4EAE-AE80-0F02B3BAEE70}" dt="2023-11-10T11:15:32.803" v="221" actId="6549"/>
          <ac:spMkLst>
            <pc:docMk/>
            <pc:sldMk cId="2029556962" sldId="516"/>
            <ac:spMk id="343" creationId="{00000000-0000-0000-0000-000000000000}"/>
          </ac:spMkLst>
        </pc:spChg>
      </pc:sldChg>
      <pc:sldChg chg="ord">
        <pc:chgData name="Eric Spierings" userId="065dd0e75ae96c2c" providerId="LiveId" clId="{E67FDAD0-5B98-4EAE-AE80-0F02B3BAEE70}" dt="2023-11-10T11:16:32.101" v="223"/>
        <pc:sldMkLst>
          <pc:docMk/>
          <pc:sldMk cId="30142933" sldId="521"/>
        </pc:sldMkLst>
      </pc:sldChg>
      <pc:sldChg chg="addSp modSp mod">
        <pc:chgData name="Eric Spierings" userId="065dd0e75ae96c2c" providerId="LiveId" clId="{E67FDAD0-5B98-4EAE-AE80-0F02B3BAEE70}" dt="2023-11-10T11:42:51.082" v="239" actId="14100"/>
        <pc:sldMkLst>
          <pc:docMk/>
          <pc:sldMk cId="727200525" sldId="525"/>
        </pc:sldMkLst>
        <pc:spChg chg="add mod">
          <ac:chgData name="Eric Spierings" userId="065dd0e75ae96c2c" providerId="LiveId" clId="{E67FDAD0-5B98-4EAE-AE80-0F02B3BAEE70}" dt="2023-11-10T11:42:51.082" v="239" actId="14100"/>
          <ac:spMkLst>
            <pc:docMk/>
            <pc:sldMk cId="727200525" sldId="525"/>
            <ac:spMk id="2" creationId="{2F664EA0-CFD4-D351-0EFA-FBE79170C30C}"/>
          </ac:spMkLst>
        </pc:spChg>
      </pc:sldChg>
      <pc:sldChg chg="modSp mod">
        <pc:chgData name="Eric Spierings" userId="065dd0e75ae96c2c" providerId="LiveId" clId="{E67FDAD0-5B98-4EAE-AE80-0F02B3BAEE70}" dt="2023-11-10T11:46:12.913" v="278" actId="20577"/>
        <pc:sldMkLst>
          <pc:docMk/>
          <pc:sldMk cId="1915795418" sldId="529"/>
        </pc:sldMkLst>
        <pc:spChg chg="mod">
          <ac:chgData name="Eric Spierings" userId="065dd0e75ae96c2c" providerId="LiveId" clId="{E67FDAD0-5B98-4EAE-AE80-0F02B3BAEE70}" dt="2023-11-10T11:46:12.913" v="278" actId="20577"/>
          <ac:spMkLst>
            <pc:docMk/>
            <pc:sldMk cId="1915795418" sldId="529"/>
            <ac:spMk id="10" creationId="{00000000-0000-0000-0000-000000000000}"/>
          </ac:spMkLst>
        </pc:spChg>
      </pc:sldChg>
      <pc:sldChg chg="modSp mod">
        <pc:chgData name="Eric Spierings" userId="065dd0e75ae96c2c" providerId="LiveId" clId="{E67FDAD0-5B98-4EAE-AE80-0F02B3BAEE70}" dt="2023-11-10T11:47:46.107" v="279" actId="207"/>
        <pc:sldMkLst>
          <pc:docMk/>
          <pc:sldMk cId="3749969361" sldId="531"/>
        </pc:sldMkLst>
        <pc:spChg chg="mod">
          <ac:chgData name="Eric Spierings" userId="065dd0e75ae96c2c" providerId="LiveId" clId="{E67FDAD0-5B98-4EAE-AE80-0F02B3BAEE70}" dt="2023-11-10T11:47:46.107" v="279" actId="207"/>
          <ac:spMkLst>
            <pc:docMk/>
            <pc:sldMk cId="3749969361" sldId="531"/>
            <ac:spMk id="29" creationId="{00000000-0000-0000-0000-000000000000}"/>
          </ac:spMkLst>
        </pc:spChg>
        <pc:spChg chg="mod">
          <ac:chgData name="Eric Spierings" userId="065dd0e75ae96c2c" providerId="LiveId" clId="{E67FDAD0-5B98-4EAE-AE80-0F02B3BAEE70}" dt="2023-11-10T11:47:46.107" v="279" actId="207"/>
          <ac:spMkLst>
            <pc:docMk/>
            <pc:sldMk cId="3749969361" sldId="531"/>
            <ac:spMk id="30" creationId="{00000000-0000-0000-0000-000000000000}"/>
          </ac:spMkLst>
        </pc:spChg>
        <pc:spChg chg="mod">
          <ac:chgData name="Eric Spierings" userId="065dd0e75ae96c2c" providerId="LiveId" clId="{E67FDAD0-5B98-4EAE-AE80-0F02B3BAEE70}" dt="2023-11-10T11:47:46.107" v="279" actId="207"/>
          <ac:spMkLst>
            <pc:docMk/>
            <pc:sldMk cId="3749969361" sldId="531"/>
            <ac:spMk id="31" creationId="{00000000-0000-0000-0000-000000000000}"/>
          </ac:spMkLst>
        </pc:spChg>
      </pc:sldChg>
      <pc:sldChg chg="ord">
        <pc:chgData name="Eric Spierings" userId="065dd0e75ae96c2c" providerId="LiveId" clId="{E67FDAD0-5B98-4EAE-AE80-0F02B3BAEE70}" dt="2023-11-10T11:10:59.761" v="207"/>
        <pc:sldMkLst>
          <pc:docMk/>
          <pc:sldMk cId="4064655920" sldId="534"/>
        </pc:sldMkLst>
      </pc:sldChg>
      <pc:sldChg chg="del">
        <pc:chgData name="Eric Spierings" userId="065dd0e75ae96c2c" providerId="LiveId" clId="{E67FDAD0-5B98-4EAE-AE80-0F02B3BAEE70}" dt="2023-11-10T11:11:11.749" v="208" actId="47"/>
        <pc:sldMkLst>
          <pc:docMk/>
          <pc:sldMk cId="1520855488" sldId="543"/>
        </pc:sldMkLst>
      </pc:sldChg>
      <pc:sldChg chg="del">
        <pc:chgData name="Eric Spierings" userId="065dd0e75ae96c2c" providerId="LiveId" clId="{E67FDAD0-5B98-4EAE-AE80-0F02B3BAEE70}" dt="2023-11-10T11:10:43.633" v="205" actId="47"/>
        <pc:sldMkLst>
          <pc:docMk/>
          <pc:sldMk cId="3465048692" sldId="545"/>
        </pc:sldMkLst>
      </pc:sldChg>
      <pc:sldChg chg="modSp mod">
        <pc:chgData name="Eric Spierings" userId="065dd0e75ae96c2c" providerId="LiveId" clId="{E67FDAD0-5B98-4EAE-AE80-0F02B3BAEE70}" dt="2023-11-10T11:44:24.158" v="262" actId="6549"/>
        <pc:sldMkLst>
          <pc:docMk/>
          <pc:sldMk cId="511839649" sldId="571"/>
        </pc:sldMkLst>
        <pc:spChg chg="mod">
          <ac:chgData name="Eric Spierings" userId="065dd0e75ae96c2c" providerId="LiveId" clId="{E67FDAD0-5B98-4EAE-AE80-0F02B3BAEE70}" dt="2023-11-10T11:43:34.649" v="240" actId="207"/>
          <ac:spMkLst>
            <pc:docMk/>
            <pc:sldMk cId="511839649" sldId="571"/>
            <ac:spMk id="4" creationId="{00000000-0000-0000-0000-000000000000}"/>
          </ac:spMkLst>
        </pc:spChg>
        <pc:spChg chg="mod">
          <ac:chgData name="Eric Spierings" userId="065dd0e75ae96c2c" providerId="LiveId" clId="{E67FDAD0-5B98-4EAE-AE80-0F02B3BAEE70}" dt="2023-11-10T11:44:24.158" v="262" actId="6549"/>
          <ac:spMkLst>
            <pc:docMk/>
            <pc:sldMk cId="511839649" sldId="571"/>
            <ac:spMk id="6" creationId="{00000000-0000-0000-0000-000000000000}"/>
          </ac:spMkLst>
        </pc:spChg>
      </pc:sldChg>
      <pc:sldChg chg="modSp mod">
        <pc:chgData name="Eric Spierings" userId="065dd0e75ae96c2c" providerId="LiveId" clId="{E67FDAD0-5B98-4EAE-AE80-0F02B3BAEE70}" dt="2023-11-10T11:15:23.349" v="220" actId="20577"/>
        <pc:sldMkLst>
          <pc:docMk/>
          <pc:sldMk cId="192166072" sldId="594"/>
        </pc:sldMkLst>
        <pc:spChg chg="mod">
          <ac:chgData name="Eric Spierings" userId="065dd0e75ae96c2c" providerId="LiveId" clId="{E67FDAD0-5B98-4EAE-AE80-0F02B3BAEE70}" dt="2023-11-10T11:15:23.349" v="220" actId="20577"/>
          <ac:spMkLst>
            <pc:docMk/>
            <pc:sldMk cId="192166072" sldId="594"/>
            <ac:spMk id="5" creationId="{A40B7427-01CC-91E0-1136-A1350C3465FB}"/>
          </ac:spMkLst>
        </pc:spChg>
      </pc:sldChg>
      <pc:sldChg chg="add">
        <pc:chgData name="Eric Spierings" userId="065dd0e75ae96c2c" providerId="LiveId" clId="{E67FDAD0-5B98-4EAE-AE80-0F02B3BAEE70}" dt="2023-11-10T11:10:40.169" v="203"/>
        <pc:sldMkLst>
          <pc:docMk/>
          <pc:sldMk cId="1837582358" sldId="692"/>
        </pc:sldMkLst>
      </pc:sldChg>
      <pc:sldChg chg="modSp mod">
        <pc:chgData name="Eric Spierings" userId="065dd0e75ae96c2c" providerId="LiveId" clId="{E67FDAD0-5B98-4EAE-AE80-0F02B3BAEE70}" dt="2023-11-10T08:02:09.771" v="121" actId="20577"/>
        <pc:sldMkLst>
          <pc:docMk/>
          <pc:sldMk cId="1780105882" sldId="765"/>
        </pc:sldMkLst>
        <pc:spChg chg="mod">
          <ac:chgData name="Eric Spierings" userId="065dd0e75ae96c2c" providerId="LiveId" clId="{E67FDAD0-5B98-4EAE-AE80-0F02B3BAEE70}" dt="2023-11-10T08:02:09.771" v="121" actId="20577"/>
          <ac:spMkLst>
            <pc:docMk/>
            <pc:sldMk cId="1780105882" sldId="765"/>
            <ac:spMk id="10" creationId="{DDAEA577-7E2C-13D4-DA44-48902E25F79D}"/>
          </ac:spMkLst>
        </pc:spChg>
      </pc:sldChg>
      <pc:sldChg chg="addSp delSp modSp new mod modClrScheme chgLayout">
        <pc:chgData name="Eric Spierings" userId="065dd0e75ae96c2c" providerId="LiveId" clId="{E67FDAD0-5B98-4EAE-AE80-0F02B3BAEE70}" dt="2023-11-10T07:59:19.191" v="47" actId="20577"/>
        <pc:sldMkLst>
          <pc:docMk/>
          <pc:sldMk cId="623389828" sldId="793"/>
        </pc:sldMkLst>
        <pc:spChg chg="del mod ord">
          <ac:chgData name="Eric Spierings" userId="065dd0e75ae96c2c" providerId="LiveId" clId="{E67FDAD0-5B98-4EAE-AE80-0F02B3BAEE70}" dt="2023-11-10T07:59:12.772" v="25" actId="700"/>
          <ac:spMkLst>
            <pc:docMk/>
            <pc:sldMk cId="623389828" sldId="793"/>
            <ac:spMk id="2" creationId="{41618CBC-3985-74A1-326C-5A7CEDB265D6}"/>
          </ac:spMkLst>
        </pc:spChg>
        <pc:spChg chg="del mod ord">
          <ac:chgData name="Eric Spierings" userId="065dd0e75ae96c2c" providerId="LiveId" clId="{E67FDAD0-5B98-4EAE-AE80-0F02B3BAEE70}" dt="2023-11-10T07:59:12.772" v="25" actId="700"/>
          <ac:spMkLst>
            <pc:docMk/>
            <pc:sldMk cId="623389828" sldId="793"/>
            <ac:spMk id="3" creationId="{3687253B-342B-9097-E147-3AF0D2B5709A}"/>
          </ac:spMkLst>
        </pc:spChg>
        <pc:spChg chg="add mod ord">
          <ac:chgData name="Eric Spierings" userId="065dd0e75ae96c2c" providerId="LiveId" clId="{E67FDAD0-5B98-4EAE-AE80-0F02B3BAEE70}" dt="2023-11-10T07:59:19.191" v="47" actId="20577"/>
          <ac:spMkLst>
            <pc:docMk/>
            <pc:sldMk cId="623389828" sldId="793"/>
            <ac:spMk id="4" creationId="{D40A438E-775F-A764-B5CF-B9AB22D6B30A}"/>
          </ac:spMkLst>
        </pc:spChg>
        <pc:spChg chg="add mod ord">
          <ac:chgData name="Eric Spierings" userId="065dd0e75ae96c2c" providerId="LiveId" clId="{E67FDAD0-5B98-4EAE-AE80-0F02B3BAEE70}" dt="2023-11-10T07:59:12.772" v="25" actId="700"/>
          <ac:spMkLst>
            <pc:docMk/>
            <pc:sldMk cId="623389828" sldId="793"/>
            <ac:spMk id="5" creationId="{8F2A3CF1-CFB6-DAC3-2F20-99EF96D5D38C}"/>
          </ac:spMkLst>
        </pc:spChg>
      </pc:sldChg>
      <pc:sldChg chg="addSp delSp modSp new mod modClrScheme chgLayout">
        <pc:chgData name="Eric Spierings" userId="065dd0e75ae96c2c" providerId="LiveId" clId="{E67FDAD0-5B98-4EAE-AE80-0F02B3BAEE70}" dt="2023-11-10T08:00:32.174" v="106" actId="20577"/>
        <pc:sldMkLst>
          <pc:docMk/>
          <pc:sldMk cId="2768308958" sldId="794"/>
        </pc:sldMkLst>
        <pc:spChg chg="del mod ord">
          <ac:chgData name="Eric Spierings" userId="065dd0e75ae96c2c" providerId="LiveId" clId="{E67FDAD0-5B98-4EAE-AE80-0F02B3BAEE70}" dt="2023-11-10T08:00:22.372" v="77" actId="700"/>
          <ac:spMkLst>
            <pc:docMk/>
            <pc:sldMk cId="2768308958" sldId="794"/>
            <ac:spMk id="2" creationId="{C2EDEFA9-4CE9-6A18-9B89-ADC0E00924D7}"/>
          </ac:spMkLst>
        </pc:spChg>
        <pc:spChg chg="del mod ord">
          <ac:chgData name="Eric Spierings" userId="065dd0e75ae96c2c" providerId="LiveId" clId="{E67FDAD0-5B98-4EAE-AE80-0F02B3BAEE70}" dt="2023-11-10T08:00:22.372" v="77" actId="700"/>
          <ac:spMkLst>
            <pc:docMk/>
            <pc:sldMk cId="2768308958" sldId="794"/>
            <ac:spMk id="3" creationId="{A51985F8-5735-6DC8-8DE1-A61594363BAA}"/>
          </ac:spMkLst>
        </pc:spChg>
        <pc:spChg chg="add mod ord">
          <ac:chgData name="Eric Spierings" userId="065dd0e75ae96c2c" providerId="LiveId" clId="{E67FDAD0-5B98-4EAE-AE80-0F02B3BAEE70}" dt="2023-11-10T08:00:32.174" v="106" actId="20577"/>
          <ac:spMkLst>
            <pc:docMk/>
            <pc:sldMk cId="2768308958" sldId="794"/>
            <ac:spMk id="4" creationId="{1C11AE6E-837B-AEFB-DABE-55E9DCED57DA}"/>
          </ac:spMkLst>
        </pc:spChg>
        <pc:spChg chg="add mod ord">
          <ac:chgData name="Eric Spierings" userId="065dd0e75ae96c2c" providerId="LiveId" clId="{E67FDAD0-5B98-4EAE-AE80-0F02B3BAEE70}" dt="2023-11-10T08:00:22.372" v="77" actId="700"/>
          <ac:spMkLst>
            <pc:docMk/>
            <pc:sldMk cId="2768308958" sldId="794"/>
            <ac:spMk id="5" creationId="{69E02314-6A41-AD4B-FF68-AD5A14E85B9A}"/>
          </ac:spMkLst>
        </pc:spChg>
      </pc:sldChg>
      <pc:sldChg chg="add">
        <pc:chgData name="Eric Spierings" userId="065dd0e75ae96c2c" providerId="LiveId" clId="{E67FDAD0-5B98-4EAE-AE80-0F02B3BAEE70}" dt="2023-11-10T11:10:40.169" v="203"/>
        <pc:sldMkLst>
          <pc:docMk/>
          <pc:sldMk cId="971783197" sldId="795"/>
        </pc:sldMkLst>
      </pc:sldChg>
      <pc:sldChg chg="modSp add">
        <pc:chgData name="Eric Spierings" userId="065dd0e75ae96c2c" providerId="LiveId" clId="{E67FDAD0-5B98-4EAE-AE80-0F02B3BAEE70}" dt="2023-11-10T11:50:20.803" v="316" actId="20577"/>
        <pc:sldMkLst>
          <pc:docMk/>
          <pc:sldMk cId="3233860658" sldId="796"/>
        </pc:sldMkLst>
        <pc:spChg chg="mod">
          <ac:chgData name="Eric Spierings" userId="065dd0e75ae96c2c" providerId="LiveId" clId="{E67FDAD0-5B98-4EAE-AE80-0F02B3BAEE70}" dt="2023-11-10T11:50:20.803" v="316" actId="20577"/>
          <ac:spMkLst>
            <pc:docMk/>
            <pc:sldMk cId="3233860658" sldId="796"/>
            <ac:spMk id="3" creationId="{00000000-0000-0000-0000-000000000000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1421697287839018E-2"/>
          <c:y val="8.4146981627296585E-2"/>
          <c:w val="0.89311533974919821"/>
          <c:h val="0.74178804967922873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Total number of donors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1.1070725572191297E-17"/>
                  <c:y val="-2.463833662127420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F58-4A18-988B-5C04B673959A}"/>
                </c:ext>
              </c:extLst>
            </c:dLbl>
            <c:dLbl>
              <c:idx val="4"/>
              <c:layout>
                <c:manualLayout>
                  <c:x val="-2.2141451144382595E-17"/>
                  <c:y val="-2.7718128698933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F58-4A18-988B-5C04B673959A}"/>
                </c:ext>
              </c:extLst>
            </c:dLbl>
            <c:dLbl>
              <c:idx val="9"/>
              <c:layout>
                <c:manualLayout>
                  <c:x val="0"/>
                  <c:y val="-4.311708908722965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F58-4A18-988B-5C04B673959A}"/>
                </c:ext>
              </c:extLst>
            </c:dLbl>
            <c:dLbl>
              <c:idx val="14"/>
              <c:layout>
                <c:manualLayout>
                  <c:x val="-8.856580457753038E-17"/>
                  <c:y val="-4.92766732425481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F58-4A18-988B-5C04B673959A}"/>
                </c:ext>
              </c:extLst>
            </c:dLbl>
            <c:dLbl>
              <c:idx val="19"/>
              <c:layout>
                <c:manualLayout>
                  <c:x val="-8.856580457753038E-17"/>
                  <c:y val="-5.23564653202074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6F58-4A18-988B-5C04B673959A}"/>
                </c:ext>
              </c:extLst>
            </c:dLbl>
            <c:dLbl>
              <c:idx val="24"/>
              <c:layout>
                <c:manualLayout>
                  <c:x val="-1.2077294685991224E-3"/>
                  <c:y val="-5.851604947552595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F58-4A18-988B-5C04B673959A}"/>
                </c:ext>
              </c:extLst>
            </c:dLbl>
            <c:dLbl>
              <c:idx val="29"/>
              <c:layout>
                <c:manualLayout>
                  <c:x val="-1.932367149758463E-2"/>
                  <c:y val="-0.14464682613997565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6F58-4A18-988B-5C04B673959A}"/>
                </c:ext>
              </c:extLst>
            </c:dLbl>
            <c:dLbl>
              <c:idx val="32"/>
              <c:layout>
                <c:manualLayout>
                  <c:x val="-1.570048309178744E-2"/>
                  <c:y val="-0.3141388210081127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6F58-4A18-988B-5C04B673959A}"/>
                </c:ext>
              </c:extLst>
            </c:dLbl>
            <c:dLbl>
              <c:idx val="34"/>
              <c:layout>
                <c:manualLayout>
                  <c:x val="-1.7713160915506076E-16"/>
                  <c:y val="-0.3818942176297483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6F58-4A18-988B-5C04B673959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Sheet1!$A$2:$A$37</c:f>
              <c:numCache>
                <c:formatCode>General</c:formatCode>
                <c:ptCount val="36"/>
                <c:pt idx="0">
                  <c:v>1987</c:v>
                </c:pt>
                <c:pt idx="1">
                  <c:v>1988</c:v>
                </c:pt>
                <c:pt idx="2">
                  <c:v>1989</c:v>
                </c:pt>
                <c:pt idx="3">
                  <c:v>1990</c:v>
                </c:pt>
                <c:pt idx="4">
                  <c:v>1991</c:v>
                </c:pt>
                <c:pt idx="5">
                  <c:v>1992</c:v>
                </c:pt>
                <c:pt idx="6">
                  <c:v>1993</c:v>
                </c:pt>
                <c:pt idx="7">
                  <c:v>1994</c:v>
                </c:pt>
                <c:pt idx="8">
                  <c:v>1995</c:v>
                </c:pt>
                <c:pt idx="9">
                  <c:v>1996</c:v>
                </c:pt>
                <c:pt idx="10">
                  <c:v>1997</c:v>
                </c:pt>
                <c:pt idx="11">
                  <c:v>1998</c:v>
                </c:pt>
                <c:pt idx="12">
                  <c:v>1999</c:v>
                </c:pt>
                <c:pt idx="13">
                  <c:v>2000</c:v>
                </c:pt>
                <c:pt idx="14">
                  <c:v>2001</c:v>
                </c:pt>
                <c:pt idx="15">
                  <c:v>2002</c:v>
                </c:pt>
                <c:pt idx="16">
                  <c:v>2003</c:v>
                </c:pt>
                <c:pt idx="17">
                  <c:v>2004</c:v>
                </c:pt>
                <c:pt idx="18">
                  <c:v>2005</c:v>
                </c:pt>
                <c:pt idx="19">
                  <c:v>2006</c:v>
                </c:pt>
                <c:pt idx="20">
                  <c:v>2007</c:v>
                </c:pt>
                <c:pt idx="21">
                  <c:v>2008</c:v>
                </c:pt>
                <c:pt idx="22">
                  <c:v>2009</c:v>
                </c:pt>
                <c:pt idx="23">
                  <c:v>2010</c:v>
                </c:pt>
                <c:pt idx="24">
                  <c:v>2011</c:v>
                </c:pt>
                <c:pt idx="25">
                  <c:v>2012</c:v>
                </c:pt>
                <c:pt idx="26">
                  <c:v>2013</c:v>
                </c:pt>
                <c:pt idx="27">
                  <c:v>2014</c:v>
                </c:pt>
                <c:pt idx="28">
                  <c:v>2015</c:v>
                </c:pt>
                <c:pt idx="29">
                  <c:v>2016</c:v>
                </c:pt>
                <c:pt idx="30">
                  <c:v>2017</c:v>
                </c:pt>
                <c:pt idx="31">
                  <c:v>2018</c:v>
                </c:pt>
                <c:pt idx="32">
                  <c:v>2019</c:v>
                </c:pt>
                <c:pt idx="33">
                  <c:v>2020</c:v>
                </c:pt>
                <c:pt idx="34">
                  <c:v>2021</c:v>
                </c:pt>
                <c:pt idx="35">
                  <c:v>2022</c:v>
                </c:pt>
              </c:numCache>
            </c:numRef>
          </c:cat>
          <c:val>
            <c:numRef>
              <c:f>Sheet1!$B$2:$B$37</c:f>
              <c:numCache>
                <c:formatCode>General</c:formatCode>
                <c:ptCount val="36"/>
                <c:pt idx="0">
                  <c:v>3072</c:v>
                </c:pt>
                <c:pt idx="1">
                  <c:v>3492</c:v>
                </c:pt>
                <c:pt idx="2">
                  <c:v>3640</c:v>
                </c:pt>
                <c:pt idx="3">
                  <c:v>4686</c:v>
                </c:pt>
                <c:pt idx="4">
                  <c:v>5265</c:v>
                </c:pt>
                <c:pt idx="5">
                  <c:v>9964</c:v>
                </c:pt>
                <c:pt idx="6">
                  <c:v>12757</c:v>
                </c:pt>
                <c:pt idx="7">
                  <c:v>14078</c:v>
                </c:pt>
                <c:pt idx="8">
                  <c:v>17982</c:v>
                </c:pt>
                <c:pt idx="9">
                  <c:v>21925</c:v>
                </c:pt>
                <c:pt idx="10">
                  <c:v>24370</c:v>
                </c:pt>
                <c:pt idx="11">
                  <c:v>25932</c:v>
                </c:pt>
                <c:pt idx="12">
                  <c:v>27758</c:v>
                </c:pt>
                <c:pt idx="13">
                  <c:v>28976</c:v>
                </c:pt>
                <c:pt idx="14">
                  <c:v>30698</c:v>
                </c:pt>
                <c:pt idx="15">
                  <c:v>32015</c:v>
                </c:pt>
                <c:pt idx="16">
                  <c:v>33269</c:v>
                </c:pt>
                <c:pt idx="17">
                  <c:v>34117</c:v>
                </c:pt>
                <c:pt idx="18">
                  <c:v>35357</c:v>
                </c:pt>
                <c:pt idx="19">
                  <c:v>37115</c:v>
                </c:pt>
                <c:pt idx="20">
                  <c:v>37272</c:v>
                </c:pt>
                <c:pt idx="21">
                  <c:v>37617</c:v>
                </c:pt>
                <c:pt idx="22">
                  <c:v>38161</c:v>
                </c:pt>
                <c:pt idx="23">
                  <c:v>38645</c:v>
                </c:pt>
                <c:pt idx="24">
                  <c:v>39505</c:v>
                </c:pt>
                <c:pt idx="25">
                  <c:v>41667</c:v>
                </c:pt>
                <c:pt idx="26">
                  <c:v>44332</c:v>
                </c:pt>
                <c:pt idx="27">
                  <c:v>53532</c:v>
                </c:pt>
                <c:pt idx="28">
                  <c:v>81672</c:v>
                </c:pt>
                <c:pt idx="29">
                  <c:v>132723</c:v>
                </c:pt>
                <c:pt idx="30">
                  <c:v>177863</c:v>
                </c:pt>
                <c:pt idx="31">
                  <c:v>273426</c:v>
                </c:pt>
                <c:pt idx="32">
                  <c:v>316871</c:v>
                </c:pt>
                <c:pt idx="33">
                  <c:v>345000</c:v>
                </c:pt>
                <c:pt idx="34">
                  <c:v>371123</c:v>
                </c:pt>
                <c:pt idx="35">
                  <c:v>375065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6F58-4A18-988B-5C04B673959A}"/>
            </c:ext>
          </c:extLst>
        </c:ser>
        <c:ser>
          <c:idx val="1"/>
          <c:order val="1"/>
          <c:tx>
            <c:v>Donors to date</c:v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3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C-6F58-4A18-988B-5C04B673959A}"/>
              </c:ext>
            </c:extLst>
          </c:dPt>
          <c:dPt>
            <c:idx val="3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E-6F58-4A18-988B-5C04B673959A}"/>
              </c:ext>
            </c:extLst>
          </c:dPt>
          <c:dPt>
            <c:idx val="3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0-6F58-4A18-988B-5C04B673959A}"/>
              </c:ext>
            </c:extLst>
          </c:dPt>
          <c:dPt>
            <c:idx val="3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2-6F58-4A18-988B-5C04B673959A}"/>
              </c:ext>
            </c:extLst>
          </c:dPt>
          <c:dLbls>
            <c:dLbl>
              <c:idx val="32"/>
              <c:layout>
                <c:manualLayout>
                  <c:x val="0"/>
                  <c:y val="-5.8516049475525959E-2"/>
                </c:manualLayout>
              </c:layout>
              <c:tx>
                <c:rich>
                  <a:bodyPr/>
                  <a:lstStyle/>
                  <a:p>
                    <a:r>
                      <a:rPr lang="en-US" dirty="0">
                        <a:solidFill>
                          <a:srgbClr val="000000"/>
                        </a:solidFill>
                      </a:rPr>
                      <a:t>330,000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E-6F58-4A18-988B-5C04B673959A}"/>
                </c:ext>
              </c:extLst>
            </c:dLbl>
            <c:dLbl>
              <c:idx val="33"/>
              <c:layout>
                <c:manualLayout>
                  <c:x val="0"/>
                  <c:y val="-6.4675633630844498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360,000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0-6F58-4A18-988B-5C04B673959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Sheet1!$A$2:$A$37</c:f>
              <c:numCache>
                <c:formatCode>General</c:formatCode>
                <c:ptCount val="36"/>
                <c:pt idx="0">
                  <c:v>1987</c:v>
                </c:pt>
                <c:pt idx="1">
                  <c:v>1988</c:v>
                </c:pt>
                <c:pt idx="2">
                  <c:v>1989</c:v>
                </c:pt>
                <c:pt idx="3">
                  <c:v>1990</c:v>
                </c:pt>
                <c:pt idx="4">
                  <c:v>1991</c:v>
                </c:pt>
                <c:pt idx="5">
                  <c:v>1992</c:v>
                </c:pt>
                <c:pt idx="6">
                  <c:v>1993</c:v>
                </c:pt>
                <c:pt idx="7">
                  <c:v>1994</c:v>
                </c:pt>
                <c:pt idx="8">
                  <c:v>1995</c:v>
                </c:pt>
                <c:pt idx="9">
                  <c:v>1996</c:v>
                </c:pt>
                <c:pt idx="10">
                  <c:v>1997</c:v>
                </c:pt>
                <c:pt idx="11">
                  <c:v>1998</c:v>
                </c:pt>
                <c:pt idx="12">
                  <c:v>1999</c:v>
                </c:pt>
                <c:pt idx="13">
                  <c:v>2000</c:v>
                </c:pt>
                <c:pt idx="14">
                  <c:v>2001</c:v>
                </c:pt>
                <c:pt idx="15">
                  <c:v>2002</c:v>
                </c:pt>
                <c:pt idx="16">
                  <c:v>2003</c:v>
                </c:pt>
                <c:pt idx="17">
                  <c:v>2004</c:v>
                </c:pt>
                <c:pt idx="18">
                  <c:v>2005</c:v>
                </c:pt>
                <c:pt idx="19">
                  <c:v>2006</c:v>
                </c:pt>
                <c:pt idx="20">
                  <c:v>2007</c:v>
                </c:pt>
                <c:pt idx="21">
                  <c:v>2008</c:v>
                </c:pt>
                <c:pt idx="22">
                  <c:v>2009</c:v>
                </c:pt>
                <c:pt idx="23">
                  <c:v>2010</c:v>
                </c:pt>
                <c:pt idx="24">
                  <c:v>2011</c:v>
                </c:pt>
                <c:pt idx="25">
                  <c:v>2012</c:v>
                </c:pt>
                <c:pt idx="26">
                  <c:v>2013</c:v>
                </c:pt>
                <c:pt idx="27">
                  <c:v>2014</c:v>
                </c:pt>
                <c:pt idx="28">
                  <c:v>2015</c:v>
                </c:pt>
                <c:pt idx="29">
                  <c:v>2016</c:v>
                </c:pt>
                <c:pt idx="30">
                  <c:v>2017</c:v>
                </c:pt>
                <c:pt idx="31">
                  <c:v>2018</c:v>
                </c:pt>
                <c:pt idx="32">
                  <c:v>2019</c:v>
                </c:pt>
                <c:pt idx="33">
                  <c:v>2020</c:v>
                </c:pt>
                <c:pt idx="34">
                  <c:v>2021</c:v>
                </c:pt>
                <c:pt idx="35">
                  <c:v>2022</c:v>
                </c:pt>
              </c:numCache>
            </c:numRef>
          </c:cat>
          <c:val>
            <c:numRef>
              <c:f>Sheet1!$C$2:$C$37</c:f>
              <c:numCache>
                <c:formatCode>General</c:formatCode>
                <c:ptCount val="36"/>
                <c:pt idx="35">
                  <c:v>24935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3-6F58-4A18-988B-5C04B673959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703683264"/>
        <c:axId val="1703680000"/>
      </c:barChart>
      <c:catAx>
        <c:axId val="170368326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nl-NL"/>
                  <a:t>Year</a:t>
                </a:r>
              </a:p>
            </c:rich>
          </c:tx>
          <c:layout>
            <c:manualLayout>
              <c:xMode val="edge"/>
              <c:yMode val="edge"/>
              <c:x val="0.48308251622861575"/>
              <c:y val="0.9356491457403263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@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3600000" spcFirstLastPara="1" vertOverflow="ellipsis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03680000"/>
        <c:crosses val="autoZero"/>
        <c:auto val="0"/>
        <c:lblAlgn val="ctr"/>
        <c:lblOffset val="100"/>
        <c:noMultiLvlLbl val="0"/>
      </c:catAx>
      <c:valAx>
        <c:axId val="17036800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03683264"/>
        <c:crosses val="autoZero"/>
        <c:crossBetween val="between"/>
        <c:dispUnits>
          <c:builtInUnit val="thousands"/>
          <c:dispUnitsLbl>
            <c:tx>
              <c:rich>
                <a:bodyPr rot="-5400000" spcFirstLastPara="1" vertOverflow="ellipsis" vert="horz" wrap="square" anchor="ctr" anchorCtr="1"/>
                <a:lstStyle/>
                <a:p>
                  <a:pPr>
                    <a:defRPr sz="133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r>
                    <a:rPr lang="nl-NL"/>
                    <a:t>Thousands</a:t>
                  </a:r>
                </a:p>
              </c:rich>
            </c:tx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</c:dispUnitsLbl>
        </c:dispUnits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471CC4-79F5-4462-BC7F-3F96D653F284}" type="datetimeFigureOut">
              <a:rPr lang="nl-NL" smtClean="0"/>
              <a:t>10-11-2023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5329BE-7FC8-4A20-8438-97ABE14AACF8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067104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5D4A6A-42D6-48BE-A6D8-6C205E26B521}" type="slidenum"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6441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BFB3AE-E553-470E-AA78-7F3C9EC12020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31564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BFB3AE-E553-470E-AA78-7F3C9EC12020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94711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A2C5B69-3960-4FE1-BE5C-3B9010E24601}" type="slidenum">
              <a:rPr lang="en-US"/>
              <a:pPr/>
              <a:t>20</a:t>
            </a:fld>
            <a:endParaRPr lang="en-US"/>
          </a:p>
        </p:txBody>
      </p:sp>
      <p:sp>
        <p:nvSpPr>
          <p:cNvPr id="606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06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138799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BFB3AE-E553-470E-AA78-7F3C9EC12020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33151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5D4A6A-42D6-48BE-A6D8-6C205E26B521}" type="slidenum">
              <a:rPr lang="nl-NL" smtClean="0"/>
              <a:t>22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14725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5329BE-7FC8-4A20-8438-97ABE14AACF8}" type="slidenum">
              <a:rPr lang="nl-NL" smtClean="0"/>
              <a:t>25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572003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380B2B-A744-4430-B485-915F4B11953B}" type="slidenum">
              <a:rPr lang="nl-NL" smtClean="0"/>
              <a:t>27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6100957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380B2B-A744-4430-B485-915F4B11953B}" type="slidenum">
              <a:rPr lang="nl-NL" smtClean="0"/>
              <a:t>29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9741457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301D72-B45E-42CD-AB1C-EC4549E2FFC3}" type="slidenum">
              <a:rPr lang="nl-NL" smtClean="0"/>
              <a:t>30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7389439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380B2B-A744-4430-B485-915F4B11953B}" type="slidenum">
              <a:rPr lang="nl-NL" smtClean="0"/>
              <a:t>31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137114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C52B9C-03FD-470A-A089-453ED2EA2055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3877296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A2C5B69-3960-4FE1-BE5C-3B9010E24601}" type="slidenum">
              <a:rPr lang="en-US"/>
              <a:pPr/>
              <a:t>36</a:t>
            </a:fld>
            <a:endParaRPr lang="en-US"/>
          </a:p>
        </p:txBody>
      </p:sp>
      <p:sp>
        <p:nvSpPr>
          <p:cNvPr id="606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06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3093513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380B2B-A744-4430-B485-915F4B11953B}" type="slidenum">
              <a:rPr lang="nl-NL" smtClean="0"/>
              <a:t>37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2801691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380B2B-A744-4430-B485-915F4B11953B}" type="slidenum">
              <a:rPr lang="nl-NL" smtClean="0"/>
              <a:t>38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615987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380B2B-A744-4430-B485-915F4B11953B}" type="slidenum">
              <a:rPr lang="nl-NL" smtClean="0"/>
              <a:t>39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7401002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380B2B-A744-4430-B485-915F4B11953B}" type="slidenum">
              <a:rPr lang="nl-NL" smtClean="0"/>
              <a:t>40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6046983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380B2B-A744-4430-B485-915F4B11953B}" type="slidenum">
              <a:rPr lang="nl-NL" smtClean="0"/>
              <a:t>41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8033921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380B2B-A744-4430-B485-915F4B11953B}" type="slidenum">
              <a:rPr lang="nl-NL" smtClean="0"/>
              <a:t>42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1130272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380B2B-A744-4430-B485-915F4B11953B}" type="slidenum">
              <a:rPr lang="nl-NL" smtClean="0"/>
              <a:t>43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6149900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380B2B-A744-4430-B485-915F4B11953B}" type="slidenum">
              <a:rPr lang="nl-NL" smtClean="0"/>
              <a:t>47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3308626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BFB3AE-E553-470E-AA78-7F3C9EC12020}" type="slidenum">
              <a:rPr lang="en-GB" smtClean="0"/>
              <a:t>53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99473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5D4A6A-42D6-48BE-A6D8-6C205E26B52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40057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4705B-BA61-44C3-B827-071B55B257D1}" type="slidenum">
              <a:rPr lang="nl-NL" smtClean="0"/>
              <a:t>56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4765339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380B2B-A744-4430-B485-915F4B11953B}" type="slidenum">
              <a:rPr lang="nl-NL" smtClean="0"/>
              <a:t>58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2783581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380B2B-A744-4430-B485-915F4B11953B}" type="slidenum">
              <a:rPr lang="nl-NL" smtClean="0"/>
              <a:t>59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5648964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380B2B-A744-4430-B485-915F4B11953B}" type="slidenum">
              <a:rPr lang="nl-NL" smtClean="0"/>
              <a:t>60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8349640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380B2B-A744-4430-B485-915F4B11953B}" type="slidenum">
              <a:rPr lang="nl-NL" smtClean="0"/>
              <a:t>61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830984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5D4A6A-42D6-48BE-A6D8-6C205E26B52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827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5D4A6A-42D6-48BE-A6D8-6C205E26B521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5133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5D4A6A-42D6-48BE-A6D8-6C205E26B52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8056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prstGeom prst="rect">
            <a:avLst/>
          </a:prstGeo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BFB3AE-E553-470E-AA78-7F3C9EC12020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06883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BFB3AE-E553-470E-AA78-7F3C9EC12020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85662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5D4A6A-42D6-48BE-A6D8-6C205E26B521}" type="slidenum">
              <a:rPr lang="nl-NL" smtClean="0"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369321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sv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gif"/><Relationship Id="rId5" Type="http://schemas.openxmlformats.org/officeDocument/2006/relationships/image" Target="../media/image8.gif"/><Relationship Id="rId4" Type="http://schemas.openxmlformats.org/officeDocument/2006/relationships/image" Target="../media/image7.gif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A07C009C-E905-435C-9C98-40D3038140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195" y="975706"/>
            <a:ext cx="11733112" cy="82981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-8236" y="3007137"/>
            <a:ext cx="12217582" cy="66213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-8237" y="0"/>
            <a:ext cx="12217583" cy="3562350"/>
          </a:xfrm>
          <a:prstGeom prst="rect">
            <a:avLst/>
          </a:prstGeom>
          <a:solidFill>
            <a:srgbClr val="008A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3998" y="649734"/>
            <a:ext cx="9144000" cy="1619795"/>
          </a:xfrm>
        </p:spPr>
        <p:txBody>
          <a:bodyPr anchor="b"/>
          <a:lstStyle>
            <a:lvl1pPr algn="ctr">
              <a:defRPr sz="600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GB" dirty="0"/>
              <a:t>Click to edit Master style </a:t>
            </a:r>
            <a:endParaRPr lang="nl-NL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2420982"/>
            <a:ext cx="9144000" cy="863803"/>
          </a:xfrm>
        </p:spPr>
        <p:txBody>
          <a:bodyPr/>
          <a:lstStyle>
            <a:lvl1pPr marL="0" indent="0" algn="ctr">
              <a:buClr>
                <a:schemeClr val="accent2"/>
              </a:buClr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6834227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1307279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4362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43623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691245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113889-AFCA-4093-B2D6-16B70FE853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9125" y="457495"/>
            <a:ext cx="10975975" cy="659242"/>
          </a:xfrm>
        </p:spPr>
        <p:txBody>
          <a:bodyPr/>
          <a:lstStyle/>
          <a:p>
            <a:r>
              <a:rPr lang="en-US" noProof="0" dirty="0"/>
              <a:t>Click to add title</a:t>
            </a: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DBE59BA6-D22F-4AAF-B420-086CE5FA7AFA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619125" y="1529540"/>
            <a:ext cx="10966451" cy="4320000"/>
          </a:xfrm>
        </p:spPr>
        <p:txBody>
          <a:bodyPr/>
          <a:lstStyle>
            <a:lvl1pPr marL="0" indent="0">
              <a:lnSpc>
                <a:spcPct val="80000"/>
              </a:lnSpc>
              <a:spcBef>
                <a:spcPts val="0"/>
              </a:spcBef>
              <a:buFont typeface="+mj-lt"/>
              <a:buNone/>
              <a:defRPr b="1">
                <a:solidFill>
                  <a:schemeClr val="tx2"/>
                </a:solidFill>
              </a:defRPr>
            </a:lvl1pPr>
            <a:lvl2pPr marL="0" indent="0">
              <a:lnSpc>
                <a:spcPct val="80000"/>
              </a:lnSpc>
              <a:spcBef>
                <a:spcPts val="0"/>
              </a:spcBef>
              <a:buNone/>
              <a:defRPr>
                <a:solidFill>
                  <a:schemeClr val="bg2"/>
                </a:solidFill>
              </a:defRPr>
            </a:lvl2pPr>
            <a:lvl3pPr marL="360000" indent="-360000">
              <a:lnSpc>
                <a:spcPct val="80000"/>
              </a:lnSpc>
              <a:spcBef>
                <a:spcPts val="0"/>
              </a:spcBef>
              <a:buFont typeface="+mj-lt"/>
              <a:buAutoNum type="arabicPeriod"/>
              <a:defRPr/>
            </a:lvl3pPr>
            <a:lvl4pPr marL="630000">
              <a:lnSpc>
                <a:spcPct val="80000"/>
              </a:lnSpc>
              <a:spcBef>
                <a:spcPts val="0"/>
              </a:spcBef>
              <a:defRPr/>
            </a:lvl4pPr>
            <a:lvl5pPr>
              <a:lnSpc>
                <a:spcPts val="2800"/>
              </a:lnSpc>
              <a:spcBef>
                <a:spcPts val="1200"/>
              </a:spcBef>
              <a:defRPr/>
            </a:lvl5pPr>
          </a:lstStyle>
          <a:p>
            <a:pPr lvl="0"/>
            <a:r>
              <a:rPr lang="en-US" noProof="0" dirty="0"/>
              <a:t>Click to add heading</a:t>
            </a:r>
          </a:p>
          <a:p>
            <a:pPr lvl="1"/>
            <a:r>
              <a:rPr lang="en-US" noProof="0" dirty="0"/>
              <a:t>Sub-heading</a:t>
            </a:r>
          </a:p>
          <a:p>
            <a:pPr lvl="2"/>
            <a:r>
              <a:rPr lang="en-US" noProof="0" dirty="0"/>
              <a:t>Agenda item</a:t>
            </a:r>
          </a:p>
          <a:p>
            <a:pPr lvl="3"/>
            <a:r>
              <a:rPr lang="en-US" noProof="0" dirty="0"/>
              <a:t>Bullet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7632C6-E4C5-4388-B122-E2FF62E3DB6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A195573-6125-40C3-AA0C-3AC6CFB9F86B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FFAD9D6-05B2-435C-8329-6CE20FBBDD09}"/>
              </a:ext>
            </a:extLst>
          </p:cNvPr>
          <p:cNvGrpSpPr/>
          <p:nvPr userDrawn="1"/>
        </p:nvGrpSpPr>
        <p:grpSpPr>
          <a:xfrm>
            <a:off x="-2463800" y="0"/>
            <a:ext cx="2329217" cy="3010976"/>
            <a:chOff x="-2463800" y="0"/>
            <a:chExt cx="2329217" cy="3010976"/>
          </a:xfrm>
        </p:grpSpPr>
        <p:sp>
          <p:nvSpPr>
            <p:cNvPr id="14" name="Rectangle 106">
              <a:extLst>
                <a:ext uri="{FF2B5EF4-FFF2-40B4-BE49-F238E27FC236}">
                  <a16:creationId xmlns:a16="http://schemas.microsoft.com/office/drawing/2014/main" id="{B7940837-05FC-4F97-939F-CFA1606C113B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-2463800" y="0"/>
              <a:ext cx="2329217" cy="301097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txBody>
            <a:bodyPr wrap="square" lIns="144000" tIns="144000" rIns="144000" bIns="180000" anchor="t">
              <a:spAutoFit/>
            </a:bodyPr>
            <a:lstStyle/>
            <a:p>
              <a:pPr marL="0" indent="0">
                <a:lnSpc>
                  <a:spcPct val="95000"/>
                </a:lnSpc>
                <a:spcBef>
                  <a:spcPts val="600"/>
                </a:spcBef>
                <a:tabLst>
                  <a:tab pos="1141413" algn="l"/>
                </a:tabLst>
              </a:pPr>
              <a:r>
                <a:rPr lang="en-US" altLang="en-US" sz="1100" b="1" spc="-10" baseline="0" noProof="0" dirty="0">
                  <a:solidFill>
                    <a:schemeClr val="tx1"/>
                  </a:solidFill>
                  <a:latin typeface="+mn-lt"/>
                </a:rPr>
                <a:t>Create heading, </a:t>
              </a:r>
              <a:br>
                <a:rPr lang="en-US" altLang="en-US" sz="1100" b="1" spc="-10" baseline="0" noProof="0" dirty="0">
                  <a:solidFill>
                    <a:schemeClr val="tx1"/>
                  </a:solidFill>
                  <a:latin typeface="+mn-lt"/>
                </a:rPr>
              </a:br>
              <a:r>
                <a:rPr lang="en-US" altLang="en-US" sz="1100" b="1" spc="-10" baseline="0" noProof="0" dirty="0">
                  <a:solidFill>
                    <a:schemeClr val="tx1"/>
                  </a:solidFill>
                  <a:latin typeface="+mn-lt"/>
                </a:rPr>
                <a:t>sub-heading or bullets</a:t>
              </a:r>
            </a:p>
            <a:p>
              <a:pPr marL="144000" marR="0" lvl="0" indent="-144000" algn="l" defTabSz="914400" rtl="0" eaLnBrk="1" fontAlgn="auto" latinLnBrk="0" hangingPunct="1">
                <a:lnSpc>
                  <a:spcPct val="95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+mj-lt"/>
                <a:buAutoNum type="arabicPeriod"/>
                <a:tabLst>
                  <a:tab pos="1141413" algn="l"/>
                </a:tabLst>
                <a:defRPr/>
              </a:pPr>
              <a:r>
                <a:rPr lang="en-US" altLang="en-US" sz="1000" spc="-10" baseline="0" noProof="0" dirty="0">
                  <a:solidFill>
                    <a:schemeClr val="tx1"/>
                  </a:solidFill>
                  <a:latin typeface="+mn-lt"/>
                </a:rPr>
                <a:t>Via ‘</a:t>
              </a:r>
              <a:r>
                <a:rPr kumimoji="0" lang="en-US" altLang="en-US" sz="1000" b="0" i="0" u="none" strike="noStrike" kern="1200" cap="none" spc="-1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Home’ &gt; ‘Paragraph’ you can turn the text into a heading, sub-heading or bullets in the correct corporate identity </a:t>
              </a:r>
            </a:p>
            <a:p>
              <a:pPr marL="144000" marR="0" lvl="0" indent="-144000" algn="l" defTabSz="914400" rtl="0" eaLnBrk="1" fontAlgn="auto" latinLnBrk="0" hangingPunct="1">
                <a:lnSpc>
                  <a:spcPct val="95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+mj-lt"/>
                <a:buAutoNum type="arabicPeriod"/>
                <a:tabLst>
                  <a:tab pos="1141413" algn="l"/>
                </a:tabLst>
                <a:defRPr/>
              </a:pPr>
              <a:endParaRPr kumimoji="0" lang="en-US" altLang="en-US" sz="1000" b="0" i="0" u="none" strike="noStrike" kern="1200" cap="none" spc="-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  <a:p>
              <a:pPr marL="144000" marR="0" lvl="0" indent="-144000" algn="l" defTabSz="914400" rtl="0" eaLnBrk="1" fontAlgn="auto" latinLnBrk="0" hangingPunct="1">
                <a:lnSpc>
                  <a:spcPct val="95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+mj-lt"/>
                <a:buAutoNum type="arabicPeriod"/>
                <a:tabLst>
                  <a:tab pos="1141413" algn="l"/>
                </a:tabLst>
                <a:defRPr/>
              </a:pPr>
              <a:endParaRPr kumimoji="0" lang="en-US" altLang="en-US" sz="1000" b="0" i="0" u="none" strike="noStrike" kern="1200" cap="none" spc="-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  <a:p>
              <a:pPr marL="144000" marR="0" lvl="0" indent="-144000" algn="l" defTabSz="914400" rtl="0" eaLnBrk="1" fontAlgn="auto" latinLnBrk="0" hangingPunct="1">
                <a:lnSpc>
                  <a:spcPct val="95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+mj-lt"/>
                <a:buAutoNum type="arabicPeriod"/>
                <a:tabLst>
                  <a:tab pos="1141413" algn="l"/>
                </a:tabLst>
                <a:defRPr/>
              </a:pPr>
              <a:endParaRPr kumimoji="0" lang="en-US" altLang="en-US" sz="1000" b="0" i="0" u="none" strike="noStrike" kern="1200" cap="none" spc="-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  <a:p>
              <a:pPr marL="144000" marR="0" lvl="0" indent="-144000" algn="l" defTabSz="914400" rtl="0" eaLnBrk="1" fontAlgn="auto" latinLnBrk="0" hangingPunct="1">
                <a:lnSpc>
                  <a:spcPct val="95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+mj-lt"/>
                <a:buAutoNum type="arabicPeriod"/>
                <a:tabLst>
                  <a:tab pos="1141413" algn="l"/>
                </a:tabLst>
                <a:defRPr/>
              </a:pPr>
              <a:r>
                <a:rPr kumimoji="0" lang="en-US" altLang="en-US" sz="1000" b="0" i="0" u="none" strike="noStrike" kern="1200" cap="none" spc="-1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Stand in front of the text you want to change</a:t>
              </a:r>
            </a:p>
            <a:p>
              <a:pPr marL="144000" marR="0" lvl="0" indent="-144000" algn="l" defTabSz="914400" rtl="0" eaLnBrk="1" fontAlgn="auto" latinLnBrk="0" hangingPunct="1">
                <a:lnSpc>
                  <a:spcPct val="95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+mj-lt"/>
                <a:buAutoNum type="arabicPeriod"/>
                <a:tabLst>
                  <a:tab pos="1141413" algn="l"/>
                </a:tabLst>
                <a:defRPr/>
              </a:pPr>
              <a:r>
                <a:rPr kumimoji="0" lang="en-US" altLang="en-US" sz="1000" b="0" i="0" u="none" strike="noStrike" kern="1200" cap="none" spc="-1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With the arrow to the left, you decrease the level. With the arrow to the right, you increase the level</a:t>
              </a:r>
              <a:endParaRPr lang="en-US" altLang="en-US" sz="1000" spc="-10" baseline="0" noProof="0" dirty="0">
                <a:solidFill>
                  <a:schemeClr val="tx1"/>
                </a:solidFill>
                <a:latin typeface="+mn-lt"/>
              </a:endParaRP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A8F6FE66-31D9-4408-B5EB-7C2363F3DCCB}"/>
                </a:ext>
              </a:extLst>
            </p:cNvPr>
            <p:cNvGrpSpPr/>
            <p:nvPr userDrawn="1"/>
          </p:nvGrpSpPr>
          <p:grpSpPr>
            <a:xfrm>
              <a:off x="-2318863" y="1175951"/>
              <a:ext cx="1847751" cy="535742"/>
              <a:chOff x="-2108199" y="2679700"/>
              <a:chExt cx="2091530" cy="606424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3C18A13D-2195-46D5-BD6B-4CA1ACC3EBCE}"/>
                  </a:ext>
                </a:extLst>
              </p:cNvPr>
              <p:cNvGrpSpPr/>
              <p:nvPr userDrawn="1"/>
            </p:nvGrpSpPr>
            <p:grpSpPr>
              <a:xfrm>
                <a:off x="-2108199" y="2679700"/>
                <a:ext cx="2091530" cy="606424"/>
                <a:chOff x="-2108199" y="2679700"/>
                <a:chExt cx="2091530" cy="606424"/>
              </a:xfrm>
            </p:grpSpPr>
            <p:pic>
              <p:nvPicPr>
                <p:cNvPr id="18" name="Picture 17">
                  <a:extLst>
                    <a:ext uri="{FF2B5EF4-FFF2-40B4-BE49-F238E27FC236}">
                      <a16:creationId xmlns:a16="http://schemas.microsoft.com/office/drawing/2014/main" id="{7541B771-C601-413D-AC8D-D2E927487578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2"/>
                <a:srcRect l="30516" t="6122" r="52329" b="84764"/>
                <a:stretch/>
              </p:blipFill>
              <p:spPr>
                <a:xfrm>
                  <a:off x="-2108199" y="2679700"/>
                  <a:ext cx="2091530" cy="606424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</p:pic>
            <p:sp>
              <p:nvSpPr>
                <p:cNvPr id="19" name="Rectangle 21">
                  <a:extLst>
                    <a:ext uri="{FF2B5EF4-FFF2-40B4-BE49-F238E27FC236}">
                      <a16:creationId xmlns:a16="http://schemas.microsoft.com/office/drawing/2014/main" id="{F61594CA-FE80-44CC-87F4-915C10CFF163}"/>
                    </a:ext>
                  </a:extLst>
                </p:cNvPr>
                <p:cNvSpPr/>
                <p:nvPr userDrawn="1"/>
              </p:nvSpPr>
              <p:spPr bwMode="gray">
                <a:xfrm>
                  <a:off x="-1562511" y="2752725"/>
                  <a:ext cx="305212" cy="140494"/>
                </a:xfrm>
                <a:prstGeom prst="rect">
                  <a:avLst/>
                </a:prstGeom>
                <a:solidFill>
                  <a:srgbClr val="92D050">
                    <a:alpha val="30000"/>
                  </a:srgbClr>
                </a:solidFill>
                <a:ln w="6350">
                  <a:solidFill>
                    <a:srgbClr val="92D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t" anchorCtr="0"/>
                <a:lstStyle/>
                <a:p>
                  <a:pPr algn="l"/>
                  <a:endParaRPr lang="nl-NL" dirty="0" err="1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17" name="Graphic 19" descr="Close with solid fill">
                <a:extLst>
                  <a:ext uri="{FF2B5EF4-FFF2-40B4-BE49-F238E27FC236}">
                    <a16:creationId xmlns:a16="http://schemas.microsoft.com/office/drawing/2014/main" id="{9BF4A3D7-4D6D-4E24-845A-E93D6AFB7584}"/>
                  </a:ext>
                </a:extLst>
              </p:cNvPr>
              <p:cNvSpPr/>
              <p:nvPr/>
            </p:nvSpPr>
            <p:spPr>
              <a:xfrm>
                <a:off x="-2079108" y="2753835"/>
                <a:ext cx="140400" cy="140400"/>
              </a:xfrm>
              <a:custGeom>
                <a:avLst/>
                <a:gdLst>
                  <a:gd name="connsiteX0" fmla="*/ 674370 w 674370"/>
                  <a:gd name="connsiteY0" fmla="*/ 80963 h 674370"/>
                  <a:gd name="connsiteX1" fmla="*/ 593408 w 674370"/>
                  <a:gd name="connsiteY1" fmla="*/ 0 h 674370"/>
                  <a:gd name="connsiteX2" fmla="*/ 337185 w 674370"/>
                  <a:gd name="connsiteY2" fmla="*/ 256223 h 674370"/>
                  <a:gd name="connsiteX3" fmla="*/ 80963 w 674370"/>
                  <a:gd name="connsiteY3" fmla="*/ 0 h 674370"/>
                  <a:gd name="connsiteX4" fmla="*/ 0 w 674370"/>
                  <a:gd name="connsiteY4" fmla="*/ 80963 h 674370"/>
                  <a:gd name="connsiteX5" fmla="*/ 256223 w 674370"/>
                  <a:gd name="connsiteY5" fmla="*/ 337185 h 674370"/>
                  <a:gd name="connsiteX6" fmla="*/ 0 w 674370"/>
                  <a:gd name="connsiteY6" fmla="*/ 593408 h 674370"/>
                  <a:gd name="connsiteX7" fmla="*/ 80963 w 674370"/>
                  <a:gd name="connsiteY7" fmla="*/ 674370 h 674370"/>
                  <a:gd name="connsiteX8" fmla="*/ 337185 w 674370"/>
                  <a:gd name="connsiteY8" fmla="*/ 418148 h 674370"/>
                  <a:gd name="connsiteX9" fmla="*/ 593408 w 674370"/>
                  <a:gd name="connsiteY9" fmla="*/ 674370 h 674370"/>
                  <a:gd name="connsiteX10" fmla="*/ 674370 w 674370"/>
                  <a:gd name="connsiteY10" fmla="*/ 593408 h 674370"/>
                  <a:gd name="connsiteX11" fmla="*/ 418148 w 674370"/>
                  <a:gd name="connsiteY11" fmla="*/ 337185 h 6743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74370" h="674370">
                    <a:moveTo>
                      <a:pt x="674370" y="80963"/>
                    </a:moveTo>
                    <a:lnTo>
                      <a:pt x="593408" y="0"/>
                    </a:lnTo>
                    <a:lnTo>
                      <a:pt x="337185" y="256223"/>
                    </a:lnTo>
                    <a:lnTo>
                      <a:pt x="80963" y="0"/>
                    </a:lnTo>
                    <a:lnTo>
                      <a:pt x="0" y="80963"/>
                    </a:lnTo>
                    <a:lnTo>
                      <a:pt x="256223" y="337185"/>
                    </a:lnTo>
                    <a:lnTo>
                      <a:pt x="0" y="593408"/>
                    </a:lnTo>
                    <a:lnTo>
                      <a:pt x="80963" y="674370"/>
                    </a:lnTo>
                    <a:lnTo>
                      <a:pt x="337185" y="418148"/>
                    </a:lnTo>
                    <a:lnTo>
                      <a:pt x="593408" y="674370"/>
                    </a:lnTo>
                    <a:lnTo>
                      <a:pt x="674370" y="593408"/>
                    </a:lnTo>
                    <a:lnTo>
                      <a:pt x="418148" y="337185"/>
                    </a:lnTo>
                    <a:close/>
                  </a:path>
                </a:pathLst>
              </a:custGeom>
              <a:solidFill>
                <a:srgbClr val="FF0000">
                  <a:alpha val="30000"/>
                </a:srgbClr>
              </a:solidFill>
              <a:ln w="6350" cap="flat">
                <a:solidFill>
                  <a:srgbClr val="FF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703936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 (2 regelige titel) met subtite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F053FC1F-0C87-464E-9626-4AA4ADFCB44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14838" y="0"/>
            <a:ext cx="11577160" cy="4144674"/>
          </a:xfrm>
          <a:custGeom>
            <a:avLst/>
            <a:gdLst>
              <a:gd name="connsiteX0" fmla="*/ 0 w 11577160"/>
              <a:gd name="connsiteY0" fmla="*/ 0 h 4144674"/>
              <a:gd name="connsiteX1" fmla="*/ 11577160 w 11577160"/>
              <a:gd name="connsiteY1" fmla="*/ 0 h 4144674"/>
              <a:gd name="connsiteX2" fmla="*/ 11577160 w 11577160"/>
              <a:gd name="connsiteY2" fmla="*/ 3713070 h 4144674"/>
              <a:gd name="connsiteX3" fmla="*/ 4823817 w 11577160"/>
              <a:gd name="connsiteY3" fmla="*/ 3713070 h 4144674"/>
              <a:gd name="connsiteX4" fmla="*/ 4392212 w 11577160"/>
              <a:gd name="connsiteY4" fmla="*/ 4144674 h 4144674"/>
              <a:gd name="connsiteX5" fmla="*/ 609325 w 11577160"/>
              <a:gd name="connsiteY5" fmla="*/ 4144674 h 4144674"/>
              <a:gd name="connsiteX6" fmla="*/ 0 w 11577160"/>
              <a:gd name="connsiteY6" fmla="*/ 3535350 h 4144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577160" h="4144674">
                <a:moveTo>
                  <a:pt x="0" y="0"/>
                </a:moveTo>
                <a:lnTo>
                  <a:pt x="11577160" y="0"/>
                </a:lnTo>
                <a:lnTo>
                  <a:pt x="11577160" y="3713070"/>
                </a:lnTo>
                <a:lnTo>
                  <a:pt x="4823817" y="3713070"/>
                </a:lnTo>
                <a:cubicBezTo>
                  <a:pt x="4585165" y="3713070"/>
                  <a:pt x="4392212" y="3906022"/>
                  <a:pt x="4392212" y="4144674"/>
                </a:cubicBezTo>
                <a:lnTo>
                  <a:pt x="609325" y="4144674"/>
                </a:lnTo>
                <a:cubicBezTo>
                  <a:pt x="272927" y="4144674"/>
                  <a:pt x="0" y="3871747"/>
                  <a:pt x="0" y="3535350"/>
                </a:cubicBezTo>
                <a:close/>
              </a:path>
            </a:pathLst>
          </a:custGeom>
          <a:solidFill>
            <a:srgbClr val="EAEAEA"/>
          </a:solidFill>
        </p:spPr>
        <p:txBody>
          <a:bodyPr wrap="square" tIns="0" anchor="ctr" anchorCtr="1">
            <a:noAutofit/>
          </a:bodyPr>
          <a:lstStyle>
            <a:lvl1pPr algn="l">
              <a:spcBef>
                <a:spcPts val="0"/>
              </a:spcBef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Click on icon  </a:t>
            </a:r>
            <a:br>
              <a:rPr lang="en-US" noProof="0" dirty="0"/>
            </a:br>
            <a:r>
              <a:rPr lang="en-US" noProof="0" dirty="0"/>
              <a:t>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113889-AFCA-4093-B2D6-16B70FE853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19726" y="3979594"/>
            <a:ext cx="6153150" cy="1123949"/>
          </a:xfrm>
        </p:spPr>
        <p:txBody>
          <a:bodyPr anchor="b" anchorCtr="0">
            <a:noAutofit/>
          </a:bodyPr>
          <a:lstStyle>
            <a:lvl1pPr>
              <a:lnSpc>
                <a:spcPct val="80000"/>
              </a:lnSpc>
              <a:defRPr sz="4000" spc="-60" baseline="0">
                <a:solidFill>
                  <a:schemeClr val="tx2"/>
                </a:solidFill>
              </a:defRPr>
            </a:lvl1pPr>
          </a:lstStyle>
          <a:p>
            <a:r>
              <a:rPr lang="en-US" noProof="0" dirty="0"/>
              <a:t>Click to add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5139539-07AB-43B9-A8D2-9D0467DC174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19724" y="6167573"/>
            <a:ext cx="6153150" cy="232858"/>
          </a:xfrm>
        </p:spPr>
        <p:txBody>
          <a:bodyPr>
            <a:noAutofit/>
          </a:bodyPr>
          <a:lstStyle>
            <a:lvl1pPr>
              <a:defRPr sz="1800"/>
            </a:lvl1pPr>
          </a:lstStyle>
          <a:p>
            <a:pPr lvl="0"/>
            <a:r>
              <a:rPr lang="en-US" noProof="0" dirty="0"/>
              <a:t>Click to add department and date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F6B3EFED-AED5-4854-B07E-38F0967424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9119" y="5878102"/>
            <a:ext cx="2419349" cy="701717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6061A2D-2FC7-49E9-9022-09838866AA7E}"/>
              </a:ext>
            </a:extLst>
          </p:cNvPr>
          <p:cNvCxnSpPr>
            <a:cxnSpLocks/>
          </p:cNvCxnSpPr>
          <p:nvPr userDrawn="1"/>
        </p:nvCxnSpPr>
        <p:spPr>
          <a:xfrm>
            <a:off x="5453062" y="5247914"/>
            <a:ext cx="1104901" cy="0"/>
          </a:xfrm>
          <a:prstGeom prst="line">
            <a:avLst/>
          </a:prstGeom>
          <a:ln w="50800" cap="rnd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 Placeholder 25">
            <a:extLst>
              <a:ext uri="{FF2B5EF4-FFF2-40B4-BE49-F238E27FC236}">
                <a16:creationId xmlns:a16="http://schemas.microsoft.com/office/drawing/2014/main" id="{BBE7FF0D-A11C-478D-82C1-4EAA76F26FE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19726" y="5472971"/>
            <a:ext cx="6152400" cy="590400"/>
          </a:xfrm>
        </p:spPr>
        <p:txBody>
          <a:bodyPr/>
          <a:lstStyle>
            <a:lvl1pPr>
              <a:lnSpc>
                <a:spcPct val="80000"/>
              </a:lnSpc>
              <a:defRPr sz="4000" spc="-60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 dirty="0"/>
              <a:t>Click to add subtitle</a:t>
            </a:r>
          </a:p>
        </p:txBody>
      </p:sp>
      <p:sp>
        <p:nvSpPr>
          <p:cNvPr id="28" name="Rectangle 106">
            <a:extLst>
              <a:ext uri="{FF2B5EF4-FFF2-40B4-BE49-F238E27FC236}">
                <a16:creationId xmlns:a16="http://schemas.microsoft.com/office/drawing/2014/main" id="{E607FD01-CA94-4A67-A95F-2021BDC6C25C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-2463800" y="0"/>
            <a:ext cx="2329217" cy="159597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wrap="square" lIns="144000" tIns="144000" rIns="144000" bIns="18000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>
                <a:tab pos="1141413" algn="l"/>
              </a:tabLst>
              <a:defRPr/>
            </a:pPr>
            <a:r>
              <a:rPr kumimoji="0" lang="en-US" altLang="en-US" sz="1100" b="1" i="0" u="none" strike="noStrike" kern="1200" cap="none" spc="-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Add an image</a:t>
            </a:r>
            <a:endParaRPr kumimoji="0" lang="en-US" altLang="en-US" sz="1000" b="0" i="0" u="none" strike="noStrike" kern="1200" cap="none" spc="-1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  <a:p>
            <a:pPr marL="144000" marR="0" lvl="0" indent="-144000" algn="l" defTabSz="914400" rtl="0" eaLnBrk="1" fontAlgn="auto" latinLnBrk="0" hangingPunct="1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>
                <a:tab pos="1141413" algn="l"/>
              </a:tabLst>
              <a:defRPr/>
            </a:pPr>
            <a:r>
              <a:rPr kumimoji="0" lang="en-US" altLang="en-US" sz="1000" b="0" i="0" u="none" strike="noStrike" kern="1200" cap="none" spc="-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Click on the icon in the center of the image area</a:t>
            </a:r>
          </a:p>
          <a:p>
            <a:pPr marL="144000" marR="0" lvl="0" indent="-144000" algn="l" defTabSz="914400" rtl="0" eaLnBrk="1" fontAlgn="auto" latinLnBrk="0" hangingPunct="1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>
                <a:tab pos="1141413" algn="l"/>
              </a:tabLst>
              <a:defRPr/>
            </a:pPr>
            <a:r>
              <a:rPr kumimoji="0" lang="en-US" altLang="en-US" sz="1000" b="0" i="0" u="none" strike="noStrike" kern="1200" cap="none" spc="-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Select an image. Note: Use a landscape image</a:t>
            </a:r>
          </a:p>
          <a:p>
            <a:pPr marL="144000" marR="0" lvl="0" indent="-144000" algn="l" defTabSz="914400" rtl="0" eaLnBrk="1" fontAlgn="auto" latinLnBrk="0" hangingPunct="1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>
                <a:tab pos="1141413" algn="l"/>
              </a:tabLst>
              <a:defRPr/>
            </a:pPr>
            <a:r>
              <a:rPr kumimoji="0" lang="en-US" altLang="en-US" sz="1000" b="0" i="0" u="none" strike="noStrike" kern="1200" cap="none" spc="-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Click ‘Insert’ and the image will be placed</a:t>
            </a:r>
          </a:p>
        </p:txBody>
      </p:sp>
      <p:sp>
        <p:nvSpPr>
          <p:cNvPr id="29" name="Rectangle 106">
            <a:extLst>
              <a:ext uri="{FF2B5EF4-FFF2-40B4-BE49-F238E27FC236}">
                <a16:creationId xmlns:a16="http://schemas.microsoft.com/office/drawing/2014/main" id="{AE274554-07CC-4734-B686-7CEFD18ED091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-2463800" y="5269721"/>
            <a:ext cx="2329217" cy="158827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wrap="square" lIns="144000" tIns="144000" rIns="144000" bIns="180000" anchor="b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>
                <a:tab pos="1141413" algn="l"/>
              </a:tabLst>
              <a:defRPr/>
            </a:pPr>
            <a:r>
              <a:rPr kumimoji="0" lang="en-US" altLang="en-US" sz="1100" b="1" i="0" u="none" strike="noStrike" kern="1200" cap="none" spc="-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Reset slide</a:t>
            </a:r>
            <a:endParaRPr kumimoji="0" lang="en-US" altLang="en-US" sz="1000" b="0" i="0" u="none" strike="noStrike" kern="1200" cap="none" spc="-1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+mj-lt"/>
              <a:buNone/>
              <a:tabLst>
                <a:tab pos="1141413" algn="l"/>
              </a:tabLst>
              <a:defRPr/>
            </a:pPr>
            <a:r>
              <a:rPr kumimoji="0" lang="en-US" altLang="en-US" sz="1000" b="0" i="0" u="none" strike="noStrike" kern="1200" cap="none" spc="-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Under the tab 'Home', at the top left of the new slide button, there is a 'Reset' button. If this button is pressed, the slide will reset everything to correct the house style (colors, font sizes, image placement, etc.)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B9F231B0-0997-4009-B673-F3D8B1264B46}"/>
              </a:ext>
            </a:extLst>
          </p:cNvPr>
          <p:cNvGrpSpPr/>
          <p:nvPr userDrawn="1"/>
        </p:nvGrpSpPr>
        <p:grpSpPr>
          <a:xfrm>
            <a:off x="12326583" y="1"/>
            <a:ext cx="2329217" cy="5577839"/>
            <a:chOff x="12326583" y="1"/>
            <a:chExt cx="2329217" cy="5577839"/>
          </a:xfrm>
        </p:grpSpPr>
        <p:sp>
          <p:nvSpPr>
            <p:cNvPr id="32" name="Rectangle 106">
              <a:extLst>
                <a:ext uri="{FF2B5EF4-FFF2-40B4-BE49-F238E27FC236}">
                  <a16:creationId xmlns:a16="http://schemas.microsoft.com/office/drawing/2014/main" id="{4DC83239-28D6-4863-B0A3-C7D05549B583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12326583" y="1"/>
              <a:ext cx="2329217" cy="557783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txBody>
            <a:bodyPr wrap="square" lIns="144000" tIns="144000" rIns="144000" bIns="180000" anchor="t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5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1141413" algn="l"/>
                </a:tabLst>
                <a:defRPr/>
              </a:pPr>
              <a:r>
                <a:rPr kumimoji="0" lang="en-US" altLang="en-US" sz="1100" b="1" i="0" u="none" strike="noStrike" kern="1200" cap="none" spc="-1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Crop an image</a:t>
              </a:r>
              <a:endParaRPr kumimoji="0" lang="en-US" altLang="en-US" sz="1000" b="0" i="0" u="none" strike="noStrike" kern="1200" cap="none" spc="-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  <a:p>
              <a:pPr marL="144000" marR="0" lvl="0" indent="-144000" algn="l" defTabSz="914400" rtl="0" eaLnBrk="1" fontAlgn="auto" latinLnBrk="0" hangingPunct="1">
                <a:lnSpc>
                  <a:spcPct val="95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+mj-lt"/>
                <a:buAutoNum type="arabicPeriod"/>
                <a:tabLst>
                  <a:tab pos="1141413" algn="l"/>
                </a:tabLst>
                <a:defRPr/>
              </a:pPr>
              <a:r>
                <a:rPr kumimoji="0" lang="en-US" altLang="en-US" sz="1000" b="0" i="0" u="none" strike="noStrike" kern="1200" cap="none" spc="-1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Click on the placed image and then select the tab ‘Image Format’</a:t>
              </a:r>
            </a:p>
            <a:p>
              <a:pPr marL="144000" marR="0" lvl="0" indent="-144000" algn="l" defTabSz="914400" rtl="0" eaLnBrk="1" fontAlgn="auto" latinLnBrk="0" hangingPunct="1">
                <a:lnSpc>
                  <a:spcPct val="95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+mj-lt"/>
                <a:buAutoNum type="arabicPeriod"/>
                <a:tabLst>
                  <a:tab pos="1141413" algn="l"/>
                </a:tabLst>
                <a:defRPr/>
              </a:pPr>
              <a:r>
                <a:rPr kumimoji="0" lang="en-US" altLang="en-US" sz="1000" b="0" i="0" u="none" strike="noStrike" kern="1200" cap="none" spc="-1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Click on the ‘Crop’ button </a:t>
              </a:r>
            </a:p>
            <a:p>
              <a:pPr marL="144000" marR="0" lvl="0" indent="-144000" algn="l" defTabSz="914400" rtl="0" eaLnBrk="1" fontAlgn="auto" latinLnBrk="0" hangingPunct="1">
                <a:lnSpc>
                  <a:spcPct val="95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+mj-lt"/>
                <a:buAutoNum type="arabicPeriod"/>
                <a:tabLst>
                  <a:tab pos="1141413" algn="l"/>
                </a:tabLst>
                <a:defRPr/>
              </a:pPr>
              <a:endParaRPr kumimoji="0" lang="en-US" altLang="en-US" sz="1000" b="0" i="0" u="none" strike="noStrike" kern="1200" cap="none" spc="-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  <a:p>
              <a:pPr marL="144000" marR="0" lvl="0" indent="-144000" algn="l" defTabSz="914400" rtl="0" eaLnBrk="1" fontAlgn="auto" latinLnBrk="0" hangingPunct="1">
                <a:lnSpc>
                  <a:spcPct val="95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+mj-lt"/>
                <a:buAutoNum type="arabicPeriod"/>
                <a:tabLst>
                  <a:tab pos="1141413" algn="l"/>
                </a:tabLst>
                <a:defRPr/>
              </a:pPr>
              <a:endParaRPr kumimoji="0" lang="en-US" altLang="en-US" sz="1000" b="0" i="0" u="none" strike="noStrike" kern="1200" cap="none" spc="-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  <a:p>
              <a:pPr marL="144000" marR="0" lvl="0" indent="-144000" algn="l" defTabSz="914400" rtl="0" eaLnBrk="1" fontAlgn="auto" latinLnBrk="0" hangingPunct="1">
                <a:lnSpc>
                  <a:spcPct val="95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+mj-lt"/>
                <a:buAutoNum type="arabicPeriod"/>
                <a:tabLst>
                  <a:tab pos="1141413" algn="l"/>
                </a:tabLst>
                <a:defRPr/>
              </a:pPr>
              <a:endParaRPr kumimoji="0" lang="en-US" altLang="en-US" sz="1000" b="0" i="0" u="none" strike="noStrike" kern="1200" cap="none" spc="-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  <a:p>
              <a:pPr marL="144000" marR="0" lvl="0" indent="-144000" algn="l" defTabSz="914400" rtl="0" eaLnBrk="1" fontAlgn="auto" latinLnBrk="0" hangingPunct="1">
                <a:lnSpc>
                  <a:spcPct val="95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+mj-lt"/>
                <a:buAutoNum type="arabicPeriod"/>
                <a:tabLst>
                  <a:tab pos="1141413" algn="l"/>
                </a:tabLst>
                <a:defRPr/>
              </a:pPr>
              <a:r>
                <a:rPr kumimoji="0" lang="en-US" altLang="en-US" sz="1000" b="0" i="0" u="none" strike="noStrike" kern="1200" cap="none" spc="-1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You can now fit the image in </a:t>
              </a:r>
              <a:br>
                <a:rPr kumimoji="0" lang="en-US" altLang="en-US" sz="1000" b="0" i="0" u="none" strike="noStrike" kern="1200" cap="none" spc="-1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</a:br>
              <a:r>
                <a:rPr kumimoji="0" lang="en-US" altLang="en-US" sz="1000" b="0" i="0" u="none" strike="noStrike" kern="1200" cap="none" spc="-1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two ways:</a:t>
              </a:r>
            </a:p>
            <a:p>
              <a:pPr marL="288000" marR="0" lvl="1" indent="-144000" algn="l" defTabSz="914400" rtl="0" eaLnBrk="1" fontAlgn="auto" latinLnBrk="0" hangingPunct="1">
                <a:lnSpc>
                  <a:spcPct val="95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+mj-lt"/>
                <a:buAutoNum type="alphaLcPeriod"/>
                <a:tabLst>
                  <a:tab pos="1141413" algn="l"/>
                </a:tabLst>
                <a:defRPr/>
              </a:pPr>
              <a:r>
                <a:rPr kumimoji="0" lang="en-US" altLang="en-US" sz="1000" b="0" i="0" u="none" strike="noStrike" kern="1200" cap="none" spc="-1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Drag the photo in such a way that the part that should be visible in the image plane is correct</a:t>
              </a:r>
            </a:p>
            <a:p>
              <a:pPr marL="288000" marR="0" lvl="1" indent="-144000" algn="l" defTabSz="914400" rtl="0" eaLnBrk="1" fontAlgn="auto" latinLnBrk="0" hangingPunct="1">
                <a:lnSpc>
                  <a:spcPct val="95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+mj-lt"/>
                <a:buAutoNum type="alphaLcPeriod"/>
                <a:tabLst>
                  <a:tab pos="1141413" algn="l"/>
                </a:tabLst>
                <a:defRPr/>
              </a:pPr>
              <a:endParaRPr kumimoji="0" lang="en-US" altLang="en-US" sz="1000" b="0" i="0" u="none" strike="noStrike" kern="1200" cap="none" spc="-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  <a:p>
              <a:pPr marL="288000" marR="0" lvl="1" indent="-144000" algn="l" defTabSz="914400" rtl="0" eaLnBrk="1" fontAlgn="auto" latinLnBrk="0" hangingPunct="1">
                <a:lnSpc>
                  <a:spcPct val="95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+mj-lt"/>
                <a:buAutoNum type="alphaLcPeriod"/>
                <a:tabLst>
                  <a:tab pos="1141413" algn="l"/>
                </a:tabLst>
                <a:defRPr/>
              </a:pPr>
              <a:endParaRPr kumimoji="0" lang="en-US" altLang="en-US" sz="1000" b="0" i="0" u="none" strike="noStrike" kern="1200" cap="none" spc="-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  <a:p>
              <a:pPr marL="288000" marR="0" lvl="1" indent="-144000" algn="l" defTabSz="914400" rtl="0" eaLnBrk="1" fontAlgn="auto" latinLnBrk="0" hangingPunct="1">
                <a:lnSpc>
                  <a:spcPct val="95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+mj-lt"/>
                <a:buAutoNum type="alphaLcPeriod"/>
                <a:tabLst>
                  <a:tab pos="1141413" algn="l"/>
                </a:tabLst>
                <a:defRPr/>
              </a:pPr>
              <a:endParaRPr kumimoji="0" lang="en-US" altLang="en-US" sz="1000" b="0" i="0" u="none" strike="noStrike" kern="1200" cap="none" spc="-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  <a:p>
              <a:pPr marL="288000" marR="0" lvl="1" indent="-144000" algn="l" defTabSz="914400" rtl="0" eaLnBrk="1" fontAlgn="auto" latinLnBrk="0" hangingPunct="1">
                <a:lnSpc>
                  <a:spcPct val="95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+mj-lt"/>
                <a:buAutoNum type="alphaLcPeriod"/>
                <a:tabLst>
                  <a:tab pos="1141413" algn="l"/>
                </a:tabLst>
                <a:defRPr/>
              </a:pPr>
              <a:endParaRPr kumimoji="0" lang="en-US" altLang="en-US" sz="1000" b="0" i="0" u="none" strike="noStrike" kern="1200" cap="none" spc="-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  <a:p>
              <a:pPr marL="288000" marR="0" lvl="1" indent="-144000" algn="l" defTabSz="914400" rtl="0" eaLnBrk="1" fontAlgn="auto" latinLnBrk="0" hangingPunct="1">
                <a:lnSpc>
                  <a:spcPct val="95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+mj-lt"/>
                <a:buAutoNum type="alphaLcPeriod"/>
                <a:tabLst>
                  <a:tab pos="1141413" algn="l"/>
                </a:tabLst>
                <a:defRPr/>
              </a:pPr>
              <a:endParaRPr kumimoji="0" lang="en-US" altLang="en-US" sz="1000" b="0" i="0" u="none" strike="noStrike" kern="1200" cap="none" spc="-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  <a:p>
              <a:pPr marL="288000" marR="0" lvl="1" indent="-144000" algn="l" defTabSz="914400" rtl="0" eaLnBrk="1" fontAlgn="auto" latinLnBrk="0" hangingPunct="1">
                <a:lnSpc>
                  <a:spcPct val="95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+mj-lt"/>
                <a:buAutoNum type="alphaLcPeriod"/>
                <a:tabLst>
                  <a:tab pos="1141413" algn="l"/>
                </a:tabLst>
                <a:defRPr/>
              </a:pPr>
              <a:r>
                <a:rPr kumimoji="0" lang="en-US" altLang="en-US" sz="1000" b="0" i="0" u="none" strike="noStrike" kern="1200" cap="none" spc="-1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With the white dots you can make the image larger or smaller in such a way that the part that should be visible in the image plane is correct</a:t>
              </a:r>
            </a:p>
          </p:txBody>
        </p:sp>
        <p:grpSp>
          <p:nvGrpSpPr>
            <p:cNvPr id="33" name="Groep 75">
              <a:extLst>
                <a:ext uri="{FF2B5EF4-FFF2-40B4-BE49-F238E27FC236}">
                  <a16:creationId xmlns:a16="http://schemas.microsoft.com/office/drawing/2014/main" id="{FFB172C3-D9F1-412D-92B1-9EA78DF200F2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>
              <a:off x="12616299" y="4610804"/>
              <a:ext cx="1766851" cy="793244"/>
              <a:chOff x="2766083" y="6357983"/>
              <a:chExt cx="1485890" cy="667104"/>
            </a:xfrm>
          </p:grpSpPr>
          <p:pic>
            <p:nvPicPr>
              <p:cNvPr id="54" name="Picture 15">
                <a:extLst>
                  <a:ext uri="{FF2B5EF4-FFF2-40B4-BE49-F238E27FC236}">
                    <a16:creationId xmlns:a16="http://schemas.microsoft.com/office/drawing/2014/main" id="{B6A47874-FF25-491D-920B-8CD7D9C1BC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gray">
              <a:xfrm>
                <a:off x="3332816" y="6454073"/>
                <a:ext cx="352425" cy="352425"/>
              </a:xfrm>
              <a:prstGeom prst="rect">
                <a:avLst/>
              </a:prstGeom>
            </p:spPr>
          </p:pic>
          <p:pic>
            <p:nvPicPr>
              <p:cNvPr id="55" name="Picture 18">
                <a:extLst>
                  <a:ext uri="{FF2B5EF4-FFF2-40B4-BE49-F238E27FC236}">
                    <a16:creationId xmlns:a16="http://schemas.microsoft.com/office/drawing/2014/main" id="{3A3C37DF-1E39-4C36-80F6-F4CB08D1CD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gray">
              <a:xfrm>
                <a:off x="2766083" y="6454074"/>
                <a:ext cx="352425" cy="352425"/>
              </a:xfrm>
              <a:prstGeom prst="rect">
                <a:avLst/>
              </a:prstGeom>
            </p:spPr>
          </p:pic>
          <p:pic>
            <p:nvPicPr>
              <p:cNvPr id="56" name="Picture 19">
                <a:extLst>
                  <a:ext uri="{FF2B5EF4-FFF2-40B4-BE49-F238E27FC236}">
                    <a16:creationId xmlns:a16="http://schemas.microsoft.com/office/drawing/2014/main" id="{C4687FD2-CBA1-4019-A39F-C87B0A6CEA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gray">
              <a:xfrm>
                <a:off x="3899548" y="6454074"/>
                <a:ext cx="352425" cy="352425"/>
              </a:xfrm>
              <a:prstGeom prst="rect">
                <a:avLst/>
              </a:prstGeom>
            </p:spPr>
          </p:pic>
          <p:cxnSp>
            <p:nvCxnSpPr>
              <p:cNvPr id="57" name="Straight Arrow Connector 23">
                <a:extLst>
                  <a:ext uri="{FF2B5EF4-FFF2-40B4-BE49-F238E27FC236}">
                    <a16:creationId xmlns:a16="http://schemas.microsoft.com/office/drawing/2014/main" id="{F0BF0071-31FA-484A-930F-AD2AB2CB540F}"/>
                  </a:ext>
                </a:extLst>
              </p:cNvPr>
              <p:cNvCxnSpPr/>
              <p:nvPr/>
            </p:nvCxnSpPr>
            <p:spPr bwMode="gray">
              <a:xfrm flipV="1">
                <a:off x="2942296" y="6845087"/>
                <a:ext cx="0" cy="18000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24">
                <a:extLst>
                  <a:ext uri="{FF2B5EF4-FFF2-40B4-BE49-F238E27FC236}">
                    <a16:creationId xmlns:a16="http://schemas.microsoft.com/office/drawing/2014/main" id="{F4AAF602-49A4-4EFD-A716-B981B2F6EBF6}"/>
                  </a:ext>
                </a:extLst>
              </p:cNvPr>
              <p:cNvCxnSpPr>
                <a:cxnSpLocks/>
                <a:stCxn id="54" idx="0"/>
                <a:endCxn id="54" idx="2"/>
              </p:cNvCxnSpPr>
              <p:nvPr/>
            </p:nvCxnSpPr>
            <p:spPr bwMode="gray">
              <a:xfrm rot="2700000">
                <a:off x="3509030" y="6357985"/>
                <a:ext cx="0" cy="544604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26">
                <a:extLst>
                  <a:ext uri="{FF2B5EF4-FFF2-40B4-BE49-F238E27FC236}">
                    <a16:creationId xmlns:a16="http://schemas.microsoft.com/office/drawing/2014/main" id="{8A790966-5AC8-4978-BE15-E3FAFD4F7C4E}"/>
                  </a:ext>
                </a:extLst>
              </p:cNvPr>
              <p:cNvCxnSpPr>
                <a:cxnSpLocks/>
                <a:stCxn id="54" idx="3"/>
                <a:endCxn id="54" idx="1"/>
              </p:cNvCxnSpPr>
              <p:nvPr/>
            </p:nvCxnSpPr>
            <p:spPr bwMode="gray">
              <a:xfrm rot="2700000" flipH="1">
                <a:off x="3236724" y="6630287"/>
                <a:ext cx="544608" cy="0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Arrow Connector 27">
                <a:extLst>
                  <a:ext uri="{FF2B5EF4-FFF2-40B4-BE49-F238E27FC236}">
                    <a16:creationId xmlns:a16="http://schemas.microsoft.com/office/drawing/2014/main" id="{E1990CA2-0D8A-4C48-9DB5-F6331251DB4C}"/>
                  </a:ext>
                </a:extLst>
              </p:cNvPr>
              <p:cNvCxnSpPr/>
              <p:nvPr/>
            </p:nvCxnSpPr>
            <p:spPr bwMode="gray">
              <a:xfrm flipV="1">
                <a:off x="4123386" y="6845087"/>
                <a:ext cx="0" cy="18000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1" name="Oval 28">
                <a:extLst>
                  <a:ext uri="{FF2B5EF4-FFF2-40B4-BE49-F238E27FC236}">
                    <a16:creationId xmlns:a16="http://schemas.microsoft.com/office/drawing/2014/main" id="{5A561EAC-EAC5-4B8D-BF2B-86E0AF138591}"/>
                  </a:ext>
                </a:extLst>
              </p:cNvPr>
              <p:cNvSpPr/>
              <p:nvPr/>
            </p:nvSpPr>
            <p:spPr bwMode="gray">
              <a:xfrm>
                <a:off x="4018611" y="6573137"/>
                <a:ext cx="233362" cy="233362"/>
              </a:xfrm>
              <a:prstGeom prst="ellipse">
                <a:avLst/>
              </a:prstGeom>
              <a:solidFill>
                <a:srgbClr val="FFFFFF">
                  <a:alpha val="0"/>
                </a:srgbClr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 algn="l"/>
                <a:endParaRPr lang="en-US" dirty="0" err="1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34" name="Afbeelding 77">
              <a:extLst>
                <a:ext uri="{FF2B5EF4-FFF2-40B4-BE49-F238E27FC236}">
                  <a16:creationId xmlns:a16="http://schemas.microsoft.com/office/drawing/2014/main" id="{AF0278BE-D908-439F-9C41-0D203041D69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616299" y="2769956"/>
              <a:ext cx="1767600" cy="103690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DA78ACF5-DF81-48C1-8D4A-018A2C51EF5F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>
              <a:off x="12610022" y="1108316"/>
              <a:ext cx="339817" cy="579600"/>
              <a:chOff x="13120767" y="944180"/>
              <a:chExt cx="338852" cy="577954"/>
            </a:xfrm>
          </p:grpSpPr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05F851DB-B145-4487-8131-4548DCA45267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8"/>
              <a:srcRect l="14719" t="19274" r="31777" b="25730"/>
              <a:stretch/>
            </p:blipFill>
            <p:spPr>
              <a:xfrm>
                <a:off x="13120767" y="944180"/>
                <a:ext cx="338852" cy="577954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37" name="Rectangle 21">
                <a:extLst>
                  <a:ext uri="{FF2B5EF4-FFF2-40B4-BE49-F238E27FC236}">
                    <a16:creationId xmlns:a16="http://schemas.microsoft.com/office/drawing/2014/main" id="{046613CB-16AD-4E66-A2C1-848199A9DCA8}"/>
                  </a:ext>
                </a:extLst>
              </p:cNvPr>
              <p:cNvSpPr/>
              <p:nvPr userDrawn="1"/>
            </p:nvSpPr>
            <p:spPr bwMode="gray">
              <a:xfrm>
                <a:off x="13143785" y="982825"/>
                <a:ext cx="292816" cy="376057"/>
              </a:xfrm>
              <a:prstGeom prst="rect">
                <a:avLst/>
              </a:prstGeom>
              <a:solidFill>
                <a:srgbClr val="FFFFFF">
                  <a:alpha val="0"/>
                </a:srgbClr>
              </a:solidFill>
              <a:ln w="63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 algn="l"/>
                <a:endParaRPr lang="en-US" dirty="0" err="1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55221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-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el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Titeltext</a:t>
            </a:r>
          </a:p>
        </p:txBody>
      </p:sp>
      <p:sp>
        <p:nvSpPr>
          <p:cNvPr id="25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6" name="Textebene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</p:spTree>
    <p:extLst>
      <p:ext uri="{BB962C8B-B14F-4D97-AF65-F5344CB8AC3E}">
        <p14:creationId xmlns:p14="http://schemas.microsoft.com/office/powerpoint/2010/main" val="3453382978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39350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0722162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16109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883541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9147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9147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608174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24548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24548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148672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05226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24777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67169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65366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605826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67423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65564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045026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01582"/>
            <a:ext cx="12192000" cy="66022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9350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4B9627B0-8DA9-471B-8E65-433E6E46B6FD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6255" y="5575764"/>
            <a:ext cx="2835295" cy="2005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837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  <p:sldLayoutId id="2147483746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008AB9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2800" kern="1200">
          <a:solidFill>
            <a:srgbClr val="414C55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2400" kern="1200">
          <a:solidFill>
            <a:srgbClr val="414C55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2000" kern="1200">
          <a:solidFill>
            <a:srgbClr val="414C55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rgbClr val="414C55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rgbClr val="414C55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png"/><Relationship Id="rId5" Type="http://schemas.openxmlformats.org/officeDocument/2006/relationships/image" Target="../media/image26.emf"/><Relationship Id="rId4" Type="http://schemas.openxmlformats.org/officeDocument/2006/relationships/image" Target="../media/image25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3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hyperlink" Target="https://statistics.wmda.info/" TargetMode="Externa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JtHia66-CKg?feature=oembed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8.jpg"/><Relationship Id="rId4" Type="http://schemas.openxmlformats.org/officeDocument/2006/relationships/image" Target="../media/image57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slideLayout" Target="../slideLayouts/slideLayout6.xml"/><Relationship Id="rId1" Type="http://schemas.openxmlformats.org/officeDocument/2006/relationships/video" Target="https://www.youtube.com/embed/nZ4FFOYC1Zw?feature=oembed" TargetMode="Externa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freepik.com/free-photo/speaker-business-meeting-conference-hall_6858340.htm#page=4&amp;query=ask%20questions%20school&amp;position=22&amp;from_view=search&amp;track=ais" TargetMode="Externa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8.jpg"/><Relationship Id="rId4" Type="http://schemas.openxmlformats.org/officeDocument/2006/relationships/image" Target="../media/image57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7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C2911B8-13B3-4675-B870-6763D9407B2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nl-NL" b="0" dirty="0">
                <a:ea typeface="+mn-lt"/>
                <a:cs typeface="+mn-lt"/>
              </a:rPr>
              <a:t>Vergeet Tinder, neem HLA </a:t>
            </a:r>
            <a:br>
              <a:rPr lang="nl-NL" b="0" dirty="0">
                <a:ea typeface="+mn-lt"/>
                <a:cs typeface="+mn-lt"/>
              </a:rPr>
            </a:br>
            <a:r>
              <a:rPr lang="nl-NL" b="0" dirty="0">
                <a:ea typeface="+mn-lt"/>
                <a:cs typeface="+mn-lt"/>
              </a:rPr>
              <a:t>De perfecte (mis)match</a:t>
            </a:r>
            <a:endParaRPr lang="en-US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66BCCB19-B498-46F2-B497-248DEDB1C92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nl-NL" dirty="0">
                <a:ea typeface="Calibri"/>
                <a:cs typeface="Calibri"/>
              </a:rPr>
              <a:t>Eric Spierings</a:t>
            </a:r>
          </a:p>
          <a:p>
            <a:r>
              <a:rPr lang="nl-NL" dirty="0">
                <a:cs typeface="Calibri"/>
              </a:rPr>
              <a:t>Universitair Hoofddocent / Medisch Immunoloog (Transplantatie)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0534337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A picture containing text, person, indoor, person&#10;&#10;Description automatically generated">
            <a:extLst>
              <a:ext uri="{FF2B5EF4-FFF2-40B4-BE49-F238E27FC236}">
                <a16:creationId xmlns:a16="http://schemas.microsoft.com/office/drawing/2014/main" id="{AB89D251-F18A-9DFD-3C5A-B766130755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9" y="0"/>
            <a:ext cx="12188982" cy="5804689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379235DB-AFF7-821A-3B47-072E5925EE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415358"/>
            <a:ext cx="3932237" cy="642042"/>
          </a:xfrm>
        </p:spPr>
        <p:txBody>
          <a:bodyPr/>
          <a:lstStyle/>
          <a:p>
            <a:r>
              <a:rPr lang="en-US" dirty="0">
                <a:cs typeface="Calibri"/>
              </a:rPr>
              <a:t>Patrick van Veen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840CBD3-3FD3-5821-30FD-F3FC986795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2058751"/>
            <a:ext cx="6172200" cy="3600369"/>
          </a:xfrm>
          <a:solidFill>
            <a:srgbClr val="000000">
              <a:alpha val="65000"/>
            </a:srgbClr>
          </a:solidFill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000" b="1" dirty="0">
                <a:solidFill>
                  <a:schemeClr val="bg1"/>
                </a:solidFill>
                <a:cs typeface="Calibri"/>
              </a:rPr>
              <a:t>Protocol:</a:t>
            </a:r>
            <a:endParaRPr lang="en-US" dirty="0">
              <a:solidFill>
                <a:schemeClr val="bg1"/>
              </a:solidFill>
              <a:cs typeface="Calibri"/>
            </a:endParaRPr>
          </a:p>
          <a:p>
            <a:r>
              <a:rPr lang="en-US" sz="2000" b="1" dirty="0">
                <a:solidFill>
                  <a:schemeClr val="bg1"/>
                </a:solidFill>
                <a:cs typeface="Calibri"/>
              </a:rPr>
              <a:t>Neem van alle </a:t>
            </a:r>
            <a:r>
              <a:rPr lang="en-US" sz="2000" b="1" dirty="0" err="1">
                <a:solidFill>
                  <a:schemeClr val="bg1"/>
                </a:solidFill>
                <a:cs typeface="Calibri"/>
              </a:rPr>
              <a:t>kandidaten</a:t>
            </a:r>
            <a:r>
              <a:rPr lang="en-US" sz="2000" b="1" dirty="0">
                <a:solidFill>
                  <a:schemeClr val="bg1"/>
                </a:solidFill>
                <a:cs typeface="Calibri"/>
              </a:rPr>
              <a:t> wangslijmvlies </a:t>
            </a:r>
            <a:r>
              <a:rPr lang="en-US" sz="2000" b="1" dirty="0" err="1">
                <a:solidFill>
                  <a:schemeClr val="bg1"/>
                </a:solidFill>
                <a:cs typeface="Calibri"/>
              </a:rPr>
              <a:t>af</a:t>
            </a:r>
            <a:r>
              <a:rPr lang="en-US" sz="2000" b="1" dirty="0">
                <a:solidFill>
                  <a:schemeClr val="bg1"/>
                </a:solidFill>
                <a:cs typeface="Calibri"/>
              </a:rPr>
              <a:t> via </a:t>
            </a:r>
            <a:r>
              <a:rPr lang="en-US" sz="2000" b="1" dirty="0" err="1">
                <a:solidFill>
                  <a:schemeClr val="bg1"/>
                </a:solidFill>
                <a:cs typeface="Calibri"/>
              </a:rPr>
              <a:t>een</a:t>
            </a:r>
            <a:r>
              <a:rPr lang="en-US" sz="2000" b="1" dirty="0">
                <a:solidFill>
                  <a:schemeClr val="bg1"/>
                </a:solidFill>
                <a:cs typeface="Calibri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Calibri"/>
              </a:rPr>
              <a:t>wattenstaafje</a:t>
            </a:r>
            <a:endParaRPr lang="en-US" sz="2000" b="1" dirty="0">
              <a:solidFill>
                <a:schemeClr val="bg1"/>
              </a:solidFill>
              <a:cs typeface="Calibri"/>
            </a:endParaRPr>
          </a:p>
          <a:p>
            <a:r>
              <a:rPr lang="en-US" sz="2000" b="1" dirty="0" err="1">
                <a:solidFill>
                  <a:schemeClr val="bg1"/>
                </a:solidFill>
                <a:cs typeface="Calibri"/>
              </a:rPr>
              <a:t>Isoleer</a:t>
            </a:r>
            <a:r>
              <a:rPr lang="en-US" sz="2000" b="1" dirty="0">
                <a:solidFill>
                  <a:schemeClr val="bg1"/>
                </a:solidFill>
                <a:cs typeface="Calibri"/>
              </a:rPr>
              <a:t> DNA</a:t>
            </a:r>
          </a:p>
          <a:p>
            <a:r>
              <a:rPr lang="en-US" sz="2000" b="1" dirty="0" err="1">
                <a:solidFill>
                  <a:schemeClr val="bg1"/>
                </a:solidFill>
                <a:cs typeface="Calibri"/>
              </a:rPr>
              <a:t>Typeer</a:t>
            </a:r>
            <a:r>
              <a:rPr lang="en-US" sz="2000" b="1" dirty="0">
                <a:solidFill>
                  <a:schemeClr val="bg1"/>
                </a:solidFill>
                <a:cs typeface="Calibri"/>
              </a:rPr>
              <a:t> de kandidaten </a:t>
            </a:r>
            <a:r>
              <a:rPr lang="en-US" sz="2000" b="1" dirty="0" err="1">
                <a:solidFill>
                  <a:schemeClr val="bg1"/>
                </a:solidFill>
                <a:cs typeface="Calibri"/>
              </a:rPr>
              <a:t>voor</a:t>
            </a:r>
            <a:r>
              <a:rPr lang="en-US" sz="2000" b="1" dirty="0">
                <a:solidFill>
                  <a:schemeClr val="bg1"/>
                </a:solidFill>
                <a:cs typeface="Calibri"/>
              </a:rPr>
              <a:t> HLA</a:t>
            </a:r>
          </a:p>
          <a:p>
            <a:r>
              <a:rPr lang="en-US" sz="2000" b="1" dirty="0">
                <a:solidFill>
                  <a:schemeClr val="bg1"/>
                </a:solidFill>
                <a:cs typeface="Calibri"/>
              </a:rPr>
              <a:t>Matching van </a:t>
            </a:r>
            <a:r>
              <a:rPr lang="en-US" sz="2000" b="1" dirty="0" err="1">
                <a:solidFill>
                  <a:schemeClr val="bg1"/>
                </a:solidFill>
                <a:cs typeface="Calibri"/>
              </a:rPr>
              <a:t>koppels</a:t>
            </a:r>
            <a:r>
              <a:rPr lang="en-US" sz="2000" b="1" dirty="0">
                <a:solidFill>
                  <a:schemeClr val="bg1"/>
                </a:solidFill>
                <a:cs typeface="Calibri"/>
              </a:rPr>
              <a:t> met </a:t>
            </a:r>
            <a:r>
              <a:rPr lang="en-US" sz="2000" b="1" dirty="0" err="1">
                <a:solidFill>
                  <a:schemeClr val="bg1"/>
                </a:solidFill>
                <a:cs typeface="Calibri"/>
              </a:rPr>
              <a:t>deze</a:t>
            </a:r>
            <a:r>
              <a:rPr lang="en-US" sz="2000" b="1" dirty="0">
                <a:solidFill>
                  <a:schemeClr val="bg1"/>
                </a:solidFill>
                <a:cs typeface="Calibri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Calibri"/>
              </a:rPr>
              <a:t>gegevens</a:t>
            </a:r>
            <a:endParaRPr lang="en-US" sz="2000" b="1" dirty="0">
              <a:solidFill>
                <a:schemeClr val="bg1"/>
              </a:solidFill>
              <a:cs typeface="Calibri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A41A915-04C7-40D3-FB5B-0A44C80AF6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solidFill>
            <a:srgbClr val="000000">
              <a:alpha val="65000"/>
            </a:srgbClr>
          </a:solidFill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000" b="1" i="1" dirty="0">
                <a:solidFill>
                  <a:schemeClr val="bg1"/>
                </a:solidFill>
                <a:ea typeface="+mn-lt"/>
                <a:cs typeface="+mn-lt"/>
              </a:rPr>
              <a:t>"Het team van experts </a:t>
            </a:r>
            <a:r>
              <a:rPr lang="en-US" sz="2000" b="1" i="1" dirty="0" err="1">
                <a:solidFill>
                  <a:schemeClr val="bg1"/>
                </a:solidFill>
                <a:ea typeface="+mn-lt"/>
                <a:cs typeface="+mn-lt"/>
              </a:rPr>
              <a:t>onderwerpt</a:t>
            </a:r>
            <a:r>
              <a:rPr lang="en-US" sz="2000" b="1" i="1" dirty="0">
                <a:solidFill>
                  <a:schemeClr val="bg1"/>
                </a:solidFill>
                <a:ea typeface="+mn-lt"/>
                <a:cs typeface="+mn-lt"/>
              </a:rPr>
              <a:t> de </a:t>
            </a:r>
            <a:r>
              <a:rPr lang="en-US" sz="2000" b="1" i="1" dirty="0" err="1">
                <a:solidFill>
                  <a:schemeClr val="bg1"/>
                </a:solidFill>
                <a:ea typeface="+mn-lt"/>
                <a:cs typeface="+mn-lt"/>
              </a:rPr>
              <a:t>kandidaten</a:t>
            </a:r>
            <a:r>
              <a:rPr lang="en-US" sz="2000" b="1" i="1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ea typeface="+mn-lt"/>
                <a:cs typeface="+mn-lt"/>
              </a:rPr>
              <a:t>aan</a:t>
            </a:r>
            <a:r>
              <a:rPr lang="en-US" sz="2000" b="1" i="1" dirty="0">
                <a:solidFill>
                  <a:schemeClr val="bg1"/>
                </a:solidFill>
                <a:ea typeface="+mn-lt"/>
                <a:cs typeface="+mn-lt"/>
              </a:rPr>
              <a:t> diverse </a:t>
            </a:r>
            <a:r>
              <a:rPr lang="en-US" sz="2000" b="1" i="1" dirty="0" err="1">
                <a:solidFill>
                  <a:schemeClr val="bg1"/>
                </a:solidFill>
                <a:ea typeface="+mn-lt"/>
                <a:cs typeface="+mn-lt"/>
              </a:rPr>
              <a:t>fysieke</a:t>
            </a:r>
            <a:r>
              <a:rPr lang="en-US" sz="2000" b="1" i="1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ea typeface="+mn-lt"/>
                <a:cs typeface="+mn-lt"/>
              </a:rPr>
              <a:t>en</a:t>
            </a:r>
            <a:r>
              <a:rPr lang="en-US" sz="2000" b="1" i="1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ea typeface="+mn-lt"/>
                <a:cs typeface="+mn-lt"/>
              </a:rPr>
              <a:t>psychologische</a:t>
            </a:r>
            <a:r>
              <a:rPr lang="en-US" sz="2000" b="1" i="1" dirty="0">
                <a:solidFill>
                  <a:schemeClr val="bg1"/>
                </a:solidFill>
                <a:ea typeface="+mn-lt"/>
                <a:cs typeface="+mn-lt"/>
              </a:rPr>
              <a:t> tests. Van Veen meet de </a:t>
            </a:r>
            <a:r>
              <a:rPr lang="en-US" sz="2000" b="1" i="1" dirty="0" err="1">
                <a:solidFill>
                  <a:schemeClr val="bg1"/>
                </a:solidFill>
                <a:ea typeface="+mn-lt"/>
                <a:cs typeface="+mn-lt"/>
              </a:rPr>
              <a:t>kandidaten</a:t>
            </a:r>
            <a:r>
              <a:rPr lang="en-US" sz="2000" b="1" i="1" dirty="0">
                <a:solidFill>
                  <a:schemeClr val="bg1"/>
                </a:solidFill>
                <a:ea typeface="+mn-lt"/>
                <a:cs typeface="+mn-lt"/>
              </a:rPr>
              <a:t> op, </a:t>
            </a:r>
            <a:r>
              <a:rPr lang="en-US" sz="2000" b="1" i="1" dirty="0" err="1">
                <a:solidFill>
                  <a:schemeClr val="bg1"/>
                </a:solidFill>
                <a:ea typeface="+mn-lt"/>
                <a:cs typeface="+mn-lt"/>
              </a:rPr>
              <a:t>neemt</a:t>
            </a:r>
            <a:r>
              <a:rPr lang="en-US" sz="2000" b="1" i="1" dirty="0">
                <a:solidFill>
                  <a:schemeClr val="bg1"/>
                </a:solidFill>
                <a:ea typeface="+mn-lt"/>
                <a:cs typeface="+mn-lt"/>
              </a:rPr>
              <a:t> DNA-</a:t>
            </a:r>
            <a:r>
              <a:rPr lang="en-US" sz="2000" b="1" i="1" dirty="0" err="1">
                <a:solidFill>
                  <a:schemeClr val="bg1"/>
                </a:solidFill>
                <a:ea typeface="+mn-lt"/>
                <a:cs typeface="+mn-lt"/>
              </a:rPr>
              <a:t>materiaal</a:t>
            </a:r>
            <a:r>
              <a:rPr lang="en-US" sz="2000" b="1" i="1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ea typeface="+mn-lt"/>
                <a:cs typeface="+mn-lt"/>
              </a:rPr>
              <a:t>af</a:t>
            </a:r>
            <a:r>
              <a:rPr lang="en-US" sz="2000" b="1" i="1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ea typeface="+mn-lt"/>
                <a:cs typeface="+mn-lt"/>
              </a:rPr>
              <a:t>en</a:t>
            </a:r>
            <a:r>
              <a:rPr lang="en-US" sz="2000" b="1" i="1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ea typeface="+mn-lt"/>
                <a:cs typeface="+mn-lt"/>
              </a:rPr>
              <a:t>doet</a:t>
            </a:r>
            <a:r>
              <a:rPr lang="en-US" sz="2000" b="1" i="1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ea typeface="+mn-lt"/>
                <a:cs typeface="+mn-lt"/>
              </a:rPr>
              <a:t>een</a:t>
            </a:r>
            <a:r>
              <a:rPr lang="en-US" sz="2000" b="1" i="1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ea typeface="+mn-lt"/>
                <a:cs typeface="+mn-lt"/>
              </a:rPr>
              <a:t>uitgebreide</a:t>
            </a:r>
            <a:r>
              <a:rPr lang="en-US" sz="2000" b="1" i="1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ea typeface="+mn-lt"/>
                <a:cs typeface="+mn-lt"/>
              </a:rPr>
              <a:t>attractiviteitstest</a:t>
            </a:r>
            <a:r>
              <a:rPr lang="en-US" sz="2000" b="1" i="1" dirty="0">
                <a:solidFill>
                  <a:schemeClr val="bg1"/>
                </a:solidFill>
                <a:ea typeface="+mn-lt"/>
                <a:cs typeface="+mn-lt"/>
              </a:rPr>
              <a:t>. Met </a:t>
            </a:r>
            <a:r>
              <a:rPr lang="en-US" sz="2000" b="1" i="1" dirty="0" err="1">
                <a:solidFill>
                  <a:schemeClr val="bg1"/>
                </a:solidFill>
                <a:ea typeface="+mn-lt"/>
                <a:cs typeface="+mn-lt"/>
              </a:rPr>
              <a:t>deze</a:t>
            </a:r>
            <a:r>
              <a:rPr lang="en-US" sz="2000" b="1" i="1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ea typeface="+mn-lt"/>
                <a:cs typeface="+mn-lt"/>
              </a:rPr>
              <a:t>kennis</a:t>
            </a:r>
            <a:r>
              <a:rPr lang="en-US" sz="2000" b="1" i="1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ea typeface="+mn-lt"/>
                <a:cs typeface="+mn-lt"/>
              </a:rPr>
              <a:t>hoopt</a:t>
            </a:r>
            <a:r>
              <a:rPr lang="en-US" sz="2000" b="1" i="1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ea typeface="+mn-lt"/>
                <a:cs typeface="+mn-lt"/>
              </a:rPr>
              <a:t>hij</a:t>
            </a:r>
            <a:r>
              <a:rPr lang="en-US" sz="2000" b="1" i="1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ea typeface="+mn-lt"/>
                <a:cs typeface="+mn-lt"/>
              </a:rPr>
              <a:t>kandidaten</a:t>
            </a:r>
            <a:r>
              <a:rPr lang="en-US" sz="2000" b="1" i="1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ea typeface="+mn-lt"/>
                <a:cs typeface="+mn-lt"/>
              </a:rPr>
              <a:t>te</a:t>
            </a:r>
            <a:r>
              <a:rPr lang="en-US" sz="2000" b="1" i="1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ea typeface="+mn-lt"/>
                <a:cs typeface="+mn-lt"/>
              </a:rPr>
              <a:t>matchen</a:t>
            </a:r>
            <a:r>
              <a:rPr lang="en-US" sz="2000" b="1" i="1" dirty="0">
                <a:solidFill>
                  <a:schemeClr val="bg1"/>
                </a:solidFill>
                <a:ea typeface="+mn-lt"/>
                <a:cs typeface="+mn-lt"/>
              </a:rPr>
              <a:t> die direct </a:t>
            </a:r>
            <a:r>
              <a:rPr lang="en-US" sz="2000" b="1" i="1" dirty="0" err="1">
                <a:solidFill>
                  <a:schemeClr val="bg1"/>
                </a:solidFill>
                <a:ea typeface="+mn-lt"/>
                <a:cs typeface="+mn-lt"/>
              </a:rPr>
              <a:t>een</a:t>
            </a:r>
            <a:r>
              <a:rPr lang="en-US" sz="2000" b="1" i="1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ea typeface="+mn-lt"/>
                <a:cs typeface="+mn-lt"/>
              </a:rPr>
              <a:t>fysieke</a:t>
            </a:r>
            <a:r>
              <a:rPr lang="en-US" sz="2000" b="1" i="1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ea typeface="+mn-lt"/>
                <a:cs typeface="+mn-lt"/>
              </a:rPr>
              <a:t>klik</a:t>
            </a:r>
            <a:r>
              <a:rPr lang="en-US" sz="2000" b="1" i="1" dirty="0">
                <a:solidFill>
                  <a:schemeClr val="bg1"/>
                </a:solidFill>
                <a:ea typeface="+mn-lt"/>
                <a:cs typeface="+mn-lt"/>
              </a:rPr>
              <a:t> met </a:t>
            </a:r>
            <a:r>
              <a:rPr lang="en-US" sz="2000" b="1" i="1" dirty="0" err="1">
                <a:solidFill>
                  <a:schemeClr val="bg1"/>
                </a:solidFill>
                <a:ea typeface="+mn-lt"/>
                <a:cs typeface="+mn-lt"/>
              </a:rPr>
              <a:t>elkaar</a:t>
            </a:r>
            <a:r>
              <a:rPr lang="en-US" sz="2000" b="1" i="1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ea typeface="+mn-lt"/>
                <a:cs typeface="+mn-lt"/>
              </a:rPr>
              <a:t>hebben</a:t>
            </a:r>
            <a:r>
              <a:rPr lang="en-US" sz="2000" b="1" i="1" dirty="0">
                <a:solidFill>
                  <a:schemeClr val="bg1"/>
                </a:solidFill>
                <a:ea typeface="+mn-lt"/>
                <a:cs typeface="+mn-lt"/>
              </a:rPr>
              <a:t>."</a:t>
            </a:r>
          </a:p>
          <a:p>
            <a:endParaRPr lang="en-US" sz="2000" b="1" i="1" dirty="0">
              <a:solidFill>
                <a:schemeClr val="bg1"/>
              </a:solidFill>
              <a:cs typeface="Calibri"/>
            </a:endParaRPr>
          </a:p>
          <a:p>
            <a:pPr algn="r"/>
            <a:r>
              <a:rPr lang="en-US" sz="2000" b="1" i="1" dirty="0">
                <a:solidFill>
                  <a:schemeClr val="bg1"/>
                </a:solidFill>
                <a:cs typeface="Calibri"/>
              </a:rPr>
              <a:t>METRO 27 </a:t>
            </a:r>
            <a:r>
              <a:rPr lang="en-US" sz="2000" b="1" i="1" dirty="0" err="1">
                <a:solidFill>
                  <a:schemeClr val="bg1"/>
                </a:solidFill>
                <a:cs typeface="Calibri"/>
              </a:rPr>
              <a:t>februari</a:t>
            </a:r>
            <a:r>
              <a:rPr lang="en-US" sz="2000" b="1" i="1" dirty="0">
                <a:solidFill>
                  <a:schemeClr val="bg1"/>
                </a:solidFill>
                <a:cs typeface="Calibri"/>
              </a:rPr>
              <a:t> 2017</a:t>
            </a:r>
          </a:p>
        </p:txBody>
      </p:sp>
    </p:spTree>
    <p:extLst>
      <p:ext uri="{BB962C8B-B14F-4D97-AF65-F5344CB8AC3E}">
        <p14:creationId xmlns:p14="http://schemas.microsoft.com/office/powerpoint/2010/main" val="3917196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uiExpand="1" build="p" animBg="1"/>
      <p:bldP spid="6" grpId="0" build="p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C558FF-5E9D-FC1E-F7A6-DBBFE8F263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hoe </a:t>
            </a:r>
            <a:r>
              <a:rPr lang="en-US" dirty="0" err="1">
                <a:cs typeface="Calibri"/>
              </a:rPr>
              <a:t>en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waarom</a:t>
            </a:r>
            <a:r>
              <a:rPr lang="en-US" dirty="0">
                <a:cs typeface="Calibri"/>
              </a:rPr>
              <a:t>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E28C64-2F1D-F71E-6E82-34917B5AE0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ea typeface="+mn-lt"/>
                <a:cs typeface="+mn-lt"/>
              </a:rPr>
              <a:t>Hoe </a:t>
            </a:r>
            <a:r>
              <a:rPr lang="en-US" dirty="0" err="1">
                <a:ea typeface="+mn-lt"/>
                <a:cs typeface="+mn-lt"/>
              </a:rPr>
              <a:t>en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waarom</a:t>
            </a:r>
            <a:r>
              <a:rPr lang="en-US" dirty="0">
                <a:ea typeface="+mn-lt"/>
                <a:cs typeface="+mn-lt"/>
              </a:rPr>
              <a:t> is de </a:t>
            </a:r>
            <a:r>
              <a:rPr lang="en-US" dirty="0" err="1">
                <a:ea typeface="+mn-lt"/>
                <a:cs typeface="+mn-lt"/>
              </a:rPr>
              <a:t>mens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geëvolueerd</a:t>
            </a:r>
            <a:r>
              <a:rPr lang="en-US" dirty="0">
                <a:ea typeface="+mn-lt"/>
                <a:cs typeface="+mn-lt"/>
              </a:rPr>
              <a:t> om </a:t>
            </a:r>
            <a:r>
              <a:rPr lang="en-US" dirty="0" err="1">
                <a:ea typeface="+mn-lt"/>
                <a:cs typeface="+mn-lt"/>
              </a:rPr>
              <a:t>aangetrokken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te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worden</a:t>
            </a:r>
            <a:r>
              <a:rPr lang="en-US" dirty="0">
                <a:ea typeface="+mn-lt"/>
                <a:cs typeface="+mn-lt"/>
              </a:rPr>
              <a:t> tot </a:t>
            </a:r>
            <a:r>
              <a:rPr lang="en-US" dirty="0" err="1">
                <a:ea typeface="+mn-lt"/>
                <a:cs typeface="+mn-lt"/>
              </a:rPr>
              <a:t>een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ander</a:t>
            </a:r>
            <a:r>
              <a:rPr lang="en-US" dirty="0">
                <a:ea typeface="+mn-lt"/>
                <a:cs typeface="+mn-lt"/>
              </a:rPr>
              <a:t> op basis van HLA?</a:t>
            </a:r>
            <a:endParaRPr lang="en-US" dirty="0">
              <a:ea typeface="Calibri"/>
              <a:cs typeface="Calibri"/>
            </a:endParaRPr>
          </a:p>
          <a:p>
            <a:endParaRPr lang="en-US" dirty="0">
              <a:cs typeface="Calibri"/>
            </a:endParaRPr>
          </a:p>
          <a:p>
            <a:r>
              <a:rPr lang="en-US" dirty="0" err="1">
                <a:ea typeface="+mn-lt"/>
                <a:cs typeface="+mn-lt"/>
              </a:rPr>
              <a:t>Een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hogere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aantrekkingskracht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tussen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mensen</a:t>
            </a:r>
            <a:r>
              <a:rPr lang="en-US" dirty="0">
                <a:ea typeface="+mn-lt"/>
                <a:cs typeface="+mn-lt"/>
              </a:rPr>
              <a:t> met </a:t>
            </a:r>
            <a:r>
              <a:rPr lang="en-US" dirty="0" err="1">
                <a:ea typeface="+mn-lt"/>
                <a:cs typeface="+mn-lt"/>
              </a:rPr>
              <a:t>een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verschillend</a:t>
            </a:r>
            <a:r>
              <a:rPr lang="en-US" dirty="0">
                <a:ea typeface="+mn-lt"/>
                <a:cs typeface="+mn-lt"/>
              </a:rPr>
              <a:t> HLA </a:t>
            </a:r>
            <a:r>
              <a:rPr lang="en-US" dirty="0" err="1">
                <a:ea typeface="+mn-lt"/>
                <a:cs typeface="+mn-lt"/>
              </a:rPr>
              <a:t>zou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kunnen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helpen</a:t>
            </a:r>
            <a:r>
              <a:rPr lang="en-US" dirty="0">
                <a:ea typeface="+mn-lt"/>
                <a:cs typeface="+mn-lt"/>
              </a:rPr>
              <a:t> om </a:t>
            </a:r>
            <a:r>
              <a:rPr lang="en-US" b="1" dirty="0" err="1">
                <a:solidFill>
                  <a:schemeClr val="accent2"/>
                </a:solidFill>
                <a:ea typeface="+mn-lt"/>
                <a:cs typeface="+mn-lt"/>
              </a:rPr>
              <a:t>inteelt</a:t>
            </a:r>
            <a:r>
              <a:rPr lang="en-US" b="1" dirty="0">
                <a:solidFill>
                  <a:schemeClr val="accent2"/>
                </a:solidFill>
                <a:ea typeface="+mn-lt"/>
                <a:cs typeface="+mn-lt"/>
              </a:rPr>
              <a:t> </a:t>
            </a:r>
            <a:r>
              <a:rPr lang="en-US" b="1" dirty="0" err="1">
                <a:solidFill>
                  <a:schemeClr val="accent2"/>
                </a:solidFill>
                <a:ea typeface="+mn-lt"/>
                <a:cs typeface="+mn-lt"/>
              </a:rPr>
              <a:t>te</a:t>
            </a:r>
            <a:r>
              <a:rPr lang="en-US" b="1" dirty="0">
                <a:solidFill>
                  <a:schemeClr val="accent2"/>
                </a:solidFill>
                <a:ea typeface="+mn-lt"/>
                <a:cs typeface="+mn-lt"/>
              </a:rPr>
              <a:t> </a:t>
            </a:r>
            <a:r>
              <a:rPr lang="en-US" b="1" dirty="0" err="1">
                <a:solidFill>
                  <a:schemeClr val="accent2"/>
                </a:solidFill>
                <a:ea typeface="+mn-lt"/>
                <a:cs typeface="+mn-lt"/>
              </a:rPr>
              <a:t>voorkomen</a:t>
            </a:r>
            <a:r>
              <a:rPr lang="en-US" b="1" dirty="0">
                <a:solidFill>
                  <a:schemeClr val="accent2"/>
                </a:solidFill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en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dus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ook</a:t>
            </a:r>
            <a:r>
              <a:rPr lang="en-US" dirty="0">
                <a:ea typeface="+mn-lt"/>
                <a:cs typeface="+mn-lt"/>
              </a:rPr>
              <a:t> de </a:t>
            </a:r>
            <a:r>
              <a:rPr lang="en-US" dirty="0" err="1">
                <a:ea typeface="+mn-lt"/>
                <a:cs typeface="+mn-lt"/>
              </a:rPr>
              <a:t>kans</a:t>
            </a:r>
            <a:r>
              <a:rPr lang="en-US" dirty="0">
                <a:ea typeface="+mn-lt"/>
                <a:cs typeface="+mn-lt"/>
              </a:rPr>
              <a:t> op </a:t>
            </a:r>
            <a:r>
              <a:rPr lang="en-US" b="1" dirty="0" err="1">
                <a:solidFill>
                  <a:schemeClr val="accent2"/>
                </a:solidFill>
                <a:ea typeface="+mn-lt"/>
                <a:cs typeface="+mn-lt"/>
              </a:rPr>
              <a:t>aangeboren</a:t>
            </a:r>
            <a:r>
              <a:rPr lang="en-US" b="1" dirty="0">
                <a:solidFill>
                  <a:schemeClr val="accent2"/>
                </a:solidFill>
                <a:ea typeface="+mn-lt"/>
                <a:cs typeface="+mn-lt"/>
              </a:rPr>
              <a:t> </a:t>
            </a:r>
            <a:r>
              <a:rPr lang="en-US" b="1" dirty="0" err="1">
                <a:solidFill>
                  <a:schemeClr val="accent2"/>
                </a:solidFill>
                <a:ea typeface="+mn-lt"/>
                <a:cs typeface="+mn-lt"/>
              </a:rPr>
              <a:t>afwijkingen</a:t>
            </a:r>
            <a:r>
              <a:rPr lang="en-US" b="1" dirty="0">
                <a:solidFill>
                  <a:schemeClr val="accent2"/>
                </a:solidFill>
                <a:ea typeface="+mn-lt"/>
                <a:cs typeface="+mn-lt"/>
              </a:rPr>
              <a:t> </a:t>
            </a:r>
            <a:r>
              <a:rPr lang="en-US" b="1" dirty="0" err="1">
                <a:solidFill>
                  <a:schemeClr val="accent2"/>
                </a:solidFill>
                <a:ea typeface="+mn-lt"/>
                <a:cs typeface="+mn-lt"/>
              </a:rPr>
              <a:t>verkleinen</a:t>
            </a:r>
            <a:r>
              <a:rPr lang="en-US" dirty="0">
                <a:ea typeface="+mn-lt"/>
                <a:cs typeface="+mn-lt"/>
              </a:rPr>
              <a:t>.</a:t>
            </a:r>
          </a:p>
          <a:p>
            <a:r>
              <a:rPr lang="en-US" dirty="0">
                <a:ea typeface="+mn-lt"/>
                <a:cs typeface="+mn-lt"/>
              </a:rPr>
              <a:t>Het </a:t>
            </a:r>
            <a:r>
              <a:rPr lang="en-US" dirty="0" err="1">
                <a:ea typeface="+mn-lt"/>
                <a:cs typeface="+mn-lt"/>
              </a:rPr>
              <a:t>zou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kunnen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bijdragen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aan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een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betere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immunologische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b="1" dirty="0" err="1">
                <a:solidFill>
                  <a:schemeClr val="accent2"/>
                </a:solidFill>
                <a:ea typeface="+mn-lt"/>
                <a:cs typeface="+mn-lt"/>
              </a:rPr>
              <a:t>verdediging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als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populatie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b="1" dirty="0" err="1">
                <a:solidFill>
                  <a:schemeClr val="accent2"/>
                </a:solidFill>
                <a:ea typeface="+mn-lt"/>
                <a:cs typeface="+mn-lt"/>
              </a:rPr>
              <a:t>tegen</a:t>
            </a:r>
            <a:r>
              <a:rPr lang="en-US" b="1" dirty="0">
                <a:solidFill>
                  <a:schemeClr val="accent2"/>
                </a:solidFill>
                <a:ea typeface="+mn-lt"/>
                <a:cs typeface="+mn-lt"/>
              </a:rPr>
              <a:t> </a:t>
            </a:r>
            <a:r>
              <a:rPr lang="en-US" b="1" dirty="0" err="1">
                <a:solidFill>
                  <a:schemeClr val="accent2"/>
                </a:solidFill>
                <a:ea typeface="+mn-lt"/>
                <a:cs typeface="+mn-lt"/>
              </a:rPr>
              <a:t>pathogenen</a:t>
            </a:r>
            <a:r>
              <a:rPr lang="en-US" dirty="0">
                <a:ea typeface="+mn-lt"/>
                <a:cs typeface="+mn-lt"/>
              </a:rPr>
              <a:t>.</a:t>
            </a:r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594336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40B7427-01CC-91E0-1136-A1350C3465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HLA &amp; AFWEER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D9A93D1-E889-8B29-28B0-49147F0B60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660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8" name="Group 106"/>
          <p:cNvGrpSpPr>
            <a:grpSpLocks/>
          </p:cNvGrpSpPr>
          <p:nvPr/>
        </p:nvGrpSpPr>
        <p:grpSpPr bwMode="auto">
          <a:xfrm>
            <a:off x="4766400" y="3944052"/>
            <a:ext cx="1267333" cy="1243019"/>
            <a:chOff x="4349" y="1763"/>
            <a:chExt cx="834" cy="818"/>
          </a:xfrm>
        </p:grpSpPr>
        <p:sp>
          <p:nvSpPr>
            <p:cNvPr id="469" name="Freeform 107"/>
            <p:cNvSpPr>
              <a:spLocks/>
            </p:cNvSpPr>
            <p:nvPr/>
          </p:nvSpPr>
          <p:spPr bwMode="auto">
            <a:xfrm>
              <a:off x="4358" y="1763"/>
              <a:ext cx="825" cy="818"/>
            </a:xfrm>
            <a:custGeom>
              <a:avLst/>
              <a:gdLst>
                <a:gd name="T0" fmla="*/ 566 w 478"/>
                <a:gd name="T1" fmla="*/ 206 h 444"/>
                <a:gd name="T2" fmla="*/ 107 w 478"/>
                <a:gd name="T3" fmla="*/ 927 h 444"/>
                <a:gd name="T4" fmla="*/ 169 w 478"/>
                <a:gd name="T5" fmla="*/ 1951 h 444"/>
                <a:gd name="T6" fmla="*/ 1629 w 478"/>
                <a:gd name="T7" fmla="*/ 2458 h 444"/>
                <a:gd name="T8" fmla="*/ 1940 w 478"/>
                <a:gd name="T9" fmla="*/ 451 h 444"/>
                <a:gd name="T10" fmla="*/ 1301 w 478"/>
                <a:gd name="T11" fmla="*/ 88 h 444"/>
                <a:gd name="T12" fmla="*/ 566 w 478"/>
                <a:gd name="T13" fmla="*/ 206 h 44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78" h="444">
                  <a:moveTo>
                    <a:pt x="110" y="33"/>
                  </a:moveTo>
                  <a:cubicBezTo>
                    <a:pt x="53" y="66"/>
                    <a:pt x="45" y="92"/>
                    <a:pt x="21" y="148"/>
                  </a:cubicBezTo>
                  <a:cubicBezTo>
                    <a:pt x="0" y="199"/>
                    <a:pt x="7" y="264"/>
                    <a:pt x="33" y="312"/>
                  </a:cubicBezTo>
                  <a:cubicBezTo>
                    <a:pt x="82" y="404"/>
                    <a:pt x="227" y="444"/>
                    <a:pt x="317" y="393"/>
                  </a:cubicBezTo>
                  <a:cubicBezTo>
                    <a:pt x="424" y="333"/>
                    <a:pt x="478" y="167"/>
                    <a:pt x="377" y="72"/>
                  </a:cubicBezTo>
                  <a:cubicBezTo>
                    <a:pt x="342" y="39"/>
                    <a:pt x="298" y="23"/>
                    <a:pt x="253" y="14"/>
                  </a:cubicBezTo>
                  <a:cubicBezTo>
                    <a:pt x="183" y="0"/>
                    <a:pt x="150" y="12"/>
                    <a:pt x="110" y="33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endParaRPr lang="nl-NL" sz="2400"/>
            </a:p>
          </p:txBody>
        </p:sp>
        <p:sp>
          <p:nvSpPr>
            <p:cNvPr id="470" name="Freeform 108"/>
            <p:cNvSpPr>
              <a:spLocks/>
            </p:cNvSpPr>
            <p:nvPr/>
          </p:nvSpPr>
          <p:spPr bwMode="auto">
            <a:xfrm>
              <a:off x="4444" y="1822"/>
              <a:ext cx="615" cy="647"/>
            </a:xfrm>
            <a:custGeom>
              <a:avLst/>
              <a:gdLst>
                <a:gd name="T0" fmla="*/ 423 w 356"/>
                <a:gd name="T1" fmla="*/ 201 h 351"/>
                <a:gd name="T2" fmla="*/ 62 w 356"/>
                <a:gd name="T3" fmla="*/ 922 h 351"/>
                <a:gd name="T4" fmla="*/ 389 w 356"/>
                <a:gd name="T5" fmla="*/ 1974 h 351"/>
                <a:gd name="T6" fmla="*/ 1107 w 356"/>
                <a:gd name="T7" fmla="*/ 2136 h 351"/>
                <a:gd name="T8" fmla="*/ 1629 w 356"/>
                <a:gd name="T9" fmla="*/ 1596 h 351"/>
                <a:gd name="T10" fmla="*/ 1748 w 356"/>
                <a:gd name="T11" fmla="*/ 750 h 351"/>
                <a:gd name="T12" fmla="*/ 1316 w 356"/>
                <a:gd name="T13" fmla="*/ 149 h 351"/>
                <a:gd name="T14" fmla="*/ 423 w 356"/>
                <a:gd name="T15" fmla="*/ 201 h 35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56" h="351">
                  <a:moveTo>
                    <a:pt x="82" y="32"/>
                  </a:moveTo>
                  <a:cubicBezTo>
                    <a:pt x="32" y="58"/>
                    <a:pt x="19" y="110"/>
                    <a:pt x="12" y="147"/>
                  </a:cubicBezTo>
                  <a:cubicBezTo>
                    <a:pt x="0" y="215"/>
                    <a:pt x="10" y="278"/>
                    <a:pt x="75" y="315"/>
                  </a:cubicBezTo>
                  <a:cubicBezTo>
                    <a:pt x="108" y="333"/>
                    <a:pt x="177" y="351"/>
                    <a:pt x="215" y="341"/>
                  </a:cubicBezTo>
                  <a:cubicBezTo>
                    <a:pt x="263" y="328"/>
                    <a:pt x="290" y="291"/>
                    <a:pt x="316" y="255"/>
                  </a:cubicBezTo>
                  <a:cubicBezTo>
                    <a:pt x="345" y="215"/>
                    <a:pt x="356" y="176"/>
                    <a:pt x="339" y="120"/>
                  </a:cubicBezTo>
                  <a:cubicBezTo>
                    <a:pt x="326" y="78"/>
                    <a:pt x="297" y="38"/>
                    <a:pt x="255" y="24"/>
                  </a:cubicBezTo>
                  <a:cubicBezTo>
                    <a:pt x="182" y="0"/>
                    <a:pt x="143" y="3"/>
                    <a:pt x="82" y="32"/>
                  </a:cubicBezTo>
                  <a:close/>
                </a:path>
              </a:pathLst>
            </a:custGeom>
            <a:solidFill>
              <a:srgbClr val="CCA6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endParaRPr lang="nl-NL" sz="2400"/>
            </a:p>
          </p:txBody>
        </p:sp>
        <p:sp>
          <p:nvSpPr>
            <p:cNvPr id="471" name="Freeform 109"/>
            <p:cNvSpPr>
              <a:spLocks/>
            </p:cNvSpPr>
            <p:nvPr/>
          </p:nvSpPr>
          <p:spPr bwMode="auto">
            <a:xfrm>
              <a:off x="4494" y="1953"/>
              <a:ext cx="586" cy="496"/>
            </a:xfrm>
            <a:custGeom>
              <a:avLst/>
              <a:gdLst>
                <a:gd name="T0" fmla="*/ 0 w 339"/>
                <a:gd name="T1" fmla="*/ 1084 h 269"/>
                <a:gd name="T2" fmla="*/ 553 w 339"/>
                <a:gd name="T3" fmla="*/ 1604 h 269"/>
                <a:gd name="T4" fmla="*/ 1207 w 339"/>
                <a:gd name="T5" fmla="*/ 1462 h 269"/>
                <a:gd name="T6" fmla="*/ 1374 w 339"/>
                <a:gd name="T7" fmla="*/ 0 h 269"/>
                <a:gd name="T8" fmla="*/ 1404 w 339"/>
                <a:gd name="T9" fmla="*/ 645 h 269"/>
                <a:gd name="T10" fmla="*/ 1234 w 339"/>
                <a:gd name="T11" fmla="*/ 903 h 269"/>
                <a:gd name="T12" fmla="*/ 1063 w 339"/>
                <a:gd name="T13" fmla="*/ 1173 h 269"/>
                <a:gd name="T14" fmla="*/ 583 w 339"/>
                <a:gd name="T15" fmla="*/ 1381 h 269"/>
                <a:gd name="T16" fmla="*/ 242 w 339"/>
                <a:gd name="T17" fmla="*/ 1228 h 269"/>
                <a:gd name="T18" fmla="*/ 41 w 339"/>
                <a:gd name="T19" fmla="*/ 1108 h 26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39" h="269">
                  <a:moveTo>
                    <a:pt x="0" y="173"/>
                  </a:moveTo>
                  <a:cubicBezTo>
                    <a:pt x="10" y="229"/>
                    <a:pt x="64" y="243"/>
                    <a:pt x="107" y="256"/>
                  </a:cubicBezTo>
                  <a:cubicBezTo>
                    <a:pt x="154" y="269"/>
                    <a:pt x="196" y="265"/>
                    <a:pt x="234" y="233"/>
                  </a:cubicBezTo>
                  <a:cubicBezTo>
                    <a:pt x="295" y="179"/>
                    <a:pt x="339" y="58"/>
                    <a:pt x="266" y="0"/>
                  </a:cubicBezTo>
                  <a:cubicBezTo>
                    <a:pt x="273" y="33"/>
                    <a:pt x="287" y="70"/>
                    <a:pt x="272" y="103"/>
                  </a:cubicBezTo>
                  <a:cubicBezTo>
                    <a:pt x="265" y="118"/>
                    <a:pt x="251" y="132"/>
                    <a:pt x="239" y="144"/>
                  </a:cubicBezTo>
                  <a:cubicBezTo>
                    <a:pt x="225" y="158"/>
                    <a:pt x="218" y="173"/>
                    <a:pt x="206" y="187"/>
                  </a:cubicBezTo>
                  <a:cubicBezTo>
                    <a:pt x="187" y="211"/>
                    <a:pt x="144" y="222"/>
                    <a:pt x="113" y="220"/>
                  </a:cubicBezTo>
                  <a:cubicBezTo>
                    <a:pt x="85" y="219"/>
                    <a:pt x="68" y="208"/>
                    <a:pt x="47" y="196"/>
                  </a:cubicBezTo>
                  <a:cubicBezTo>
                    <a:pt x="35" y="188"/>
                    <a:pt x="14" y="192"/>
                    <a:pt x="8" y="177"/>
                  </a:cubicBezTo>
                </a:path>
              </a:pathLst>
            </a:custGeom>
            <a:solidFill>
              <a:srgbClr val="BA94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endParaRPr lang="nl-NL" sz="2400"/>
            </a:p>
          </p:txBody>
        </p:sp>
        <p:sp>
          <p:nvSpPr>
            <p:cNvPr id="472" name="Freeform 110"/>
            <p:cNvSpPr>
              <a:spLocks/>
            </p:cNvSpPr>
            <p:nvPr/>
          </p:nvSpPr>
          <p:spPr bwMode="auto">
            <a:xfrm>
              <a:off x="4479" y="1861"/>
              <a:ext cx="297" cy="295"/>
            </a:xfrm>
            <a:custGeom>
              <a:avLst/>
              <a:gdLst>
                <a:gd name="T0" fmla="*/ 587 w 172"/>
                <a:gd name="T1" fmla="*/ 24 h 160"/>
                <a:gd name="T2" fmla="*/ 221 w 172"/>
                <a:gd name="T3" fmla="*/ 295 h 160"/>
                <a:gd name="T4" fmla="*/ 28 w 172"/>
                <a:gd name="T5" fmla="*/ 1003 h 160"/>
                <a:gd name="T6" fmla="*/ 319 w 172"/>
                <a:gd name="T7" fmla="*/ 319 h 160"/>
                <a:gd name="T8" fmla="*/ 452 w 172"/>
                <a:gd name="T9" fmla="*/ 245 h 160"/>
                <a:gd name="T10" fmla="*/ 537 w 172"/>
                <a:gd name="T11" fmla="*/ 120 h 160"/>
                <a:gd name="T12" fmla="*/ 886 w 172"/>
                <a:gd name="T13" fmla="*/ 24 h 160"/>
                <a:gd name="T14" fmla="*/ 587 w 172"/>
                <a:gd name="T15" fmla="*/ 37 h 16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72" h="160">
                  <a:moveTo>
                    <a:pt x="114" y="4"/>
                  </a:moveTo>
                  <a:cubicBezTo>
                    <a:pt x="86" y="17"/>
                    <a:pt x="64" y="24"/>
                    <a:pt x="43" y="47"/>
                  </a:cubicBezTo>
                  <a:cubicBezTo>
                    <a:pt x="17" y="76"/>
                    <a:pt x="0" y="120"/>
                    <a:pt x="5" y="160"/>
                  </a:cubicBezTo>
                  <a:cubicBezTo>
                    <a:pt x="13" y="120"/>
                    <a:pt x="27" y="74"/>
                    <a:pt x="62" y="51"/>
                  </a:cubicBezTo>
                  <a:cubicBezTo>
                    <a:pt x="70" y="46"/>
                    <a:pt x="81" y="44"/>
                    <a:pt x="88" y="39"/>
                  </a:cubicBezTo>
                  <a:cubicBezTo>
                    <a:pt x="96" y="32"/>
                    <a:pt x="96" y="25"/>
                    <a:pt x="104" y="19"/>
                  </a:cubicBezTo>
                  <a:cubicBezTo>
                    <a:pt x="116" y="8"/>
                    <a:pt x="158" y="9"/>
                    <a:pt x="172" y="4"/>
                  </a:cubicBezTo>
                  <a:cubicBezTo>
                    <a:pt x="163" y="0"/>
                    <a:pt x="123" y="2"/>
                    <a:pt x="114" y="6"/>
                  </a:cubicBezTo>
                </a:path>
              </a:pathLst>
            </a:custGeom>
            <a:solidFill>
              <a:srgbClr val="E3D5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endParaRPr lang="nl-NL" sz="2400"/>
            </a:p>
          </p:txBody>
        </p:sp>
        <p:sp>
          <p:nvSpPr>
            <p:cNvPr id="473" name="Freeform 111"/>
            <p:cNvSpPr>
              <a:spLocks/>
            </p:cNvSpPr>
            <p:nvPr/>
          </p:nvSpPr>
          <p:spPr bwMode="auto">
            <a:xfrm>
              <a:off x="4593" y="1990"/>
              <a:ext cx="537" cy="564"/>
            </a:xfrm>
            <a:custGeom>
              <a:avLst/>
              <a:gdLst>
                <a:gd name="T0" fmla="*/ 0 w 311"/>
                <a:gd name="T1" fmla="*/ 1679 h 306"/>
                <a:gd name="T2" fmla="*/ 21 w 311"/>
                <a:gd name="T3" fmla="*/ 1685 h 306"/>
                <a:gd name="T4" fmla="*/ 1076 w 311"/>
                <a:gd name="T5" fmla="*/ 1522 h 306"/>
                <a:gd name="T6" fmla="*/ 1383 w 311"/>
                <a:gd name="T7" fmla="*/ 0 h 306"/>
                <a:gd name="T8" fmla="*/ 943 w 311"/>
                <a:gd name="T9" fmla="*/ 1522 h 306"/>
                <a:gd name="T10" fmla="*/ 0 w 311"/>
                <a:gd name="T11" fmla="*/ 1679 h 3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11" h="306">
                  <a:moveTo>
                    <a:pt x="0" y="268"/>
                  </a:moveTo>
                  <a:cubicBezTo>
                    <a:pt x="1" y="268"/>
                    <a:pt x="2" y="269"/>
                    <a:pt x="4" y="269"/>
                  </a:cubicBezTo>
                  <a:cubicBezTo>
                    <a:pt x="46" y="287"/>
                    <a:pt x="137" y="306"/>
                    <a:pt x="209" y="243"/>
                  </a:cubicBezTo>
                  <a:cubicBezTo>
                    <a:pt x="284" y="178"/>
                    <a:pt x="311" y="54"/>
                    <a:pt x="269" y="0"/>
                  </a:cubicBezTo>
                  <a:cubicBezTo>
                    <a:pt x="288" y="52"/>
                    <a:pt x="288" y="176"/>
                    <a:pt x="183" y="243"/>
                  </a:cubicBezTo>
                  <a:cubicBezTo>
                    <a:pt x="139" y="263"/>
                    <a:pt x="99" y="294"/>
                    <a:pt x="0" y="268"/>
                  </a:cubicBezTo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endParaRPr lang="nl-NL" sz="2400"/>
            </a:p>
          </p:txBody>
        </p:sp>
        <p:sp>
          <p:nvSpPr>
            <p:cNvPr id="474" name="Freeform 112"/>
            <p:cNvSpPr>
              <a:spLocks/>
            </p:cNvSpPr>
            <p:nvPr/>
          </p:nvSpPr>
          <p:spPr bwMode="auto">
            <a:xfrm>
              <a:off x="4349" y="1876"/>
              <a:ext cx="145" cy="532"/>
            </a:xfrm>
            <a:custGeom>
              <a:avLst/>
              <a:gdLst>
                <a:gd name="T0" fmla="*/ 432 w 84"/>
                <a:gd name="T1" fmla="*/ 0 h 289"/>
                <a:gd name="T2" fmla="*/ 185 w 84"/>
                <a:gd name="T3" fmla="*/ 519 h 289"/>
                <a:gd name="T4" fmla="*/ 402 w 84"/>
                <a:gd name="T5" fmla="*/ 1802 h 289"/>
                <a:gd name="T6" fmla="*/ 205 w 84"/>
                <a:gd name="T7" fmla="*/ 725 h 289"/>
                <a:gd name="T8" fmla="*/ 432 w 84"/>
                <a:gd name="T9" fmla="*/ 0 h 2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4" h="289">
                  <a:moveTo>
                    <a:pt x="84" y="0"/>
                  </a:moveTo>
                  <a:cubicBezTo>
                    <a:pt x="55" y="24"/>
                    <a:pt x="45" y="59"/>
                    <a:pt x="36" y="83"/>
                  </a:cubicBezTo>
                  <a:cubicBezTo>
                    <a:pt x="19" y="123"/>
                    <a:pt x="0" y="215"/>
                    <a:pt x="78" y="289"/>
                  </a:cubicBezTo>
                  <a:cubicBezTo>
                    <a:pt x="59" y="268"/>
                    <a:pt x="19" y="180"/>
                    <a:pt x="40" y="116"/>
                  </a:cubicBezTo>
                  <a:cubicBezTo>
                    <a:pt x="62" y="52"/>
                    <a:pt x="57" y="26"/>
                    <a:pt x="84" y="0"/>
                  </a:cubicBezTo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endParaRPr lang="nl-NL" sz="2400"/>
            </a:p>
          </p:txBody>
        </p:sp>
        <p:sp>
          <p:nvSpPr>
            <p:cNvPr id="475" name="Freeform 113"/>
            <p:cNvSpPr>
              <a:spLocks/>
            </p:cNvSpPr>
            <p:nvPr/>
          </p:nvSpPr>
          <p:spPr bwMode="auto">
            <a:xfrm>
              <a:off x="4783" y="2237"/>
              <a:ext cx="288" cy="280"/>
            </a:xfrm>
            <a:custGeom>
              <a:avLst/>
              <a:gdLst>
                <a:gd name="T0" fmla="*/ 857 w 167"/>
                <a:gd name="T1" fmla="*/ 0 h 152"/>
                <a:gd name="T2" fmla="*/ 0 w 167"/>
                <a:gd name="T3" fmla="*/ 951 h 152"/>
                <a:gd name="T4" fmla="*/ 857 w 167"/>
                <a:gd name="T5" fmla="*/ 0 h 15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7" h="152">
                  <a:moveTo>
                    <a:pt x="167" y="0"/>
                  </a:moveTo>
                  <a:cubicBezTo>
                    <a:pt x="159" y="26"/>
                    <a:pt x="119" y="140"/>
                    <a:pt x="0" y="152"/>
                  </a:cubicBezTo>
                  <a:cubicBezTo>
                    <a:pt x="27" y="148"/>
                    <a:pt x="127" y="107"/>
                    <a:pt x="167" y="0"/>
                  </a:cubicBezTo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endParaRPr lang="nl-NL" sz="2400"/>
            </a:p>
          </p:txBody>
        </p:sp>
        <p:sp>
          <p:nvSpPr>
            <p:cNvPr id="476" name="Freeform 114"/>
            <p:cNvSpPr>
              <a:spLocks/>
            </p:cNvSpPr>
            <p:nvPr/>
          </p:nvSpPr>
          <p:spPr bwMode="auto">
            <a:xfrm>
              <a:off x="4667" y="2097"/>
              <a:ext cx="364" cy="344"/>
            </a:xfrm>
            <a:custGeom>
              <a:avLst/>
              <a:gdLst>
                <a:gd name="T0" fmla="*/ 0 w 211"/>
                <a:gd name="T1" fmla="*/ 1076 h 187"/>
                <a:gd name="T2" fmla="*/ 587 w 211"/>
                <a:gd name="T3" fmla="*/ 1039 h 187"/>
                <a:gd name="T4" fmla="*/ 949 w 211"/>
                <a:gd name="T5" fmla="*/ 556 h 187"/>
                <a:gd name="T6" fmla="*/ 1054 w 211"/>
                <a:gd name="T7" fmla="*/ 0 h 187"/>
                <a:gd name="T8" fmla="*/ 800 w 211"/>
                <a:gd name="T9" fmla="*/ 710 h 187"/>
                <a:gd name="T10" fmla="*/ 319 w 211"/>
                <a:gd name="T11" fmla="*/ 1089 h 187"/>
                <a:gd name="T12" fmla="*/ 0 w 211"/>
                <a:gd name="T13" fmla="*/ 1076 h 18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11" h="187">
                  <a:moveTo>
                    <a:pt x="0" y="173"/>
                  </a:moveTo>
                  <a:cubicBezTo>
                    <a:pt x="42" y="187"/>
                    <a:pt x="77" y="187"/>
                    <a:pt x="114" y="167"/>
                  </a:cubicBezTo>
                  <a:cubicBezTo>
                    <a:pt x="150" y="146"/>
                    <a:pt x="170" y="118"/>
                    <a:pt x="185" y="89"/>
                  </a:cubicBezTo>
                  <a:cubicBezTo>
                    <a:pt x="199" y="60"/>
                    <a:pt x="211" y="26"/>
                    <a:pt x="205" y="0"/>
                  </a:cubicBezTo>
                  <a:cubicBezTo>
                    <a:pt x="205" y="16"/>
                    <a:pt x="177" y="88"/>
                    <a:pt x="156" y="114"/>
                  </a:cubicBezTo>
                  <a:cubicBezTo>
                    <a:pt x="135" y="140"/>
                    <a:pt x="81" y="173"/>
                    <a:pt x="62" y="175"/>
                  </a:cubicBezTo>
                  <a:cubicBezTo>
                    <a:pt x="44" y="176"/>
                    <a:pt x="10" y="178"/>
                    <a:pt x="0" y="173"/>
                  </a:cubicBezTo>
                </a:path>
              </a:pathLst>
            </a:custGeom>
            <a:solidFill>
              <a:srgbClr val="AC7D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endParaRPr lang="nl-NL" sz="2400"/>
            </a:p>
          </p:txBody>
        </p:sp>
        <p:sp>
          <p:nvSpPr>
            <p:cNvPr id="477" name="Freeform 115"/>
            <p:cNvSpPr>
              <a:spLocks/>
            </p:cNvSpPr>
            <p:nvPr/>
          </p:nvSpPr>
          <p:spPr bwMode="auto">
            <a:xfrm>
              <a:off x="4444" y="1822"/>
              <a:ext cx="615" cy="647"/>
            </a:xfrm>
            <a:custGeom>
              <a:avLst/>
              <a:gdLst>
                <a:gd name="T0" fmla="*/ 423 w 356"/>
                <a:gd name="T1" fmla="*/ 201 h 351"/>
                <a:gd name="T2" fmla="*/ 62 w 356"/>
                <a:gd name="T3" fmla="*/ 922 h 351"/>
                <a:gd name="T4" fmla="*/ 389 w 356"/>
                <a:gd name="T5" fmla="*/ 1974 h 351"/>
                <a:gd name="T6" fmla="*/ 1107 w 356"/>
                <a:gd name="T7" fmla="*/ 2136 h 351"/>
                <a:gd name="T8" fmla="*/ 1629 w 356"/>
                <a:gd name="T9" fmla="*/ 1596 h 351"/>
                <a:gd name="T10" fmla="*/ 1748 w 356"/>
                <a:gd name="T11" fmla="*/ 750 h 351"/>
                <a:gd name="T12" fmla="*/ 1316 w 356"/>
                <a:gd name="T13" fmla="*/ 149 h 351"/>
                <a:gd name="T14" fmla="*/ 423 w 356"/>
                <a:gd name="T15" fmla="*/ 201 h 35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56" h="351">
                  <a:moveTo>
                    <a:pt x="82" y="32"/>
                  </a:moveTo>
                  <a:cubicBezTo>
                    <a:pt x="32" y="58"/>
                    <a:pt x="19" y="110"/>
                    <a:pt x="12" y="147"/>
                  </a:cubicBezTo>
                  <a:cubicBezTo>
                    <a:pt x="0" y="215"/>
                    <a:pt x="10" y="278"/>
                    <a:pt x="75" y="315"/>
                  </a:cubicBezTo>
                  <a:cubicBezTo>
                    <a:pt x="108" y="333"/>
                    <a:pt x="177" y="351"/>
                    <a:pt x="215" y="341"/>
                  </a:cubicBezTo>
                  <a:cubicBezTo>
                    <a:pt x="263" y="328"/>
                    <a:pt x="290" y="291"/>
                    <a:pt x="316" y="255"/>
                  </a:cubicBezTo>
                  <a:cubicBezTo>
                    <a:pt x="345" y="215"/>
                    <a:pt x="356" y="176"/>
                    <a:pt x="339" y="120"/>
                  </a:cubicBezTo>
                  <a:cubicBezTo>
                    <a:pt x="326" y="78"/>
                    <a:pt x="297" y="38"/>
                    <a:pt x="255" y="24"/>
                  </a:cubicBezTo>
                  <a:cubicBezTo>
                    <a:pt x="182" y="0"/>
                    <a:pt x="143" y="3"/>
                    <a:pt x="82" y="32"/>
                  </a:cubicBezTo>
                  <a:close/>
                </a:path>
              </a:pathLst>
            </a:custGeom>
            <a:noFill/>
            <a:ln w="6350" cap="rnd">
              <a:solidFill>
                <a:srgbClr val="58575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endParaRPr lang="nl-NL" sz="2400"/>
            </a:p>
          </p:txBody>
        </p:sp>
        <p:sp>
          <p:nvSpPr>
            <p:cNvPr id="478" name="Freeform 116"/>
            <p:cNvSpPr>
              <a:spLocks/>
            </p:cNvSpPr>
            <p:nvPr/>
          </p:nvSpPr>
          <p:spPr bwMode="auto">
            <a:xfrm>
              <a:off x="4356" y="1763"/>
              <a:ext cx="827" cy="817"/>
            </a:xfrm>
            <a:custGeom>
              <a:avLst/>
              <a:gdLst>
                <a:gd name="T0" fmla="*/ 571 w 479"/>
                <a:gd name="T1" fmla="*/ 207 h 443"/>
                <a:gd name="T2" fmla="*/ 114 w 479"/>
                <a:gd name="T3" fmla="*/ 922 h 443"/>
                <a:gd name="T4" fmla="*/ 176 w 479"/>
                <a:gd name="T5" fmla="*/ 1955 h 443"/>
                <a:gd name="T6" fmla="*/ 1637 w 479"/>
                <a:gd name="T7" fmla="*/ 2466 h 443"/>
                <a:gd name="T8" fmla="*/ 1946 w 479"/>
                <a:gd name="T9" fmla="*/ 446 h 443"/>
                <a:gd name="T10" fmla="*/ 1309 w 479"/>
                <a:gd name="T11" fmla="*/ 89 h 443"/>
                <a:gd name="T12" fmla="*/ 571 w 479"/>
                <a:gd name="T13" fmla="*/ 207 h 44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79" h="443">
                  <a:moveTo>
                    <a:pt x="111" y="33"/>
                  </a:moveTo>
                  <a:cubicBezTo>
                    <a:pt x="54" y="65"/>
                    <a:pt x="46" y="92"/>
                    <a:pt x="22" y="147"/>
                  </a:cubicBezTo>
                  <a:cubicBezTo>
                    <a:pt x="0" y="198"/>
                    <a:pt x="8" y="264"/>
                    <a:pt x="34" y="312"/>
                  </a:cubicBezTo>
                  <a:cubicBezTo>
                    <a:pt x="83" y="403"/>
                    <a:pt x="228" y="443"/>
                    <a:pt x="318" y="393"/>
                  </a:cubicBezTo>
                  <a:cubicBezTo>
                    <a:pt x="425" y="333"/>
                    <a:pt x="479" y="167"/>
                    <a:pt x="378" y="71"/>
                  </a:cubicBezTo>
                  <a:cubicBezTo>
                    <a:pt x="343" y="38"/>
                    <a:pt x="299" y="23"/>
                    <a:pt x="254" y="14"/>
                  </a:cubicBezTo>
                  <a:cubicBezTo>
                    <a:pt x="184" y="0"/>
                    <a:pt x="150" y="11"/>
                    <a:pt x="111" y="33"/>
                  </a:cubicBezTo>
                  <a:close/>
                </a:path>
              </a:pathLst>
            </a:custGeom>
            <a:noFill/>
            <a:ln w="6350" cap="rnd">
              <a:solidFill>
                <a:srgbClr val="58575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endParaRPr lang="nl-NL" sz="2400"/>
            </a:p>
          </p:txBody>
        </p:sp>
        <p:sp>
          <p:nvSpPr>
            <p:cNvPr id="479" name="Oval 117"/>
            <p:cNvSpPr>
              <a:spLocks noChangeArrowheads="1"/>
            </p:cNvSpPr>
            <p:nvPr/>
          </p:nvSpPr>
          <p:spPr bwMode="auto">
            <a:xfrm>
              <a:off x="4553" y="1859"/>
              <a:ext cx="59" cy="61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pPr eaLnBrk="1" hangingPunct="1"/>
              <a:endParaRPr lang="nl-NL" altLang="nl-NL" sz="2400">
                <a:solidFill>
                  <a:srgbClr val="0070C0"/>
                </a:solidFill>
              </a:endParaRPr>
            </a:p>
          </p:txBody>
        </p:sp>
        <p:sp>
          <p:nvSpPr>
            <p:cNvPr id="480" name="Oval 118"/>
            <p:cNvSpPr>
              <a:spLocks noChangeArrowheads="1"/>
            </p:cNvSpPr>
            <p:nvPr/>
          </p:nvSpPr>
          <p:spPr bwMode="auto">
            <a:xfrm>
              <a:off x="4610" y="1855"/>
              <a:ext cx="22" cy="2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pPr eaLnBrk="1" hangingPunct="1"/>
              <a:endParaRPr lang="nl-NL" altLang="nl-NL" sz="2400">
                <a:solidFill>
                  <a:srgbClr val="0070C0"/>
                </a:solidFill>
              </a:endParaRPr>
            </a:p>
          </p:txBody>
        </p:sp>
        <p:sp>
          <p:nvSpPr>
            <p:cNvPr id="481" name="Oval 119"/>
            <p:cNvSpPr>
              <a:spLocks noChangeArrowheads="1"/>
            </p:cNvSpPr>
            <p:nvPr/>
          </p:nvSpPr>
          <p:spPr bwMode="auto">
            <a:xfrm>
              <a:off x="4536" y="1901"/>
              <a:ext cx="20" cy="2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pPr eaLnBrk="1" hangingPunct="1"/>
              <a:endParaRPr lang="nl-NL" altLang="nl-NL" sz="2400">
                <a:solidFill>
                  <a:srgbClr val="0070C0"/>
                </a:solidFill>
              </a:endParaRPr>
            </a:p>
          </p:txBody>
        </p:sp>
      </p:grp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dirty="0" err="1"/>
              <a:t>Verworven</a:t>
            </a:r>
            <a:r>
              <a:rPr lang="en-US" dirty="0"/>
              <a:t> </a:t>
            </a:r>
            <a:r>
              <a:rPr lang="en-US" dirty="0" err="1"/>
              <a:t>Afweer</a:t>
            </a:r>
            <a:endParaRPr lang="nl-NL" dirty="0"/>
          </a:p>
        </p:txBody>
      </p:sp>
      <p:sp>
        <p:nvSpPr>
          <p:cNvPr id="118" name="Freeform 1414"/>
          <p:cNvSpPr>
            <a:spLocks/>
          </p:cNvSpPr>
          <p:nvPr/>
        </p:nvSpPr>
        <p:spPr bwMode="auto">
          <a:xfrm rot="4365509">
            <a:off x="4066830" y="2415957"/>
            <a:ext cx="91583" cy="194671"/>
          </a:xfrm>
          <a:custGeom>
            <a:avLst/>
            <a:gdLst>
              <a:gd name="T0" fmla="*/ 0 w 22"/>
              <a:gd name="T1" fmla="*/ 311 h 44"/>
              <a:gd name="T2" fmla="*/ 0 w 22"/>
              <a:gd name="T3" fmla="*/ 141 h 44"/>
              <a:gd name="T4" fmla="*/ 138 w 22"/>
              <a:gd name="T5" fmla="*/ 0 h 44"/>
              <a:gd name="T6" fmla="*/ 20 w 22"/>
              <a:gd name="T7" fmla="*/ 157 h 44"/>
              <a:gd name="T8" fmla="*/ 0 w 22"/>
              <a:gd name="T9" fmla="*/ 311 h 4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2" h="44">
                <a:moveTo>
                  <a:pt x="0" y="44"/>
                </a:moveTo>
                <a:cubicBezTo>
                  <a:pt x="0" y="20"/>
                  <a:pt x="0" y="20"/>
                  <a:pt x="0" y="20"/>
                </a:cubicBezTo>
                <a:cubicBezTo>
                  <a:pt x="0" y="8"/>
                  <a:pt x="10" y="0"/>
                  <a:pt x="22" y="0"/>
                </a:cubicBezTo>
                <a:cubicBezTo>
                  <a:pt x="17" y="1"/>
                  <a:pt x="5" y="8"/>
                  <a:pt x="3" y="22"/>
                </a:cubicBezTo>
                <a:cubicBezTo>
                  <a:pt x="2" y="36"/>
                  <a:pt x="0" y="44"/>
                  <a:pt x="0" y="4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19" name="Freeform 1415"/>
          <p:cNvSpPr>
            <a:spLocks/>
          </p:cNvSpPr>
          <p:nvPr/>
        </p:nvSpPr>
        <p:spPr bwMode="auto">
          <a:xfrm rot="4365509">
            <a:off x="4144429" y="2776800"/>
            <a:ext cx="128216" cy="124789"/>
          </a:xfrm>
          <a:custGeom>
            <a:avLst/>
            <a:gdLst>
              <a:gd name="T0" fmla="*/ 166 w 31"/>
              <a:gd name="T1" fmla="*/ 0 h 28"/>
              <a:gd name="T2" fmla="*/ 166 w 31"/>
              <a:gd name="T3" fmla="*/ 171 h 28"/>
              <a:gd name="T4" fmla="*/ 0 w 31"/>
              <a:gd name="T5" fmla="*/ 171 h 28"/>
              <a:gd name="T6" fmla="*/ 191 w 31"/>
              <a:gd name="T7" fmla="*/ 201 h 28"/>
              <a:gd name="T8" fmla="*/ 166 w 31"/>
              <a:gd name="T9" fmla="*/ 0 h 2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1" h="28">
                <a:moveTo>
                  <a:pt x="27" y="0"/>
                </a:moveTo>
                <a:cubicBezTo>
                  <a:pt x="27" y="24"/>
                  <a:pt x="27" y="24"/>
                  <a:pt x="27" y="24"/>
                </a:cubicBezTo>
                <a:cubicBezTo>
                  <a:pt x="0" y="24"/>
                  <a:pt x="0" y="24"/>
                  <a:pt x="0" y="24"/>
                </a:cubicBezTo>
                <a:cubicBezTo>
                  <a:pt x="10" y="27"/>
                  <a:pt x="31" y="28"/>
                  <a:pt x="31" y="28"/>
                </a:cubicBezTo>
                <a:lnTo>
                  <a:pt x="2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grpSp>
        <p:nvGrpSpPr>
          <p:cNvPr id="125" name="Group 3222"/>
          <p:cNvGrpSpPr>
            <a:grpSpLocks/>
          </p:cNvGrpSpPr>
          <p:nvPr/>
        </p:nvGrpSpPr>
        <p:grpSpPr bwMode="auto">
          <a:xfrm rot="6084036">
            <a:off x="4003291" y="4106568"/>
            <a:ext cx="566741" cy="454445"/>
            <a:chOff x="3264" y="1525"/>
            <a:chExt cx="340" cy="272"/>
          </a:xfrm>
        </p:grpSpPr>
        <p:sp>
          <p:nvSpPr>
            <p:cNvPr id="126" name="Freeform 3223"/>
            <p:cNvSpPr>
              <a:spLocks/>
            </p:cNvSpPr>
            <p:nvPr/>
          </p:nvSpPr>
          <p:spPr bwMode="auto">
            <a:xfrm>
              <a:off x="3264" y="1525"/>
              <a:ext cx="340" cy="272"/>
            </a:xfrm>
            <a:custGeom>
              <a:avLst/>
              <a:gdLst>
                <a:gd name="T0" fmla="*/ 850 w 136"/>
                <a:gd name="T1" fmla="*/ 248 h 102"/>
                <a:gd name="T2" fmla="*/ 645 w 136"/>
                <a:gd name="T3" fmla="*/ 0 h 102"/>
                <a:gd name="T4" fmla="*/ 645 w 136"/>
                <a:gd name="T5" fmla="*/ 35 h 102"/>
                <a:gd name="T6" fmla="*/ 425 w 136"/>
                <a:gd name="T7" fmla="*/ 291 h 102"/>
                <a:gd name="T8" fmla="*/ 200 w 136"/>
                <a:gd name="T9" fmla="*/ 35 h 102"/>
                <a:gd name="T10" fmla="*/ 208 w 136"/>
                <a:gd name="T11" fmla="*/ 0 h 102"/>
                <a:gd name="T12" fmla="*/ 0 w 136"/>
                <a:gd name="T13" fmla="*/ 248 h 102"/>
                <a:gd name="T14" fmla="*/ 345 w 136"/>
                <a:gd name="T15" fmla="*/ 533 h 102"/>
                <a:gd name="T16" fmla="*/ 345 w 136"/>
                <a:gd name="T17" fmla="*/ 640 h 102"/>
                <a:gd name="T18" fmla="*/ 425 w 136"/>
                <a:gd name="T19" fmla="*/ 725 h 102"/>
                <a:gd name="T20" fmla="*/ 508 w 136"/>
                <a:gd name="T21" fmla="*/ 640 h 102"/>
                <a:gd name="T22" fmla="*/ 508 w 136"/>
                <a:gd name="T23" fmla="*/ 533 h 102"/>
                <a:gd name="T24" fmla="*/ 850 w 136"/>
                <a:gd name="T25" fmla="*/ 248 h 10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36" h="102">
                  <a:moveTo>
                    <a:pt x="136" y="35"/>
                  </a:moveTo>
                  <a:cubicBezTo>
                    <a:pt x="136" y="20"/>
                    <a:pt x="123" y="7"/>
                    <a:pt x="103" y="0"/>
                  </a:cubicBezTo>
                  <a:cubicBezTo>
                    <a:pt x="103" y="2"/>
                    <a:pt x="103" y="4"/>
                    <a:pt x="103" y="5"/>
                  </a:cubicBezTo>
                  <a:cubicBezTo>
                    <a:pt x="103" y="25"/>
                    <a:pt x="87" y="41"/>
                    <a:pt x="68" y="41"/>
                  </a:cubicBezTo>
                  <a:cubicBezTo>
                    <a:pt x="48" y="41"/>
                    <a:pt x="32" y="25"/>
                    <a:pt x="32" y="5"/>
                  </a:cubicBezTo>
                  <a:cubicBezTo>
                    <a:pt x="32" y="4"/>
                    <a:pt x="32" y="2"/>
                    <a:pt x="33" y="0"/>
                  </a:cubicBezTo>
                  <a:cubicBezTo>
                    <a:pt x="13" y="7"/>
                    <a:pt x="0" y="20"/>
                    <a:pt x="0" y="35"/>
                  </a:cubicBezTo>
                  <a:cubicBezTo>
                    <a:pt x="0" y="55"/>
                    <a:pt x="24" y="71"/>
                    <a:pt x="55" y="75"/>
                  </a:cubicBezTo>
                  <a:cubicBezTo>
                    <a:pt x="55" y="90"/>
                    <a:pt x="55" y="90"/>
                    <a:pt x="55" y="90"/>
                  </a:cubicBezTo>
                  <a:cubicBezTo>
                    <a:pt x="55" y="97"/>
                    <a:pt x="61" y="102"/>
                    <a:pt x="68" y="102"/>
                  </a:cubicBezTo>
                  <a:cubicBezTo>
                    <a:pt x="75" y="102"/>
                    <a:pt x="81" y="97"/>
                    <a:pt x="81" y="90"/>
                  </a:cubicBezTo>
                  <a:cubicBezTo>
                    <a:pt x="81" y="75"/>
                    <a:pt x="81" y="75"/>
                    <a:pt x="81" y="75"/>
                  </a:cubicBezTo>
                  <a:cubicBezTo>
                    <a:pt x="112" y="71"/>
                    <a:pt x="136" y="55"/>
                    <a:pt x="136" y="35"/>
                  </a:cubicBezTo>
                  <a:close/>
                </a:path>
              </a:pathLst>
            </a:custGeom>
            <a:solidFill>
              <a:srgbClr val="50A5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27" name="Freeform 3224"/>
            <p:cNvSpPr>
              <a:spLocks noEditPoints="1"/>
            </p:cNvSpPr>
            <p:nvPr/>
          </p:nvSpPr>
          <p:spPr bwMode="auto">
            <a:xfrm>
              <a:off x="3329" y="1525"/>
              <a:ext cx="275" cy="272"/>
            </a:xfrm>
            <a:custGeom>
              <a:avLst/>
              <a:gdLst>
                <a:gd name="T0" fmla="*/ 558 w 110"/>
                <a:gd name="T1" fmla="*/ 43 h 102"/>
                <a:gd name="T2" fmla="*/ 620 w 110"/>
                <a:gd name="T3" fmla="*/ 192 h 102"/>
                <a:gd name="T4" fmla="*/ 333 w 110"/>
                <a:gd name="T5" fmla="*/ 461 h 102"/>
                <a:gd name="T6" fmla="*/ 275 w 110"/>
                <a:gd name="T7" fmla="*/ 525 h 102"/>
                <a:gd name="T8" fmla="*/ 275 w 110"/>
                <a:gd name="T9" fmla="*/ 584 h 102"/>
                <a:gd name="T10" fmla="*/ 195 w 110"/>
                <a:gd name="T11" fmla="*/ 669 h 102"/>
                <a:gd name="T12" fmla="*/ 188 w 110"/>
                <a:gd name="T13" fmla="*/ 669 h 102"/>
                <a:gd name="T14" fmla="*/ 263 w 110"/>
                <a:gd name="T15" fmla="*/ 725 h 102"/>
                <a:gd name="T16" fmla="*/ 345 w 110"/>
                <a:gd name="T17" fmla="*/ 640 h 102"/>
                <a:gd name="T18" fmla="*/ 345 w 110"/>
                <a:gd name="T19" fmla="*/ 533 h 102"/>
                <a:gd name="T20" fmla="*/ 688 w 110"/>
                <a:gd name="T21" fmla="*/ 248 h 102"/>
                <a:gd name="T22" fmla="*/ 558 w 110"/>
                <a:gd name="T23" fmla="*/ 43 h 102"/>
                <a:gd name="T24" fmla="*/ 100 w 110"/>
                <a:gd name="T25" fmla="*/ 205 h 102"/>
                <a:gd name="T26" fmla="*/ 38 w 110"/>
                <a:gd name="T27" fmla="*/ 35 h 102"/>
                <a:gd name="T28" fmla="*/ 45 w 110"/>
                <a:gd name="T29" fmla="*/ 0 h 102"/>
                <a:gd name="T30" fmla="*/ 0 w 110"/>
                <a:gd name="T31" fmla="*/ 29 h 102"/>
                <a:gd name="T32" fmla="*/ 100 w 110"/>
                <a:gd name="T33" fmla="*/ 205 h 10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10" h="102">
                  <a:moveTo>
                    <a:pt x="89" y="6"/>
                  </a:moveTo>
                  <a:cubicBezTo>
                    <a:pt x="96" y="12"/>
                    <a:pt x="99" y="19"/>
                    <a:pt x="99" y="27"/>
                  </a:cubicBezTo>
                  <a:cubicBezTo>
                    <a:pt x="99" y="45"/>
                    <a:pt x="80" y="60"/>
                    <a:pt x="53" y="65"/>
                  </a:cubicBezTo>
                  <a:cubicBezTo>
                    <a:pt x="50" y="66"/>
                    <a:pt x="44" y="74"/>
                    <a:pt x="44" y="74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4" y="89"/>
                    <a:pt x="38" y="94"/>
                    <a:pt x="31" y="94"/>
                  </a:cubicBezTo>
                  <a:cubicBezTo>
                    <a:pt x="31" y="94"/>
                    <a:pt x="30" y="94"/>
                    <a:pt x="30" y="94"/>
                  </a:cubicBezTo>
                  <a:cubicBezTo>
                    <a:pt x="32" y="99"/>
                    <a:pt x="36" y="102"/>
                    <a:pt x="42" y="102"/>
                  </a:cubicBezTo>
                  <a:cubicBezTo>
                    <a:pt x="49" y="102"/>
                    <a:pt x="55" y="97"/>
                    <a:pt x="55" y="90"/>
                  </a:cubicBezTo>
                  <a:cubicBezTo>
                    <a:pt x="55" y="75"/>
                    <a:pt x="55" y="75"/>
                    <a:pt x="55" y="75"/>
                  </a:cubicBezTo>
                  <a:cubicBezTo>
                    <a:pt x="86" y="71"/>
                    <a:pt x="110" y="55"/>
                    <a:pt x="110" y="35"/>
                  </a:cubicBezTo>
                  <a:cubicBezTo>
                    <a:pt x="110" y="24"/>
                    <a:pt x="102" y="13"/>
                    <a:pt x="89" y="6"/>
                  </a:cubicBezTo>
                  <a:close/>
                  <a:moveTo>
                    <a:pt x="16" y="29"/>
                  </a:moveTo>
                  <a:cubicBezTo>
                    <a:pt x="10" y="23"/>
                    <a:pt x="6" y="14"/>
                    <a:pt x="6" y="5"/>
                  </a:cubicBezTo>
                  <a:cubicBezTo>
                    <a:pt x="6" y="4"/>
                    <a:pt x="6" y="2"/>
                    <a:pt x="7" y="0"/>
                  </a:cubicBezTo>
                  <a:cubicBezTo>
                    <a:pt x="3" y="2"/>
                    <a:pt x="3" y="3"/>
                    <a:pt x="0" y="4"/>
                  </a:cubicBezTo>
                  <a:cubicBezTo>
                    <a:pt x="2" y="15"/>
                    <a:pt x="6" y="24"/>
                    <a:pt x="16" y="29"/>
                  </a:cubicBezTo>
                  <a:close/>
                </a:path>
              </a:pathLst>
            </a:custGeom>
            <a:solidFill>
              <a:srgbClr val="0182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28" name="Freeform 3225"/>
            <p:cNvSpPr>
              <a:spLocks/>
            </p:cNvSpPr>
            <p:nvPr/>
          </p:nvSpPr>
          <p:spPr bwMode="auto">
            <a:xfrm>
              <a:off x="3442" y="1546"/>
              <a:ext cx="90" cy="96"/>
            </a:xfrm>
            <a:custGeom>
              <a:avLst/>
              <a:gdLst>
                <a:gd name="T0" fmla="*/ 0 w 36"/>
                <a:gd name="T1" fmla="*/ 248 h 36"/>
                <a:gd name="T2" fmla="*/ 225 w 36"/>
                <a:gd name="T3" fmla="*/ 0 h 36"/>
                <a:gd name="T4" fmla="*/ 0 w 36"/>
                <a:gd name="T5" fmla="*/ 248 h 3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6" h="36">
                  <a:moveTo>
                    <a:pt x="0" y="35"/>
                  </a:moveTo>
                  <a:cubicBezTo>
                    <a:pt x="20" y="35"/>
                    <a:pt x="36" y="20"/>
                    <a:pt x="36" y="0"/>
                  </a:cubicBezTo>
                  <a:cubicBezTo>
                    <a:pt x="35" y="21"/>
                    <a:pt x="28" y="36"/>
                    <a:pt x="0" y="3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29" name="Freeform 3226"/>
            <p:cNvSpPr>
              <a:spLocks/>
            </p:cNvSpPr>
            <p:nvPr/>
          </p:nvSpPr>
          <p:spPr bwMode="auto">
            <a:xfrm>
              <a:off x="3267" y="1546"/>
              <a:ext cx="70" cy="85"/>
            </a:xfrm>
            <a:custGeom>
              <a:avLst/>
              <a:gdLst>
                <a:gd name="T0" fmla="*/ 25 w 28"/>
                <a:gd name="T1" fmla="*/ 226 h 32"/>
                <a:gd name="T2" fmla="*/ 175 w 28"/>
                <a:gd name="T3" fmla="*/ 0 h 32"/>
                <a:gd name="T4" fmla="*/ 25 w 28"/>
                <a:gd name="T5" fmla="*/ 226 h 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8" h="32">
                  <a:moveTo>
                    <a:pt x="4" y="32"/>
                  </a:moveTo>
                  <a:cubicBezTo>
                    <a:pt x="0" y="17"/>
                    <a:pt x="16" y="2"/>
                    <a:pt x="28" y="0"/>
                  </a:cubicBezTo>
                  <a:cubicBezTo>
                    <a:pt x="22" y="2"/>
                    <a:pt x="7" y="16"/>
                    <a:pt x="4" y="3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30" name="Freeform 3227"/>
            <p:cNvSpPr>
              <a:spLocks/>
            </p:cNvSpPr>
            <p:nvPr/>
          </p:nvSpPr>
          <p:spPr bwMode="auto">
            <a:xfrm>
              <a:off x="3264" y="1525"/>
              <a:ext cx="340" cy="272"/>
            </a:xfrm>
            <a:custGeom>
              <a:avLst/>
              <a:gdLst>
                <a:gd name="T0" fmla="*/ 850 w 136"/>
                <a:gd name="T1" fmla="*/ 248 h 102"/>
                <a:gd name="T2" fmla="*/ 645 w 136"/>
                <a:gd name="T3" fmla="*/ 0 h 102"/>
                <a:gd name="T4" fmla="*/ 645 w 136"/>
                <a:gd name="T5" fmla="*/ 35 h 102"/>
                <a:gd name="T6" fmla="*/ 425 w 136"/>
                <a:gd name="T7" fmla="*/ 291 h 102"/>
                <a:gd name="T8" fmla="*/ 200 w 136"/>
                <a:gd name="T9" fmla="*/ 35 h 102"/>
                <a:gd name="T10" fmla="*/ 208 w 136"/>
                <a:gd name="T11" fmla="*/ 0 h 102"/>
                <a:gd name="T12" fmla="*/ 0 w 136"/>
                <a:gd name="T13" fmla="*/ 248 h 102"/>
                <a:gd name="T14" fmla="*/ 345 w 136"/>
                <a:gd name="T15" fmla="*/ 533 h 102"/>
                <a:gd name="T16" fmla="*/ 345 w 136"/>
                <a:gd name="T17" fmla="*/ 640 h 102"/>
                <a:gd name="T18" fmla="*/ 425 w 136"/>
                <a:gd name="T19" fmla="*/ 725 h 102"/>
                <a:gd name="T20" fmla="*/ 508 w 136"/>
                <a:gd name="T21" fmla="*/ 640 h 102"/>
                <a:gd name="T22" fmla="*/ 508 w 136"/>
                <a:gd name="T23" fmla="*/ 533 h 102"/>
                <a:gd name="T24" fmla="*/ 850 w 136"/>
                <a:gd name="T25" fmla="*/ 248 h 10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36" h="102">
                  <a:moveTo>
                    <a:pt x="136" y="35"/>
                  </a:moveTo>
                  <a:cubicBezTo>
                    <a:pt x="136" y="20"/>
                    <a:pt x="123" y="7"/>
                    <a:pt x="103" y="0"/>
                  </a:cubicBezTo>
                  <a:cubicBezTo>
                    <a:pt x="103" y="2"/>
                    <a:pt x="103" y="4"/>
                    <a:pt x="103" y="5"/>
                  </a:cubicBezTo>
                  <a:cubicBezTo>
                    <a:pt x="103" y="25"/>
                    <a:pt x="87" y="41"/>
                    <a:pt x="68" y="41"/>
                  </a:cubicBezTo>
                  <a:cubicBezTo>
                    <a:pt x="48" y="41"/>
                    <a:pt x="32" y="25"/>
                    <a:pt x="32" y="5"/>
                  </a:cubicBezTo>
                  <a:cubicBezTo>
                    <a:pt x="32" y="4"/>
                    <a:pt x="32" y="2"/>
                    <a:pt x="33" y="0"/>
                  </a:cubicBezTo>
                  <a:cubicBezTo>
                    <a:pt x="13" y="7"/>
                    <a:pt x="0" y="20"/>
                    <a:pt x="0" y="35"/>
                  </a:cubicBezTo>
                  <a:cubicBezTo>
                    <a:pt x="0" y="55"/>
                    <a:pt x="24" y="71"/>
                    <a:pt x="55" y="75"/>
                  </a:cubicBezTo>
                  <a:cubicBezTo>
                    <a:pt x="55" y="90"/>
                    <a:pt x="55" y="90"/>
                    <a:pt x="55" y="90"/>
                  </a:cubicBezTo>
                  <a:cubicBezTo>
                    <a:pt x="55" y="97"/>
                    <a:pt x="61" y="102"/>
                    <a:pt x="68" y="102"/>
                  </a:cubicBezTo>
                  <a:cubicBezTo>
                    <a:pt x="75" y="102"/>
                    <a:pt x="81" y="97"/>
                    <a:pt x="81" y="90"/>
                  </a:cubicBezTo>
                  <a:cubicBezTo>
                    <a:pt x="81" y="75"/>
                    <a:pt x="81" y="75"/>
                    <a:pt x="81" y="75"/>
                  </a:cubicBezTo>
                  <a:cubicBezTo>
                    <a:pt x="112" y="71"/>
                    <a:pt x="136" y="55"/>
                    <a:pt x="136" y="35"/>
                  </a:cubicBezTo>
                  <a:close/>
                </a:path>
              </a:pathLst>
            </a:custGeom>
            <a:noFill/>
            <a:ln w="7938" cap="rnd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2400"/>
            </a:p>
          </p:txBody>
        </p:sp>
      </p:grpSp>
      <p:pic>
        <p:nvPicPr>
          <p:cNvPr id="131" name="Picture 3233" descr="ligand_2D_0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084036">
            <a:off x="4347577" y="4255989"/>
            <a:ext cx="224591" cy="252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6" name="Group 3200"/>
          <p:cNvGrpSpPr>
            <a:grpSpLocks/>
          </p:cNvGrpSpPr>
          <p:nvPr/>
        </p:nvGrpSpPr>
        <p:grpSpPr bwMode="auto">
          <a:xfrm rot="16849101">
            <a:off x="4370147" y="4243053"/>
            <a:ext cx="626399" cy="333377"/>
            <a:chOff x="4230" y="1570"/>
            <a:chExt cx="376" cy="200"/>
          </a:xfrm>
        </p:grpSpPr>
        <p:sp>
          <p:nvSpPr>
            <p:cNvPr id="147" name="Freeform 3201"/>
            <p:cNvSpPr>
              <a:spLocks/>
            </p:cNvSpPr>
            <p:nvPr/>
          </p:nvSpPr>
          <p:spPr bwMode="auto">
            <a:xfrm>
              <a:off x="4230" y="1570"/>
              <a:ext cx="376" cy="200"/>
            </a:xfrm>
            <a:custGeom>
              <a:avLst/>
              <a:gdLst>
                <a:gd name="T0" fmla="*/ 917 w 150"/>
                <a:gd name="T1" fmla="*/ 0 h 75"/>
                <a:gd name="T2" fmla="*/ 742 w 150"/>
                <a:gd name="T3" fmla="*/ 0 h 75"/>
                <a:gd name="T4" fmla="*/ 704 w 150"/>
                <a:gd name="T5" fmla="*/ 29 h 75"/>
                <a:gd name="T6" fmla="*/ 471 w 150"/>
                <a:gd name="T7" fmla="*/ 171 h 75"/>
                <a:gd name="T8" fmla="*/ 238 w 150"/>
                <a:gd name="T9" fmla="*/ 29 h 75"/>
                <a:gd name="T10" fmla="*/ 213 w 150"/>
                <a:gd name="T11" fmla="*/ 0 h 75"/>
                <a:gd name="T12" fmla="*/ 33 w 150"/>
                <a:gd name="T13" fmla="*/ 0 h 75"/>
                <a:gd name="T14" fmla="*/ 8 w 150"/>
                <a:gd name="T15" fmla="*/ 35 h 75"/>
                <a:gd name="T16" fmla="*/ 439 w 150"/>
                <a:gd name="T17" fmla="*/ 427 h 75"/>
                <a:gd name="T18" fmla="*/ 439 w 150"/>
                <a:gd name="T19" fmla="*/ 533 h 75"/>
                <a:gd name="T20" fmla="*/ 509 w 150"/>
                <a:gd name="T21" fmla="*/ 533 h 75"/>
                <a:gd name="T22" fmla="*/ 509 w 150"/>
                <a:gd name="T23" fmla="*/ 427 h 75"/>
                <a:gd name="T24" fmla="*/ 935 w 150"/>
                <a:gd name="T25" fmla="*/ 29 h 75"/>
                <a:gd name="T26" fmla="*/ 917 w 150"/>
                <a:gd name="T27" fmla="*/ 0 h 7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50" h="75">
                  <a:moveTo>
                    <a:pt x="146" y="0"/>
                  </a:moveTo>
                  <a:cubicBezTo>
                    <a:pt x="118" y="0"/>
                    <a:pt x="118" y="0"/>
                    <a:pt x="118" y="0"/>
                  </a:cubicBezTo>
                  <a:cubicBezTo>
                    <a:pt x="114" y="0"/>
                    <a:pt x="113" y="2"/>
                    <a:pt x="112" y="4"/>
                  </a:cubicBezTo>
                  <a:cubicBezTo>
                    <a:pt x="109" y="15"/>
                    <a:pt x="94" y="24"/>
                    <a:pt x="75" y="24"/>
                  </a:cubicBezTo>
                  <a:cubicBezTo>
                    <a:pt x="57" y="24"/>
                    <a:pt x="41" y="15"/>
                    <a:pt x="38" y="4"/>
                  </a:cubicBezTo>
                  <a:cubicBezTo>
                    <a:pt x="38" y="3"/>
                    <a:pt x="36" y="0"/>
                    <a:pt x="34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0" y="0"/>
                    <a:pt x="1" y="3"/>
                    <a:pt x="1" y="5"/>
                  </a:cubicBezTo>
                  <a:cubicBezTo>
                    <a:pt x="5" y="29"/>
                    <a:pt x="34" y="58"/>
                    <a:pt x="70" y="60"/>
                  </a:cubicBezTo>
                  <a:cubicBezTo>
                    <a:pt x="70" y="75"/>
                    <a:pt x="70" y="75"/>
                    <a:pt x="70" y="75"/>
                  </a:cubicBezTo>
                  <a:cubicBezTo>
                    <a:pt x="81" y="75"/>
                    <a:pt x="81" y="75"/>
                    <a:pt x="81" y="75"/>
                  </a:cubicBezTo>
                  <a:cubicBezTo>
                    <a:pt x="81" y="60"/>
                    <a:pt x="81" y="60"/>
                    <a:pt x="81" y="60"/>
                  </a:cubicBezTo>
                  <a:cubicBezTo>
                    <a:pt x="117" y="58"/>
                    <a:pt x="146" y="29"/>
                    <a:pt x="149" y="4"/>
                  </a:cubicBezTo>
                  <a:cubicBezTo>
                    <a:pt x="150" y="2"/>
                    <a:pt x="150" y="0"/>
                    <a:pt x="146" y="0"/>
                  </a:cubicBezTo>
                  <a:close/>
                </a:path>
              </a:pathLst>
            </a:custGeom>
            <a:solidFill>
              <a:srgbClr val="E99D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48" name="Freeform 3202"/>
            <p:cNvSpPr>
              <a:spLocks noEditPoints="1"/>
            </p:cNvSpPr>
            <p:nvPr/>
          </p:nvSpPr>
          <p:spPr bwMode="auto">
            <a:xfrm>
              <a:off x="4313" y="1570"/>
              <a:ext cx="293" cy="200"/>
            </a:xfrm>
            <a:custGeom>
              <a:avLst/>
              <a:gdLst>
                <a:gd name="T0" fmla="*/ 45 w 117"/>
                <a:gd name="T1" fmla="*/ 64 h 75"/>
                <a:gd name="T2" fmla="*/ 33 w 117"/>
                <a:gd name="T3" fmla="*/ 29 h 75"/>
                <a:gd name="T4" fmla="*/ 8 w 117"/>
                <a:gd name="T5" fmla="*/ 0 h 75"/>
                <a:gd name="T6" fmla="*/ 0 w 117"/>
                <a:gd name="T7" fmla="*/ 0 h 75"/>
                <a:gd name="T8" fmla="*/ 45 w 117"/>
                <a:gd name="T9" fmla="*/ 64 h 75"/>
                <a:gd name="T10" fmla="*/ 709 w 117"/>
                <a:gd name="T11" fmla="*/ 0 h 75"/>
                <a:gd name="T12" fmla="*/ 689 w 117"/>
                <a:gd name="T13" fmla="*/ 0 h 75"/>
                <a:gd name="T14" fmla="*/ 296 w 117"/>
                <a:gd name="T15" fmla="*/ 376 h 75"/>
                <a:gd name="T16" fmla="*/ 263 w 117"/>
                <a:gd name="T17" fmla="*/ 413 h 75"/>
                <a:gd name="T18" fmla="*/ 263 w 117"/>
                <a:gd name="T19" fmla="*/ 483 h 75"/>
                <a:gd name="T20" fmla="*/ 233 w 117"/>
                <a:gd name="T21" fmla="*/ 483 h 75"/>
                <a:gd name="T22" fmla="*/ 233 w 117"/>
                <a:gd name="T23" fmla="*/ 533 h 75"/>
                <a:gd name="T24" fmla="*/ 301 w 117"/>
                <a:gd name="T25" fmla="*/ 533 h 75"/>
                <a:gd name="T26" fmla="*/ 301 w 117"/>
                <a:gd name="T27" fmla="*/ 427 h 75"/>
                <a:gd name="T28" fmla="*/ 726 w 117"/>
                <a:gd name="T29" fmla="*/ 29 h 75"/>
                <a:gd name="T30" fmla="*/ 709 w 117"/>
                <a:gd name="T31" fmla="*/ 0 h 7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17" h="75">
                  <a:moveTo>
                    <a:pt x="7" y="9"/>
                  </a:moveTo>
                  <a:cubicBezTo>
                    <a:pt x="6" y="7"/>
                    <a:pt x="6" y="6"/>
                    <a:pt x="5" y="4"/>
                  </a:cubicBezTo>
                  <a:cubicBezTo>
                    <a:pt x="5" y="3"/>
                    <a:pt x="3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3"/>
                    <a:pt x="4" y="6"/>
                    <a:pt x="7" y="9"/>
                  </a:cubicBezTo>
                  <a:close/>
                  <a:moveTo>
                    <a:pt x="113" y="0"/>
                  </a:moveTo>
                  <a:cubicBezTo>
                    <a:pt x="110" y="0"/>
                    <a:pt x="110" y="0"/>
                    <a:pt x="110" y="0"/>
                  </a:cubicBezTo>
                  <a:cubicBezTo>
                    <a:pt x="106" y="23"/>
                    <a:pt x="80" y="49"/>
                    <a:pt x="47" y="53"/>
                  </a:cubicBezTo>
                  <a:cubicBezTo>
                    <a:pt x="45" y="53"/>
                    <a:pt x="42" y="58"/>
                    <a:pt x="42" y="58"/>
                  </a:cubicBezTo>
                  <a:cubicBezTo>
                    <a:pt x="42" y="68"/>
                    <a:pt x="42" y="68"/>
                    <a:pt x="42" y="68"/>
                  </a:cubicBezTo>
                  <a:cubicBezTo>
                    <a:pt x="37" y="68"/>
                    <a:pt x="37" y="68"/>
                    <a:pt x="37" y="68"/>
                  </a:cubicBezTo>
                  <a:cubicBezTo>
                    <a:pt x="37" y="75"/>
                    <a:pt x="37" y="75"/>
                    <a:pt x="3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8" y="60"/>
                    <a:pt x="48" y="60"/>
                    <a:pt x="48" y="60"/>
                  </a:cubicBezTo>
                  <a:cubicBezTo>
                    <a:pt x="84" y="58"/>
                    <a:pt x="113" y="29"/>
                    <a:pt x="116" y="4"/>
                  </a:cubicBezTo>
                  <a:cubicBezTo>
                    <a:pt x="117" y="2"/>
                    <a:pt x="117" y="0"/>
                    <a:pt x="113" y="0"/>
                  </a:cubicBezTo>
                  <a:close/>
                </a:path>
              </a:pathLst>
            </a:custGeom>
            <a:solidFill>
              <a:srgbClr val="E380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49" name="Freeform 3203"/>
            <p:cNvSpPr>
              <a:spLocks/>
            </p:cNvSpPr>
            <p:nvPr/>
          </p:nvSpPr>
          <p:spPr bwMode="auto">
            <a:xfrm>
              <a:off x="4313" y="1594"/>
              <a:ext cx="148" cy="91"/>
            </a:xfrm>
            <a:custGeom>
              <a:avLst/>
              <a:gdLst>
                <a:gd name="T0" fmla="*/ 0 w 59"/>
                <a:gd name="T1" fmla="*/ 0 h 34"/>
                <a:gd name="T2" fmla="*/ 371 w 59"/>
                <a:gd name="T3" fmla="*/ 137 h 34"/>
                <a:gd name="T4" fmla="*/ 0 w 59"/>
                <a:gd name="T5" fmla="*/ 0 h 3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9" h="34">
                  <a:moveTo>
                    <a:pt x="0" y="0"/>
                  </a:moveTo>
                  <a:cubicBezTo>
                    <a:pt x="3" y="7"/>
                    <a:pt x="23" y="29"/>
                    <a:pt x="59" y="19"/>
                  </a:cubicBezTo>
                  <a:cubicBezTo>
                    <a:pt x="49" y="25"/>
                    <a:pt x="15" y="34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50" name="Freeform 3204"/>
            <p:cNvSpPr>
              <a:spLocks/>
            </p:cNvSpPr>
            <p:nvPr/>
          </p:nvSpPr>
          <p:spPr bwMode="auto">
            <a:xfrm>
              <a:off x="4230" y="1570"/>
              <a:ext cx="376" cy="200"/>
            </a:xfrm>
            <a:custGeom>
              <a:avLst/>
              <a:gdLst>
                <a:gd name="T0" fmla="*/ 917 w 150"/>
                <a:gd name="T1" fmla="*/ 0 h 75"/>
                <a:gd name="T2" fmla="*/ 742 w 150"/>
                <a:gd name="T3" fmla="*/ 0 h 75"/>
                <a:gd name="T4" fmla="*/ 704 w 150"/>
                <a:gd name="T5" fmla="*/ 29 h 75"/>
                <a:gd name="T6" fmla="*/ 471 w 150"/>
                <a:gd name="T7" fmla="*/ 171 h 75"/>
                <a:gd name="T8" fmla="*/ 238 w 150"/>
                <a:gd name="T9" fmla="*/ 29 h 75"/>
                <a:gd name="T10" fmla="*/ 213 w 150"/>
                <a:gd name="T11" fmla="*/ 0 h 75"/>
                <a:gd name="T12" fmla="*/ 33 w 150"/>
                <a:gd name="T13" fmla="*/ 0 h 75"/>
                <a:gd name="T14" fmla="*/ 8 w 150"/>
                <a:gd name="T15" fmla="*/ 35 h 75"/>
                <a:gd name="T16" fmla="*/ 439 w 150"/>
                <a:gd name="T17" fmla="*/ 427 h 75"/>
                <a:gd name="T18" fmla="*/ 439 w 150"/>
                <a:gd name="T19" fmla="*/ 533 h 75"/>
                <a:gd name="T20" fmla="*/ 509 w 150"/>
                <a:gd name="T21" fmla="*/ 533 h 75"/>
                <a:gd name="T22" fmla="*/ 509 w 150"/>
                <a:gd name="T23" fmla="*/ 427 h 75"/>
                <a:gd name="T24" fmla="*/ 935 w 150"/>
                <a:gd name="T25" fmla="*/ 29 h 75"/>
                <a:gd name="T26" fmla="*/ 917 w 150"/>
                <a:gd name="T27" fmla="*/ 0 h 7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50" h="75">
                  <a:moveTo>
                    <a:pt x="146" y="0"/>
                  </a:moveTo>
                  <a:cubicBezTo>
                    <a:pt x="118" y="0"/>
                    <a:pt x="118" y="0"/>
                    <a:pt x="118" y="0"/>
                  </a:cubicBezTo>
                  <a:cubicBezTo>
                    <a:pt x="114" y="0"/>
                    <a:pt x="113" y="2"/>
                    <a:pt x="112" y="4"/>
                  </a:cubicBezTo>
                  <a:cubicBezTo>
                    <a:pt x="109" y="15"/>
                    <a:pt x="94" y="24"/>
                    <a:pt x="75" y="24"/>
                  </a:cubicBezTo>
                  <a:cubicBezTo>
                    <a:pt x="57" y="24"/>
                    <a:pt x="41" y="15"/>
                    <a:pt x="38" y="4"/>
                  </a:cubicBezTo>
                  <a:cubicBezTo>
                    <a:pt x="38" y="3"/>
                    <a:pt x="36" y="0"/>
                    <a:pt x="34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0" y="0"/>
                    <a:pt x="1" y="3"/>
                    <a:pt x="1" y="5"/>
                  </a:cubicBezTo>
                  <a:cubicBezTo>
                    <a:pt x="5" y="29"/>
                    <a:pt x="34" y="58"/>
                    <a:pt x="70" y="60"/>
                  </a:cubicBezTo>
                  <a:cubicBezTo>
                    <a:pt x="70" y="75"/>
                    <a:pt x="70" y="75"/>
                    <a:pt x="70" y="75"/>
                  </a:cubicBezTo>
                  <a:cubicBezTo>
                    <a:pt x="81" y="75"/>
                    <a:pt x="81" y="75"/>
                    <a:pt x="81" y="75"/>
                  </a:cubicBezTo>
                  <a:cubicBezTo>
                    <a:pt x="81" y="60"/>
                    <a:pt x="81" y="60"/>
                    <a:pt x="81" y="60"/>
                  </a:cubicBezTo>
                  <a:cubicBezTo>
                    <a:pt x="117" y="58"/>
                    <a:pt x="146" y="29"/>
                    <a:pt x="149" y="4"/>
                  </a:cubicBezTo>
                  <a:cubicBezTo>
                    <a:pt x="150" y="2"/>
                    <a:pt x="150" y="0"/>
                    <a:pt x="146" y="0"/>
                  </a:cubicBezTo>
                  <a:close/>
                </a:path>
              </a:pathLst>
            </a:custGeom>
            <a:noFill/>
            <a:ln w="7938" cap="rnd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2400"/>
            </a:p>
          </p:txBody>
        </p:sp>
      </p:grpSp>
      <p:grpSp>
        <p:nvGrpSpPr>
          <p:cNvPr id="151" name="Group 1249"/>
          <p:cNvGrpSpPr>
            <a:grpSpLocks noChangeAspect="1"/>
          </p:cNvGrpSpPr>
          <p:nvPr/>
        </p:nvGrpSpPr>
        <p:grpSpPr bwMode="auto">
          <a:xfrm rot="11816548">
            <a:off x="5117693" y="1641850"/>
            <a:ext cx="339519" cy="414089"/>
            <a:chOff x="1959" y="1448"/>
            <a:chExt cx="387" cy="472"/>
          </a:xfrm>
        </p:grpSpPr>
        <p:sp>
          <p:nvSpPr>
            <p:cNvPr id="152" name="Freeform 1250"/>
            <p:cNvSpPr>
              <a:spLocks/>
            </p:cNvSpPr>
            <p:nvPr/>
          </p:nvSpPr>
          <p:spPr bwMode="auto">
            <a:xfrm>
              <a:off x="1959" y="1469"/>
              <a:ext cx="152" cy="214"/>
            </a:xfrm>
            <a:custGeom>
              <a:avLst/>
              <a:gdLst>
                <a:gd name="T0" fmla="*/ 152 w 152"/>
                <a:gd name="T1" fmla="*/ 203 h 214"/>
                <a:gd name="T2" fmla="*/ 17 w 152"/>
                <a:gd name="T3" fmla="*/ 0 h 214"/>
                <a:gd name="T4" fmla="*/ 0 w 152"/>
                <a:gd name="T5" fmla="*/ 14 h 214"/>
                <a:gd name="T6" fmla="*/ 135 w 152"/>
                <a:gd name="T7" fmla="*/ 214 h 214"/>
                <a:gd name="T8" fmla="*/ 152 w 152"/>
                <a:gd name="T9" fmla="*/ 203 h 2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52" h="214">
                  <a:moveTo>
                    <a:pt x="152" y="203"/>
                  </a:moveTo>
                  <a:lnTo>
                    <a:pt x="17" y="0"/>
                  </a:lnTo>
                  <a:lnTo>
                    <a:pt x="0" y="14"/>
                  </a:lnTo>
                  <a:lnTo>
                    <a:pt x="135" y="214"/>
                  </a:lnTo>
                  <a:lnTo>
                    <a:pt x="152" y="203"/>
                  </a:lnTo>
                  <a:close/>
                </a:path>
              </a:pathLst>
            </a:custGeom>
            <a:solidFill>
              <a:srgbClr val="EFA0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53" name="Freeform 1251"/>
            <p:cNvSpPr>
              <a:spLocks/>
            </p:cNvSpPr>
            <p:nvPr/>
          </p:nvSpPr>
          <p:spPr bwMode="auto">
            <a:xfrm>
              <a:off x="1991" y="1448"/>
              <a:ext cx="155" cy="472"/>
            </a:xfrm>
            <a:custGeom>
              <a:avLst/>
              <a:gdLst>
                <a:gd name="T0" fmla="*/ 155 w 155"/>
                <a:gd name="T1" fmla="*/ 205 h 472"/>
                <a:gd name="T2" fmla="*/ 155 w 155"/>
                <a:gd name="T3" fmla="*/ 205 h 472"/>
                <a:gd name="T4" fmla="*/ 155 w 155"/>
                <a:gd name="T5" fmla="*/ 205 h 472"/>
                <a:gd name="T6" fmla="*/ 155 w 155"/>
                <a:gd name="T7" fmla="*/ 205 h 472"/>
                <a:gd name="T8" fmla="*/ 15 w 155"/>
                <a:gd name="T9" fmla="*/ 0 h 472"/>
                <a:gd name="T10" fmla="*/ 0 w 155"/>
                <a:gd name="T11" fmla="*/ 13 h 472"/>
                <a:gd name="T12" fmla="*/ 135 w 155"/>
                <a:gd name="T13" fmla="*/ 213 h 472"/>
                <a:gd name="T14" fmla="*/ 135 w 155"/>
                <a:gd name="T15" fmla="*/ 472 h 472"/>
                <a:gd name="T16" fmla="*/ 155 w 155"/>
                <a:gd name="T17" fmla="*/ 472 h 472"/>
                <a:gd name="T18" fmla="*/ 155 w 155"/>
                <a:gd name="T19" fmla="*/ 205 h 472"/>
                <a:gd name="T20" fmla="*/ 155 w 155"/>
                <a:gd name="T21" fmla="*/ 205 h 47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55" h="472">
                  <a:moveTo>
                    <a:pt x="155" y="205"/>
                  </a:moveTo>
                  <a:lnTo>
                    <a:pt x="155" y="205"/>
                  </a:lnTo>
                  <a:lnTo>
                    <a:pt x="15" y="0"/>
                  </a:lnTo>
                  <a:lnTo>
                    <a:pt x="0" y="13"/>
                  </a:lnTo>
                  <a:lnTo>
                    <a:pt x="135" y="213"/>
                  </a:lnTo>
                  <a:lnTo>
                    <a:pt x="135" y="472"/>
                  </a:lnTo>
                  <a:lnTo>
                    <a:pt x="155" y="472"/>
                  </a:lnTo>
                  <a:lnTo>
                    <a:pt x="155" y="205"/>
                  </a:lnTo>
                  <a:close/>
                </a:path>
              </a:pathLst>
            </a:custGeom>
            <a:solidFill>
              <a:srgbClr val="EFA0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54" name="Freeform 1252"/>
            <p:cNvSpPr>
              <a:spLocks/>
            </p:cNvSpPr>
            <p:nvPr/>
          </p:nvSpPr>
          <p:spPr bwMode="auto">
            <a:xfrm>
              <a:off x="1959" y="1469"/>
              <a:ext cx="47" cy="56"/>
            </a:xfrm>
            <a:custGeom>
              <a:avLst/>
              <a:gdLst>
                <a:gd name="T0" fmla="*/ 47 w 47"/>
                <a:gd name="T1" fmla="*/ 46 h 56"/>
                <a:gd name="T2" fmla="*/ 17 w 47"/>
                <a:gd name="T3" fmla="*/ 0 h 56"/>
                <a:gd name="T4" fmla="*/ 0 w 47"/>
                <a:gd name="T5" fmla="*/ 14 h 56"/>
                <a:gd name="T6" fmla="*/ 30 w 47"/>
                <a:gd name="T7" fmla="*/ 56 h 56"/>
                <a:gd name="T8" fmla="*/ 47 w 47"/>
                <a:gd name="T9" fmla="*/ 46 h 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7" h="56">
                  <a:moveTo>
                    <a:pt x="47" y="46"/>
                  </a:moveTo>
                  <a:lnTo>
                    <a:pt x="17" y="0"/>
                  </a:lnTo>
                  <a:lnTo>
                    <a:pt x="0" y="14"/>
                  </a:lnTo>
                  <a:lnTo>
                    <a:pt x="30" y="56"/>
                  </a:lnTo>
                  <a:lnTo>
                    <a:pt x="47" y="46"/>
                  </a:lnTo>
                  <a:close/>
                </a:path>
              </a:pathLst>
            </a:custGeom>
            <a:solidFill>
              <a:srgbClr val="672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55" name="Freeform 1253"/>
            <p:cNvSpPr>
              <a:spLocks/>
            </p:cNvSpPr>
            <p:nvPr/>
          </p:nvSpPr>
          <p:spPr bwMode="auto">
            <a:xfrm>
              <a:off x="1991" y="1448"/>
              <a:ext cx="45" cy="56"/>
            </a:xfrm>
            <a:custGeom>
              <a:avLst/>
              <a:gdLst>
                <a:gd name="T0" fmla="*/ 15 w 45"/>
                <a:gd name="T1" fmla="*/ 0 h 56"/>
                <a:gd name="T2" fmla="*/ 0 w 45"/>
                <a:gd name="T3" fmla="*/ 13 h 56"/>
                <a:gd name="T4" fmla="*/ 28 w 45"/>
                <a:gd name="T5" fmla="*/ 56 h 56"/>
                <a:gd name="T6" fmla="*/ 45 w 45"/>
                <a:gd name="T7" fmla="*/ 43 h 56"/>
                <a:gd name="T8" fmla="*/ 15 w 45"/>
                <a:gd name="T9" fmla="*/ 0 h 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5" h="56">
                  <a:moveTo>
                    <a:pt x="15" y="0"/>
                  </a:moveTo>
                  <a:lnTo>
                    <a:pt x="0" y="13"/>
                  </a:lnTo>
                  <a:lnTo>
                    <a:pt x="28" y="56"/>
                  </a:lnTo>
                  <a:lnTo>
                    <a:pt x="45" y="43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672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56" name="Freeform 1254"/>
            <p:cNvSpPr>
              <a:spLocks/>
            </p:cNvSpPr>
            <p:nvPr/>
          </p:nvSpPr>
          <p:spPr bwMode="auto">
            <a:xfrm>
              <a:off x="2021" y="1493"/>
              <a:ext cx="113" cy="414"/>
            </a:xfrm>
            <a:custGeom>
              <a:avLst/>
              <a:gdLst>
                <a:gd name="T0" fmla="*/ 284 w 45"/>
                <a:gd name="T1" fmla="*/ 435 h 155"/>
                <a:gd name="T2" fmla="*/ 284 w 45"/>
                <a:gd name="T3" fmla="*/ 435 h 155"/>
                <a:gd name="T4" fmla="*/ 284 w 45"/>
                <a:gd name="T5" fmla="*/ 443 h 155"/>
                <a:gd name="T6" fmla="*/ 276 w 45"/>
                <a:gd name="T7" fmla="*/ 1106 h 155"/>
                <a:gd name="T8" fmla="*/ 276 w 45"/>
                <a:gd name="T9" fmla="*/ 1106 h 155"/>
                <a:gd name="T10" fmla="*/ 271 w 45"/>
                <a:gd name="T11" fmla="*/ 443 h 155"/>
                <a:gd name="T12" fmla="*/ 0 w 45"/>
                <a:gd name="T13" fmla="*/ 0 h 155"/>
                <a:gd name="T14" fmla="*/ 0 w 45"/>
                <a:gd name="T15" fmla="*/ 0 h 155"/>
                <a:gd name="T16" fmla="*/ 284 w 45"/>
                <a:gd name="T17" fmla="*/ 435 h 15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5" h="155">
                  <a:moveTo>
                    <a:pt x="45" y="61"/>
                  </a:moveTo>
                  <a:cubicBezTo>
                    <a:pt x="45" y="61"/>
                    <a:pt x="45" y="61"/>
                    <a:pt x="45" y="61"/>
                  </a:cubicBezTo>
                  <a:cubicBezTo>
                    <a:pt x="45" y="62"/>
                    <a:pt x="45" y="62"/>
                    <a:pt x="45" y="62"/>
                  </a:cubicBezTo>
                  <a:cubicBezTo>
                    <a:pt x="44" y="155"/>
                    <a:pt x="44" y="155"/>
                    <a:pt x="44" y="155"/>
                  </a:cubicBezTo>
                  <a:cubicBezTo>
                    <a:pt x="44" y="155"/>
                    <a:pt x="44" y="155"/>
                    <a:pt x="44" y="155"/>
                  </a:cubicBezTo>
                  <a:cubicBezTo>
                    <a:pt x="44" y="155"/>
                    <a:pt x="43" y="63"/>
                    <a:pt x="43" y="62"/>
                  </a:cubicBezTo>
                  <a:cubicBezTo>
                    <a:pt x="43" y="62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45" y="6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57" name="Freeform 1255"/>
            <p:cNvSpPr>
              <a:spLocks/>
            </p:cNvSpPr>
            <p:nvPr/>
          </p:nvSpPr>
          <p:spPr bwMode="auto">
            <a:xfrm>
              <a:off x="1966" y="1477"/>
              <a:ext cx="115" cy="176"/>
            </a:xfrm>
            <a:custGeom>
              <a:avLst/>
              <a:gdLst>
                <a:gd name="T0" fmla="*/ 20 w 46"/>
                <a:gd name="T1" fmla="*/ 21 h 66"/>
                <a:gd name="T2" fmla="*/ 288 w 46"/>
                <a:gd name="T3" fmla="*/ 469 h 66"/>
                <a:gd name="T4" fmla="*/ 288 w 46"/>
                <a:gd name="T5" fmla="*/ 469 h 66"/>
                <a:gd name="T6" fmla="*/ 0 w 46"/>
                <a:gd name="T7" fmla="*/ 13 h 66"/>
                <a:gd name="T8" fmla="*/ 25 w 46"/>
                <a:gd name="T9" fmla="*/ 0 h 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6" h="66">
                  <a:moveTo>
                    <a:pt x="3" y="3"/>
                  </a:moveTo>
                  <a:cubicBezTo>
                    <a:pt x="3" y="3"/>
                    <a:pt x="46" y="66"/>
                    <a:pt x="46" y="66"/>
                  </a:cubicBezTo>
                  <a:cubicBezTo>
                    <a:pt x="46" y="66"/>
                    <a:pt x="46" y="66"/>
                    <a:pt x="46" y="66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58" name="Freeform 1256"/>
            <p:cNvSpPr>
              <a:spLocks/>
            </p:cNvSpPr>
            <p:nvPr/>
          </p:nvSpPr>
          <p:spPr bwMode="auto">
            <a:xfrm>
              <a:off x="2196" y="1469"/>
              <a:ext cx="150" cy="214"/>
            </a:xfrm>
            <a:custGeom>
              <a:avLst/>
              <a:gdLst>
                <a:gd name="T0" fmla="*/ 0 w 150"/>
                <a:gd name="T1" fmla="*/ 203 h 214"/>
                <a:gd name="T2" fmla="*/ 135 w 150"/>
                <a:gd name="T3" fmla="*/ 0 h 214"/>
                <a:gd name="T4" fmla="*/ 150 w 150"/>
                <a:gd name="T5" fmla="*/ 14 h 214"/>
                <a:gd name="T6" fmla="*/ 15 w 150"/>
                <a:gd name="T7" fmla="*/ 214 h 214"/>
                <a:gd name="T8" fmla="*/ 0 w 150"/>
                <a:gd name="T9" fmla="*/ 203 h 2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50" h="214">
                  <a:moveTo>
                    <a:pt x="0" y="203"/>
                  </a:moveTo>
                  <a:lnTo>
                    <a:pt x="135" y="0"/>
                  </a:lnTo>
                  <a:lnTo>
                    <a:pt x="150" y="14"/>
                  </a:lnTo>
                  <a:lnTo>
                    <a:pt x="15" y="214"/>
                  </a:lnTo>
                  <a:lnTo>
                    <a:pt x="0" y="203"/>
                  </a:lnTo>
                  <a:close/>
                </a:path>
              </a:pathLst>
            </a:custGeom>
            <a:solidFill>
              <a:srgbClr val="EFA0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59" name="Freeform 1257"/>
            <p:cNvSpPr>
              <a:spLocks/>
            </p:cNvSpPr>
            <p:nvPr/>
          </p:nvSpPr>
          <p:spPr bwMode="auto">
            <a:xfrm>
              <a:off x="2161" y="1448"/>
              <a:ext cx="155" cy="472"/>
            </a:xfrm>
            <a:custGeom>
              <a:avLst/>
              <a:gdLst>
                <a:gd name="T0" fmla="*/ 0 w 155"/>
                <a:gd name="T1" fmla="*/ 205 h 472"/>
                <a:gd name="T2" fmla="*/ 0 w 155"/>
                <a:gd name="T3" fmla="*/ 205 h 472"/>
                <a:gd name="T4" fmla="*/ 0 w 155"/>
                <a:gd name="T5" fmla="*/ 205 h 472"/>
                <a:gd name="T6" fmla="*/ 0 w 155"/>
                <a:gd name="T7" fmla="*/ 205 h 472"/>
                <a:gd name="T8" fmla="*/ 140 w 155"/>
                <a:gd name="T9" fmla="*/ 0 h 472"/>
                <a:gd name="T10" fmla="*/ 155 w 155"/>
                <a:gd name="T11" fmla="*/ 13 h 472"/>
                <a:gd name="T12" fmla="*/ 20 w 155"/>
                <a:gd name="T13" fmla="*/ 213 h 472"/>
                <a:gd name="T14" fmla="*/ 20 w 155"/>
                <a:gd name="T15" fmla="*/ 472 h 472"/>
                <a:gd name="T16" fmla="*/ 0 w 155"/>
                <a:gd name="T17" fmla="*/ 472 h 472"/>
                <a:gd name="T18" fmla="*/ 0 w 155"/>
                <a:gd name="T19" fmla="*/ 205 h 472"/>
                <a:gd name="T20" fmla="*/ 0 w 155"/>
                <a:gd name="T21" fmla="*/ 205 h 47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55" h="472">
                  <a:moveTo>
                    <a:pt x="0" y="205"/>
                  </a:moveTo>
                  <a:lnTo>
                    <a:pt x="0" y="205"/>
                  </a:lnTo>
                  <a:lnTo>
                    <a:pt x="140" y="0"/>
                  </a:lnTo>
                  <a:lnTo>
                    <a:pt x="155" y="13"/>
                  </a:lnTo>
                  <a:lnTo>
                    <a:pt x="20" y="213"/>
                  </a:lnTo>
                  <a:lnTo>
                    <a:pt x="20" y="472"/>
                  </a:lnTo>
                  <a:lnTo>
                    <a:pt x="0" y="472"/>
                  </a:lnTo>
                  <a:lnTo>
                    <a:pt x="0" y="205"/>
                  </a:lnTo>
                  <a:close/>
                </a:path>
              </a:pathLst>
            </a:custGeom>
            <a:solidFill>
              <a:srgbClr val="EFA0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60" name="Freeform 1258"/>
            <p:cNvSpPr>
              <a:spLocks/>
            </p:cNvSpPr>
            <p:nvPr/>
          </p:nvSpPr>
          <p:spPr bwMode="auto">
            <a:xfrm>
              <a:off x="2301" y="1469"/>
              <a:ext cx="45" cy="56"/>
            </a:xfrm>
            <a:custGeom>
              <a:avLst/>
              <a:gdLst>
                <a:gd name="T0" fmla="*/ 0 w 45"/>
                <a:gd name="T1" fmla="*/ 46 h 56"/>
                <a:gd name="T2" fmla="*/ 18 w 45"/>
                <a:gd name="T3" fmla="*/ 56 h 56"/>
                <a:gd name="T4" fmla="*/ 45 w 45"/>
                <a:gd name="T5" fmla="*/ 14 h 56"/>
                <a:gd name="T6" fmla="*/ 30 w 45"/>
                <a:gd name="T7" fmla="*/ 0 h 56"/>
                <a:gd name="T8" fmla="*/ 0 w 45"/>
                <a:gd name="T9" fmla="*/ 46 h 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5" h="56">
                  <a:moveTo>
                    <a:pt x="0" y="46"/>
                  </a:moveTo>
                  <a:lnTo>
                    <a:pt x="18" y="56"/>
                  </a:lnTo>
                  <a:lnTo>
                    <a:pt x="45" y="14"/>
                  </a:lnTo>
                  <a:lnTo>
                    <a:pt x="30" y="0"/>
                  </a:lnTo>
                  <a:lnTo>
                    <a:pt x="0" y="46"/>
                  </a:lnTo>
                  <a:close/>
                </a:path>
              </a:pathLst>
            </a:custGeom>
            <a:solidFill>
              <a:srgbClr val="672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61" name="Freeform 1259"/>
            <p:cNvSpPr>
              <a:spLocks/>
            </p:cNvSpPr>
            <p:nvPr/>
          </p:nvSpPr>
          <p:spPr bwMode="auto">
            <a:xfrm>
              <a:off x="2271" y="1448"/>
              <a:ext cx="45" cy="56"/>
            </a:xfrm>
            <a:custGeom>
              <a:avLst/>
              <a:gdLst>
                <a:gd name="T0" fmla="*/ 0 w 45"/>
                <a:gd name="T1" fmla="*/ 43 h 56"/>
                <a:gd name="T2" fmla="*/ 15 w 45"/>
                <a:gd name="T3" fmla="*/ 56 h 56"/>
                <a:gd name="T4" fmla="*/ 45 w 45"/>
                <a:gd name="T5" fmla="*/ 13 h 56"/>
                <a:gd name="T6" fmla="*/ 30 w 45"/>
                <a:gd name="T7" fmla="*/ 0 h 56"/>
                <a:gd name="T8" fmla="*/ 0 w 45"/>
                <a:gd name="T9" fmla="*/ 43 h 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5" h="56">
                  <a:moveTo>
                    <a:pt x="0" y="43"/>
                  </a:moveTo>
                  <a:lnTo>
                    <a:pt x="15" y="56"/>
                  </a:lnTo>
                  <a:lnTo>
                    <a:pt x="45" y="13"/>
                  </a:lnTo>
                  <a:lnTo>
                    <a:pt x="30" y="0"/>
                  </a:lnTo>
                  <a:lnTo>
                    <a:pt x="0" y="43"/>
                  </a:lnTo>
                  <a:close/>
                </a:path>
              </a:pathLst>
            </a:custGeom>
            <a:solidFill>
              <a:srgbClr val="672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62" name="Freeform 1260"/>
            <p:cNvSpPr>
              <a:spLocks/>
            </p:cNvSpPr>
            <p:nvPr/>
          </p:nvSpPr>
          <p:spPr bwMode="auto">
            <a:xfrm>
              <a:off x="2164" y="1491"/>
              <a:ext cx="115" cy="413"/>
            </a:xfrm>
            <a:custGeom>
              <a:avLst/>
              <a:gdLst>
                <a:gd name="T0" fmla="*/ 0 w 46"/>
                <a:gd name="T1" fmla="*/ 434 h 155"/>
                <a:gd name="T2" fmla="*/ 0 w 46"/>
                <a:gd name="T3" fmla="*/ 434 h 155"/>
                <a:gd name="T4" fmla="*/ 0 w 46"/>
                <a:gd name="T5" fmla="*/ 440 h 155"/>
                <a:gd name="T6" fmla="*/ 8 w 46"/>
                <a:gd name="T7" fmla="*/ 1100 h 155"/>
                <a:gd name="T8" fmla="*/ 8 w 46"/>
                <a:gd name="T9" fmla="*/ 1100 h 155"/>
                <a:gd name="T10" fmla="*/ 13 w 46"/>
                <a:gd name="T11" fmla="*/ 440 h 155"/>
                <a:gd name="T12" fmla="*/ 288 w 46"/>
                <a:gd name="T13" fmla="*/ 0 h 155"/>
                <a:gd name="T14" fmla="*/ 288 w 46"/>
                <a:gd name="T15" fmla="*/ 0 h 155"/>
                <a:gd name="T16" fmla="*/ 0 w 46"/>
                <a:gd name="T17" fmla="*/ 434 h 15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6" h="155">
                  <a:moveTo>
                    <a:pt x="0" y="61"/>
                  </a:moveTo>
                  <a:cubicBezTo>
                    <a:pt x="0" y="61"/>
                    <a:pt x="0" y="61"/>
                    <a:pt x="0" y="61"/>
                  </a:cubicBezTo>
                  <a:cubicBezTo>
                    <a:pt x="0" y="62"/>
                    <a:pt x="0" y="62"/>
                    <a:pt x="0" y="62"/>
                  </a:cubicBezTo>
                  <a:cubicBezTo>
                    <a:pt x="1" y="155"/>
                    <a:pt x="1" y="155"/>
                    <a:pt x="1" y="155"/>
                  </a:cubicBezTo>
                  <a:cubicBezTo>
                    <a:pt x="1" y="155"/>
                    <a:pt x="1" y="155"/>
                    <a:pt x="1" y="155"/>
                  </a:cubicBezTo>
                  <a:cubicBezTo>
                    <a:pt x="1" y="155"/>
                    <a:pt x="2" y="63"/>
                    <a:pt x="2" y="62"/>
                  </a:cubicBezTo>
                  <a:cubicBezTo>
                    <a:pt x="3" y="62"/>
                    <a:pt x="46" y="0"/>
                    <a:pt x="46" y="0"/>
                  </a:cubicBezTo>
                  <a:cubicBezTo>
                    <a:pt x="46" y="0"/>
                    <a:pt x="46" y="0"/>
                    <a:pt x="46" y="0"/>
                  </a:cubicBezTo>
                  <a:lnTo>
                    <a:pt x="0" y="6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63" name="Freeform 1261"/>
            <p:cNvSpPr>
              <a:spLocks/>
            </p:cNvSpPr>
            <p:nvPr/>
          </p:nvSpPr>
          <p:spPr bwMode="auto">
            <a:xfrm>
              <a:off x="2199" y="1504"/>
              <a:ext cx="117" cy="173"/>
            </a:xfrm>
            <a:custGeom>
              <a:avLst/>
              <a:gdLst>
                <a:gd name="T0" fmla="*/ 17 w 47"/>
                <a:gd name="T1" fmla="*/ 439 h 65"/>
                <a:gd name="T2" fmla="*/ 291 w 47"/>
                <a:gd name="T3" fmla="*/ 0 h 65"/>
                <a:gd name="T4" fmla="*/ 291 w 47"/>
                <a:gd name="T5" fmla="*/ 0 h 65"/>
                <a:gd name="T6" fmla="*/ 0 w 47"/>
                <a:gd name="T7" fmla="*/ 447 h 65"/>
                <a:gd name="T8" fmla="*/ 25 w 47"/>
                <a:gd name="T9" fmla="*/ 460 h 6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7" h="65">
                  <a:moveTo>
                    <a:pt x="3" y="62"/>
                  </a:moveTo>
                  <a:cubicBezTo>
                    <a:pt x="3" y="62"/>
                    <a:pt x="47" y="0"/>
                    <a:pt x="47" y="0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4" y="65"/>
                    <a:pt x="4" y="65"/>
                    <a:pt x="4" y="6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64" name="Freeform 1262"/>
            <p:cNvSpPr>
              <a:spLocks/>
            </p:cNvSpPr>
            <p:nvPr/>
          </p:nvSpPr>
          <p:spPr bwMode="auto">
            <a:xfrm>
              <a:off x="1959" y="1469"/>
              <a:ext cx="152" cy="214"/>
            </a:xfrm>
            <a:custGeom>
              <a:avLst/>
              <a:gdLst>
                <a:gd name="T0" fmla="*/ 152 w 152"/>
                <a:gd name="T1" fmla="*/ 203 h 214"/>
                <a:gd name="T2" fmla="*/ 17 w 152"/>
                <a:gd name="T3" fmla="*/ 0 h 214"/>
                <a:gd name="T4" fmla="*/ 0 w 152"/>
                <a:gd name="T5" fmla="*/ 14 h 214"/>
                <a:gd name="T6" fmla="*/ 135 w 152"/>
                <a:gd name="T7" fmla="*/ 214 h 214"/>
                <a:gd name="T8" fmla="*/ 152 w 152"/>
                <a:gd name="T9" fmla="*/ 203 h 2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52" h="214">
                  <a:moveTo>
                    <a:pt x="152" y="203"/>
                  </a:moveTo>
                  <a:lnTo>
                    <a:pt x="17" y="0"/>
                  </a:lnTo>
                  <a:lnTo>
                    <a:pt x="0" y="14"/>
                  </a:lnTo>
                  <a:lnTo>
                    <a:pt x="135" y="214"/>
                  </a:lnTo>
                  <a:lnTo>
                    <a:pt x="152" y="203"/>
                  </a:lnTo>
                  <a:close/>
                </a:path>
              </a:pathLst>
            </a:custGeom>
            <a:noFill/>
            <a:ln w="7938" cap="rnd">
              <a:solidFill>
                <a:srgbClr val="58585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65" name="Freeform 1263"/>
            <p:cNvSpPr>
              <a:spLocks/>
            </p:cNvSpPr>
            <p:nvPr/>
          </p:nvSpPr>
          <p:spPr bwMode="auto">
            <a:xfrm>
              <a:off x="1991" y="1448"/>
              <a:ext cx="155" cy="472"/>
            </a:xfrm>
            <a:custGeom>
              <a:avLst/>
              <a:gdLst>
                <a:gd name="T0" fmla="*/ 155 w 155"/>
                <a:gd name="T1" fmla="*/ 205 h 472"/>
                <a:gd name="T2" fmla="*/ 155 w 155"/>
                <a:gd name="T3" fmla="*/ 205 h 472"/>
                <a:gd name="T4" fmla="*/ 155 w 155"/>
                <a:gd name="T5" fmla="*/ 205 h 472"/>
                <a:gd name="T6" fmla="*/ 155 w 155"/>
                <a:gd name="T7" fmla="*/ 205 h 472"/>
                <a:gd name="T8" fmla="*/ 15 w 155"/>
                <a:gd name="T9" fmla="*/ 0 h 472"/>
                <a:gd name="T10" fmla="*/ 0 w 155"/>
                <a:gd name="T11" fmla="*/ 13 h 472"/>
                <a:gd name="T12" fmla="*/ 135 w 155"/>
                <a:gd name="T13" fmla="*/ 213 h 472"/>
                <a:gd name="T14" fmla="*/ 135 w 155"/>
                <a:gd name="T15" fmla="*/ 472 h 472"/>
                <a:gd name="T16" fmla="*/ 155 w 155"/>
                <a:gd name="T17" fmla="*/ 472 h 472"/>
                <a:gd name="T18" fmla="*/ 155 w 155"/>
                <a:gd name="T19" fmla="*/ 205 h 472"/>
                <a:gd name="T20" fmla="*/ 155 w 155"/>
                <a:gd name="T21" fmla="*/ 205 h 47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55" h="472">
                  <a:moveTo>
                    <a:pt x="155" y="205"/>
                  </a:moveTo>
                  <a:lnTo>
                    <a:pt x="155" y="205"/>
                  </a:lnTo>
                  <a:lnTo>
                    <a:pt x="15" y="0"/>
                  </a:lnTo>
                  <a:lnTo>
                    <a:pt x="0" y="13"/>
                  </a:lnTo>
                  <a:lnTo>
                    <a:pt x="135" y="213"/>
                  </a:lnTo>
                  <a:lnTo>
                    <a:pt x="135" y="472"/>
                  </a:lnTo>
                  <a:lnTo>
                    <a:pt x="155" y="472"/>
                  </a:lnTo>
                  <a:lnTo>
                    <a:pt x="155" y="205"/>
                  </a:lnTo>
                  <a:close/>
                </a:path>
              </a:pathLst>
            </a:custGeom>
            <a:noFill/>
            <a:ln w="7938" cap="rnd">
              <a:solidFill>
                <a:srgbClr val="58585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66" name="Freeform 1264"/>
            <p:cNvSpPr>
              <a:spLocks/>
            </p:cNvSpPr>
            <p:nvPr/>
          </p:nvSpPr>
          <p:spPr bwMode="auto">
            <a:xfrm>
              <a:off x="2196" y="1469"/>
              <a:ext cx="150" cy="214"/>
            </a:xfrm>
            <a:custGeom>
              <a:avLst/>
              <a:gdLst>
                <a:gd name="T0" fmla="*/ 0 w 150"/>
                <a:gd name="T1" fmla="*/ 203 h 214"/>
                <a:gd name="T2" fmla="*/ 135 w 150"/>
                <a:gd name="T3" fmla="*/ 0 h 214"/>
                <a:gd name="T4" fmla="*/ 150 w 150"/>
                <a:gd name="T5" fmla="*/ 14 h 214"/>
                <a:gd name="T6" fmla="*/ 15 w 150"/>
                <a:gd name="T7" fmla="*/ 214 h 214"/>
                <a:gd name="T8" fmla="*/ 0 w 150"/>
                <a:gd name="T9" fmla="*/ 203 h 2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50" h="214">
                  <a:moveTo>
                    <a:pt x="0" y="203"/>
                  </a:moveTo>
                  <a:lnTo>
                    <a:pt x="135" y="0"/>
                  </a:lnTo>
                  <a:lnTo>
                    <a:pt x="150" y="14"/>
                  </a:lnTo>
                  <a:lnTo>
                    <a:pt x="15" y="214"/>
                  </a:lnTo>
                  <a:lnTo>
                    <a:pt x="0" y="203"/>
                  </a:lnTo>
                  <a:close/>
                </a:path>
              </a:pathLst>
            </a:custGeom>
            <a:noFill/>
            <a:ln w="7938" cap="rnd">
              <a:solidFill>
                <a:srgbClr val="58585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67" name="Freeform 1265"/>
            <p:cNvSpPr>
              <a:spLocks/>
            </p:cNvSpPr>
            <p:nvPr/>
          </p:nvSpPr>
          <p:spPr bwMode="auto">
            <a:xfrm>
              <a:off x="2161" y="1448"/>
              <a:ext cx="155" cy="472"/>
            </a:xfrm>
            <a:custGeom>
              <a:avLst/>
              <a:gdLst>
                <a:gd name="T0" fmla="*/ 0 w 155"/>
                <a:gd name="T1" fmla="*/ 205 h 472"/>
                <a:gd name="T2" fmla="*/ 0 w 155"/>
                <a:gd name="T3" fmla="*/ 205 h 472"/>
                <a:gd name="T4" fmla="*/ 0 w 155"/>
                <a:gd name="T5" fmla="*/ 205 h 472"/>
                <a:gd name="T6" fmla="*/ 0 w 155"/>
                <a:gd name="T7" fmla="*/ 205 h 472"/>
                <a:gd name="T8" fmla="*/ 140 w 155"/>
                <a:gd name="T9" fmla="*/ 0 h 472"/>
                <a:gd name="T10" fmla="*/ 155 w 155"/>
                <a:gd name="T11" fmla="*/ 13 h 472"/>
                <a:gd name="T12" fmla="*/ 20 w 155"/>
                <a:gd name="T13" fmla="*/ 213 h 472"/>
                <a:gd name="T14" fmla="*/ 20 w 155"/>
                <a:gd name="T15" fmla="*/ 472 h 472"/>
                <a:gd name="T16" fmla="*/ 0 w 155"/>
                <a:gd name="T17" fmla="*/ 472 h 472"/>
                <a:gd name="T18" fmla="*/ 0 w 155"/>
                <a:gd name="T19" fmla="*/ 205 h 472"/>
                <a:gd name="T20" fmla="*/ 0 w 155"/>
                <a:gd name="T21" fmla="*/ 205 h 47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55" h="472">
                  <a:moveTo>
                    <a:pt x="0" y="205"/>
                  </a:moveTo>
                  <a:lnTo>
                    <a:pt x="0" y="205"/>
                  </a:lnTo>
                  <a:lnTo>
                    <a:pt x="140" y="0"/>
                  </a:lnTo>
                  <a:lnTo>
                    <a:pt x="155" y="13"/>
                  </a:lnTo>
                  <a:lnTo>
                    <a:pt x="20" y="213"/>
                  </a:lnTo>
                  <a:lnTo>
                    <a:pt x="20" y="472"/>
                  </a:lnTo>
                  <a:lnTo>
                    <a:pt x="0" y="472"/>
                  </a:lnTo>
                  <a:lnTo>
                    <a:pt x="0" y="205"/>
                  </a:lnTo>
                  <a:close/>
                </a:path>
              </a:pathLst>
            </a:custGeom>
            <a:noFill/>
            <a:ln w="7938" cap="rnd">
              <a:solidFill>
                <a:srgbClr val="58585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2400"/>
            </a:p>
          </p:txBody>
        </p:sp>
      </p:grpSp>
      <p:grpSp>
        <p:nvGrpSpPr>
          <p:cNvPr id="168" name="Group 1249"/>
          <p:cNvGrpSpPr>
            <a:grpSpLocks noChangeAspect="1"/>
          </p:cNvGrpSpPr>
          <p:nvPr/>
        </p:nvGrpSpPr>
        <p:grpSpPr bwMode="auto">
          <a:xfrm rot="17346821">
            <a:off x="5442659" y="1898174"/>
            <a:ext cx="339519" cy="414089"/>
            <a:chOff x="1959" y="1448"/>
            <a:chExt cx="387" cy="472"/>
          </a:xfrm>
        </p:grpSpPr>
        <p:sp>
          <p:nvSpPr>
            <p:cNvPr id="169" name="Freeform 1250"/>
            <p:cNvSpPr>
              <a:spLocks/>
            </p:cNvSpPr>
            <p:nvPr/>
          </p:nvSpPr>
          <p:spPr bwMode="auto">
            <a:xfrm>
              <a:off x="1959" y="1469"/>
              <a:ext cx="152" cy="214"/>
            </a:xfrm>
            <a:custGeom>
              <a:avLst/>
              <a:gdLst>
                <a:gd name="T0" fmla="*/ 152 w 152"/>
                <a:gd name="T1" fmla="*/ 203 h 214"/>
                <a:gd name="T2" fmla="*/ 17 w 152"/>
                <a:gd name="T3" fmla="*/ 0 h 214"/>
                <a:gd name="T4" fmla="*/ 0 w 152"/>
                <a:gd name="T5" fmla="*/ 14 h 214"/>
                <a:gd name="T6" fmla="*/ 135 w 152"/>
                <a:gd name="T7" fmla="*/ 214 h 214"/>
                <a:gd name="T8" fmla="*/ 152 w 152"/>
                <a:gd name="T9" fmla="*/ 203 h 2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52" h="214">
                  <a:moveTo>
                    <a:pt x="152" y="203"/>
                  </a:moveTo>
                  <a:lnTo>
                    <a:pt x="17" y="0"/>
                  </a:lnTo>
                  <a:lnTo>
                    <a:pt x="0" y="14"/>
                  </a:lnTo>
                  <a:lnTo>
                    <a:pt x="135" y="214"/>
                  </a:lnTo>
                  <a:lnTo>
                    <a:pt x="152" y="203"/>
                  </a:lnTo>
                  <a:close/>
                </a:path>
              </a:pathLst>
            </a:custGeom>
            <a:solidFill>
              <a:srgbClr val="EFA0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70" name="Freeform 1251"/>
            <p:cNvSpPr>
              <a:spLocks/>
            </p:cNvSpPr>
            <p:nvPr/>
          </p:nvSpPr>
          <p:spPr bwMode="auto">
            <a:xfrm>
              <a:off x="1991" y="1448"/>
              <a:ext cx="155" cy="472"/>
            </a:xfrm>
            <a:custGeom>
              <a:avLst/>
              <a:gdLst>
                <a:gd name="T0" fmla="*/ 155 w 155"/>
                <a:gd name="T1" fmla="*/ 205 h 472"/>
                <a:gd name="T2" fmla="*/ 155 w 155"/>
                <a:gd name="T3" fmla="*/ 205 h 472"/>
                <a:gd name="T4" fmla="*/ 155 w 155"/>
                <a:gd name="T5" fmla="*/ 205 h 472"/>
                <a:gd name="T6" fmla="*/ 155 w 155"/>
                <a:gd name="T7" fmla="*/ 205 h 472"/>
                <a:gd name="T8" fmla="*/ 15 w 155"/>
                <a:gd name="T9" fmla="*/ 0 h 472"/>
                <a:gd name="T10" fmla="*/ 0 w 155"/>
                <a:gd name="T11" fmla="*/ 13 h 472"/>
                <a:gd name="T12" fmla="*/ 135 w 155"/>
                <a:gd name="T13" fmla="*/ 213 h 472"/>
                <a:gd name="T14" fmla="*/ 135 w 155"/>
                <a:gd name="T15" fmla="*/ 472 h 472"/>
                <a:gd name="T16" fmla="*/ 155 w 155"/>
                <a:gd name="T17" fmla="*/ 472 h 472"/>
                <a:gd name="T18" fmla="*/ 155 w 155"/>
                <a:gd name="T19" fmla="*/ 205 h 472"/>
                <a:gd name="T20" fmla="*/ 155 w 155"/>
                <a:gd name="T21" fmla="*/ 205 h 47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55" h="472">
                  <a:moveTo>
                    <a:pt x="155" y="205"/>
                  </a:moveTo>
                  <a:lnTo>
                    <a:pt x="155" y="205"/>
                  </a:lnTo>
                  <a:lnTo>
                    <a:pt x="15" y="0"/>
                  </a:lnTo>
                  <a:lnTo>
                    <a:pt x="0" y="13"/>
                  </a:lnTo>
                  <a:lnTo>
                    <a:pt x="135" y="213"/>
                  </a:lnTo>
                  <a:lnTo>
                    <a:pt x="135" y="472"/>
                  </a:lnTo>
                  <a:lnTo>
                    <a:pt x="155" y="472"/>
                  </a:lnTo>
                  <a:lnTo>
                    <a:pt x="155" y="205"/>
                  </a:lnTo>
                  <a:close/>
                </a:path>
              </a:pathLst>
            </a:custGeom>
            <a:solidFill>
              <a:srgbClr val="EFA0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71" name="Freeform 1252"/>
            <p:cNvSpPr>
              <a:spLocks/>
            </p:cNvSpPr>
            <p:nvPr/>
          </p:nvSpPr>
          <p:spPr bwMode="auto">
            <a:xfrm>
              <a:off x="1959" y="1469"/>
              <a:ext cx="47" cy="56"/>
            </a:xfrm>
            <a:custGeom>
              <a:avLst/>
              <a:gdLst>
                <a:gd name="T0" fmla="*/ 47 w 47"/>
                <a:gd name="T1" fmla="*/ 46 h 56"/>
                <a:gd name="T2" fmla="*/ 17 w 47"/>
                <a:gd name="T3" fmla="*/ 0 h 56"/>
                <a:gd name="T4" fmla="*/ 0 w 47"/>
                <a:gd name="T5" fmla="*/ 14 h 56"/>
                <a:gd name="T6" fmla="*/ 30 w 47"/>
                <a:gd name="T7" fmla="*/ 56 h 56"/>
                <a:gd name="T8" fmla="*/ 47 w 47"/>
                <a:gd name="T9" fmla="*/ 46 h 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7" h="56">
                  <a:moveTo>
                    <a:pt x="47" y="46"/>
                  </a:moveTo>
                  <a:lnTo>
                    <a:pt x="17" y="0"/>
                  </a:lnTo>
                  <a:lnTo>
                    <a:pt x="0" y="14"/>
                  </a:lnTo>
                  <a:lnTo>
                    <a:pt x="30" y="56"/>
                  </a:lnTo>
                  <a:lnTo>
                    <a:pt x="47" y="46"/>
                  </a:lnTo>
                  <a:close/>
                </a:path>
              </a:pathLst>
            </a:custGeom>
            <a:solidFill>
              <a:srgbClr val="672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72" name="Freeform 1253"/>
            <p:cNvSpPr>
              <a:spLocks/>
            </p:cNvSpPr>
            <p:nvPr/>
          </p:nvSpPr>
          <p:spPr bwMode="auto">
            <a:xfrm>
              <a:off x="1991" y="1448"/>
              <a:ext cx="45" cy="56"/>
            </a:xfrm>
            <a:custGeom>
              <a:avLst/>
              <a:gdLst>
                <a:gd name="T0" fmla="*/ 15 w 45"/>
                <a:gd name="T1" fmla="*/ 0 h 56"/>
                <a:gd name="T2" fmla="*/ 0 w 45"/>
                <a:gd name="T3" fmla="*/ 13 h 56"/>
                <a:gd name="T4" fmla="*/ 28 w 45"/>
                <a:gd name="T5" fmla="*/ 56 h 56"/>
                <a:gd name="T6" fmla="*/ 45 w 45"/>
                <a:gd name="T7" fmla="*/ 43 h 56"/>
                <a:gd name="T8" fmla="*/ 15 w 45"/>
                <a:gd name="T9" fmla="*/ 0 h 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5" h="56">
                  <a:moveTo>
                    <a:pt x="15" y="0"/>
                  </a:moveTo>
                  <a:lnTo>
                    <a:pt x="0" y="13"/>
                  </a:lnTo>
                  <a:lnTo>
                    <a:pt x="28" y="56"/>
                  </a:lnTo>
                  <a:lnTo>
                    <a:pt x="45" y="43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672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73" name="Freeform 1254"/>
            <p:cNvSpPr>
              <a:spLocks/>
            </p:cNvSpPr>
            <p:nvPr/>
          </p:nvSpPr>
          <p:spPr bwMode="auto">
            <a:xfrm>
              <a:off x="2021" y="1493"/>
              <a:ext cx="113" cy="414"/>
            </a:xfrm>
            <a:custGeom>
              <a:avLst/>
              <a:gdLst>
                <a:gd name="T0" fmla="*/ 284 w 45"/>
                <a:gd name="T1" fmla="*/ 435 h 155"/>
                <a:gd name="T2" fmla="*/ 284 w 45"/>
                <a:gd name="T3" fmla="*/ 435 h 155"/>
                <a:gd name="T4" fmla="*/ 284 w 45"/>
                <a:gd name="T5" fmla="*/ 443 h 155"/>
                <a:gd name="T6" fmla="*/ 276 w 45"/>
                <a:gd name="T7" fmla="*/ 1106 h 155"/>
                <a:gd name="T8" fmla="*/ 276 w 45"/>
                <a:gd name="T9" fmla="*/ 1106 h 155"/>
                <a:gd name="T10" fmla="*/ 271 w 45"/>
                <a:gd name="T11" fmla="*/ 443 h 155"/>
                <a:gd name="T12" fmla="*/ 0 w 45"/>
                <a:gd name="T13" fmla="*/ 0 h 155"/>
                <a:gd name="T14" fmla="*/ 0 w 45"/>
                <a:gd name="T15" fmla="*/ 0 h 155"/>
                <a:gd name="T16" fmla="*/ 284 w 45"/>
                <a:gd name="T17" fmla="*/ 435 h 15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5" h="155">
                  <a:moveTo>
                    <a:pt x="45" y="61"/>
                  </a:moveTo>
                  <a:cubicBezTo>
                    <a:pt x="45" y="61"/>
                    <a:pt x="45" y="61"/>
                    <a:pt x="45" y="61"/>
                  </a:cubicBezTo>
                  <a:cubicBezTo>
                    <a:pt x="45" y="62"/>
                    <a:pt x="45" y="62"/>
                    <a:pt x="45" y="62"/>
                  </a:cubicBezTo>
                  <a:cubicBezTo>
                    <a:pt x="44" y="155"/>
                    <a:pt x="44" y="155"/>
                    <a:pt x="44" y="155"/>
                  </a:cubicBezTo>
                  <a:cubicBezTo>
                    <a:pt x="44" y="155"/>
                    <a:pt x="44" y="155"/>
                    <a:pt x="44" y="155"/>
                  </a:cubicBezTo>
                  <a:cubicBezTo>
                    <a:pt x="44" y="155"/>
                    <a:pt x="43" y="63"/>
                    <a:pt x="43" y="62"/>
                  </a:cubicBezTo>
                  <a:cubicBezTo>
                    <a:pt x="43" y="62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45" y="6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74" name="Freeform 1255"/>
            <p:cNvSpPr>
              <a:spLocks/>
            </p:cNvSpPr>
            <p:nvPr/>
          </p:nvSpPr>
          <p:spPr bwMode="auto">
            <a:xfrm>
              <a:off x="1966" y="1477"/>
              <a:ext cx="115" cy="176"/>
            </a:xfrm>
            <a:custGeom>
              <a:avLst/>
              <a:gdLst>
                <a:gd name="T0" fmla="*/ 20 w 46"/>
                <a:gd name="T1" fmla="*/ 21 h 66"/>
                <a:gd name="T2" fmla="*/ 288 w 46"/>
                <a:gd name="T3" fmla="*/ 469 h 66"/>
                <a:gd name="T4" fmla="*/ 288 w 46"/>
                <a:gd name="T5" fmla="*/ 469 h 66"/>
                <a:gd name="T6" fmla="*/ 0 w 46"/>
                <a:gd name="T7" fmla="*/ 13 h 66"/>
                <a:gd name="T8" fmla="*/ 25 w 46"/>
                <a:gd name="T9" fmla="*/ 0 h 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6" h="66">
                  <a:moveTo>
                    <a:pt x="3" y="3"/>
                  </a:moveTo>
                  <a:cubicBezTo>
                    <a:pt x="3" y="3"/>
                    <a:pt x="46" y="66"/>
                    <a:pt x="46" y="66"/>
                  </a:cubicBezTo>
                  <a:cubicBezTo>
                    <a:pt x="46" y="66"/>
                    <a:pt x="46" y="66"/>
                    <a:pt x="46" y="66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75" name="Freeform 1256"/>
            <p:cNvSpPr>
              <a:spLocks/>
            </p:cNvSpPr>
            <p:nvPr/>
          </p:nvSpPr>
          <p:spPr bwMode="auto">
            <a:xfrm>
              <a:off x="2196" y="1469"/>
              <a:ext cx="150" cy="214"/>
            </a:xfrm>
            <a:custGeom>
              <a:avLst/>
              <a:gdLst>
                <a:gd name="T0" fmla="*/ 0 w 150"/>
                <a:gd name="T1" fmla="*/ 203 h 214"/>
                <a:gd name="T2" fmla="*/ 135 w 150"/>
                <a:gd name="T3" fmla="*/ 0 h 214"/>
                <a:gd name="T4" fmla="*/ 150 w 150"/>
                <a:gd name="T5" fmla="*/ 14 h 214"/>
                <a:gd name="T6" fmla="*/ 15 w 150"/>
                <a:gd name="T7" fmla="*/ 214 h 214"/>
                <a:gd name="T8" fmla="*/ 0 w 150"/>
                <a:gd name="T9" fmla="*/ 203 h 2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50" h="214">
                  <a:moveTo>
                    <a:pt x="0" y="203"/>
                  </a:moveTo>
                  <a:lnTo>
                    <a:pt x="135" y="0"/>
                  </a:lnTo>
                  <a:lnTo>
                    <a:pt x="150" y="14"/>
                  </a:lnTo>
                  <a:lnTo>
                    <a:pt x="15" y="214"/>
                  </a:lnTo>
                  <a:lnTo>
                    <a:pt x="0" y="203"/>
                  </a:lnTo>
                  <a:close/>
                </a:path>
              </a:pathLst>
            </a:custGeom>
            <a:solidFill>
              <a:srgbClr val="EFA0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76" name="Freeform 1257"/>
            <p:cNvSpPr>
              <a:spLocks/>
            </p:cNvSpPr>
            <p:nvPr/>
          </p:nvSpPr>
          <p:spPr bwMode="auto">
            <a:xfrm>
              <a:off x="2161" y="1448"/>
              <a:ext cx="155" cy="472"/>
            </a:xfrm>
            <a:custGeom>
              <a:avLst/>
              <a:gdLst>
                <a:gd name="T0" fmla="*/ 0 w 155"/>
                <a:gd name="T1" fmla="*/ 205 h 472"/>
                <a:gd name="T2" fmla="*/ 0 w 155"/>
                <a:gd name="T3" fmla="*/ 205 h 472"/>
                <a:gd name="T4" fmla="*/ 0 w 155"/>
                <a:gd name="T5" fmla="*/ 205 h 472"/>
                <a:gd name="T6" fmla="*/ 0 w 155"/>
                <a:gd name="T7" fmla="*/ 205 h 472"/>
                <a:gd name="T8" fmla="*/ 140 w 155"/>
                <a:gd name="T9" fmla="*/ 0 h 472"/>
                <a:gd name="T10" fmla="*/ 155 w 155"/>
                <a:gd name="T11" fmla="*/ 13 h 472"/>
                <a:gd name="T12" fmla="*/ 20 w 155"/>
                <a:gd name="T13" fmla="*/ 213 h 472"/>
                <a:gd name="T14" fmla="*/ 20 w 155"/>
                <a:gd name="T15" fmla="*/ 472 h 472"/>
                <a:gd name="T16" fmla="*/ 0 w 155"/>
                <a:gd name="T17" fmla="*/ 472 h 472"/>
                <a:gd name="T18" fmla="*/ 0 w 155"/>
                <a:gd name="T19" fmla="*/ 205 h 472"/>
                <a:gd name="T20" fmla="*/ 0 w 155"/>
                <a:gd name="T21" fmla="*/ 205 h 47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55" h="472">
                  <a:moveTo>
                    <a:pt x="0" y="205"/>
                  </a:moveTo>
                  <a:lnTo>
                    <a:pt x="0" y="205"/>
                  </a:lnTo>
                  <a:lnTo>
                    <a:pt x="140" y="0"/>
                  </a:lnTo>
                  <a:lnTo>
                    <a:pt x="155" y="13"/>
                  </a:lnTo>
                  <a:lnTo>
                    <a:pt x="20" y="213"/>
                  </a:lnTo>
                  <a:lnTo>
                    <a:pt x="20" y="472"/>
                  </a:lnTo>
                  <a:lnTo>
                    <a:pt x="0" y="472"/>
                  </a:lnTo>
                  <a:lnTo>
                    <a:pt x="0" y="205"/>
                  </a:lnTo>
                  <a:close/>
                </a:path>
              </a:pathLst>
            </a:custGeom>
            <a:solidFill>
              <a:srgbClr val="EFA0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77" name="Freeform 1258"/>
            <p:cNvSpPr>
              <a:spLocks/>
            </p:cNvSpPr>
            <p:nvPr/>
          </p:nvSpPr>
          <p:spPr bwMode="auto">
            <a:xfrm>
              <a:off x="2301" y="1469"/>
              <a:ext cx="45" cy="56"/>
            </a:xfrm>
            <a:custGeom>
              <a:avLst/>
              <a:gdLst>
                <a:gd name="T0" fmla="*/ 0 w 45"/>
                <a:gd name="T1" fmla="*/ 46 h 56"/>
                <a:gd name="T2" fmla="*/ 18 w 45"/>
                <a:gd name="T3" fmla="*/ 56 h 56"/>
                <a:gd name="T4" fmla="*/ 45 w 45"/>
                <a:gd name="T5" fmla="*/ 14 h 56"/>
                <a:gd name="T6" fmla="*/ 30 w 45"/>
                <a:gd name="T7" fmla="*/ 0 h 56"/>
                <a:gd name="T8" fmla="*/ 0 w 45"/>
                <a:gd name="T9" fmla="*/ 46 h 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5" h="56">
                  <a:moveTo>
                    <a:pt x="0" y="46"/>
                  </a:moveTo>
                  <a:lnTo>
                    <a:pt x="18" y="56"/>
                  </a:lnTo>
                  <a:lnTo>
                    <a:pt x="45" y="14"/>
                  </a:lnTo>
                  <a:lnTo>
                    <a:pt x="30" y="0"/>
                  </a:lnTo>
                  <a:lnTo>
                    <a:pt x="0" y="46"/>
                  </a:lnTo>
                  <a:close/>
                </a:path>
              </a:pathLst>
            </a:custGeom>
            <a:solidFill>
              <a:srgbClr val="672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78" name="Freeform 1259"/>
            <p:cNvSpPr>
              <a:spLocks/>
            </p:cNvSpPr>
            <p:nvPr/>
          </p:nvSpPr>
          <p:spPr bwMode="auto">
            <a:xfrm>
              <a:off x="2271" y="1448"/>
              <a:ext cx="45" cy="56"/>
            </a:xfrm>
            <a:custGeom>
              <a:avLst/>
              <a:gdLst>
                <a:gd name="T0" fmla="*/ 0 w 45"/>
                <a:gd name="T1" fmla="*/ 43 h 56"/>
                <a:gd name="T2" fmla="*/ 15 w 45"/>
                <a:gd name="T3" fmla="*/ 56 h 56"/>
                <a:gd name="T4" fmla="*/ 45 w 45"/>
                <a:gd name="T5" fmla="*/ 13 h 56"/>
                <a:gd name="T6" fmla="*/ 30 w 45"/>
                <a:gd name="T7" fmla="*/ 0 h 56"/>
                <a:gd name="T8" fmla="*/ 0 w 45"/>
                <a:gd name="T9" fmla="*/ 43 h 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5" h="56">
                  <a:moveTo>
                    <a:pt x="0" y="43"/>
                  </a:moveTo>
                  <a:lnTo>
                    <a:pt x="15" y="56"/>
                  </a:lnTo>
                  <a:lnTo>
                    <a:pt x="45" y="13"/>
                  </a:lnTo>
                  <a:lnTo>
                    <a:pt x="30" y="0"/>
                  </a:lnTo>
                  <a:lnTo>
                    <a:pt x="0" y="43"/>
                  </a:lnTo>
                  <a:close/>
                </a:path>
              </a:pathLst>
            </a:custGeom>
            <a:solidFill>
              <a:srgbClr val="672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79" name="Freeform 1260"/>
            <p:cNvSpPr>
              <a:spLocks/>
            </p:cNvSpPr>
            <p:nvPr/>
          </p:nvSpPr>
          <p:spPr bwMode="auto">
            <a:xfrm>
              <a:off x="2164" y="1491"/>
              <a:ext cx="115" cy="413"/>
            </a:xfrm>
            <a:custGeom>
              <a:avLst/>
              <a:gdLst>
                <a:gd name="T0" fmla="*/ 0 w 46"/>
                <a:gd name="T1" fmla="*/ 434 h 155"/>
                <a:gd name="T2" fmla="*/ 0 w 46"/>
                <a:gd name="T3" fmla="*/ 434 h 155"/>
                <a:gd name="T4" fmla="*/ 0 w 46"/>
                <a:gd name="T5" fmla="*/ 440 h 155"/>
                <a:gd name="T6" fmla="*/ 8 w 46"/>
                <a:gd name="T7" fmla="*/ 1100 h 155"/>
                <a:gd name="T8" fmla="*/ 8 w 46"/>
                <a:gd name="T9" fmla="*/ 1100 h 155"/>
                <a:gd name="T10" fmla="*/ 13 w 46"/>
                <a:gd name="T11" fmla="*/ 440 h 155"/>
                <a:gd name="T12" fmla="*/ 288 w 46"/>
                <a:gd name="T13" fmla="*/ 0 h 155"/>
                <a:gd name="T14" fmla="*/ 288 w 46"/>
                <a:gd name="T15" fmla="*/ 0 h 155"/>
                <a:gd name="T16" fmla="*/ 0 w 46"/>
                <a:gd name="T17" fmla="*/ 434 h 15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6" h="155">
                  <a:moveTo>
                    <a:pt x="0" y="61"/>
                  </a:moveTo>
                  <a:cubicBezTo>
                    <a:pt x="0" y="61"/>
                    <a:pt x="0" y="61"/>
                    <a:pt x="0" y="61"/>
                  </a:cubicBezTo>
                  <a:cubicBezTo>
                    <a:pt x="0" y="62"/>
                    <a:pt x="0" y="62"/>
                    <a:pt x="0" y="62"/>
                  </a:cubicBezTo>
                  <a:cubicBezTo>
                    <a:pt x="1" y="155"/>
                    <a:pt x="1" y="155"/>
                    <a:pt x="1" y="155"/>
                  </a:cubicBezTo>
                  <a:cubicBezTo>
                    <a:pt x="1" y="155"/>
                    <a:pt x="1" y="155"/>
                    <a:pt x="1" y="155"/>
                  </a:cubicBezTo>
                  <a:cubicBezTo>
                    <a:pt x="1" y="155"/>
                    <a:pt x="2" y="63"/>
                    <a:pt x="2" y="62"/>
                  </a:cubicBezTo>
                  <a:cubicBezTo>
                    <a:pt x="3" y="62"/>
                    <a:pt x="46" y="0"/>
                    <a:pt x="46" y="0"/>
                  </a:cubicBezTo>
                  <a:cubicBezTo>
                    <a:pt x="46" y="0"/>
                    <a:pt x="46" y="0"/>
                    <a:pt x="46" y="0"/>
                  </a:cubicBezTo>
                  <a:lnTo>
                    <a:pt x="0" y="6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80" name="Freeform 1261"/>
            <p:cNvSpPr>
              <a:spLocks/>
            </p:cNvSpPr>
            <p:nvPr/>
          </p:nvSpPr>
          <p:spPr bwMode="auto">
            <a:xfrm>
              <a:off x="2199" y="1504"/>
              <a:ext cx="117" cy="173"/>
            </a:xfrm>
            <a:custGeom>
              <a:avLst/>
              <a:gdLst>
                <a:gd name="T0" fmla="*/ 17 w 47"/>
                <a:gd name="T1" fmla="*/ 439 h 65"/>
                <a:gd name="T2" fmla="*/ 291 w 47"/>
                <a:gd name="T3" fmla="*/ 0 h 65"/>
                <a:gd name="T4" fmla="*/ 291 w 47"/>
                <a:gd name="T5" fmla="*/ 0 h 65"/>
                <a:gd name="T6" fmla="*/ 0 w 47"/>
                <a:gd name="T7" fmla="*/ 447 h 65"/>
                <a:gd name="T8" fmla="*/ 25 w 47"/>
                <a:gd name="T9" fmla="*/ 460 h 6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7" h="65">
                  <a:moveTo>
                    <a:pt x="3" y="62"/>
                  </a:moveTo>
                  <a:cubicBezTo>
                    <a:pt x="3" y="62"/>
                    <a:pt x="47" y="0"/>
                    <a:pt x="47" y="0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4" y="65"/>
                    <a:pt x="4" y="65"/>
                    <a:pt x="4" y="6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81" name="Freeform 1262"/>
            <p:cNvSpPr>
              <a:spLocks/>
            </p:cNvSpPr>
            <p:nvPr/>
          </p:nvSpPr>
          <p:spPr bwMode="auto">
            <a:xfrm>
              <a:off x="1959" y="1469"/>
              <a:ext cx="152" cy="214"/>
            </a:xfrm>
            <a:custGeom>
              <a:avLst/>
              <a:gdLst>
                <a:gd name="T0" fmla="*/ 152 w 152"/>
                <a:gd name="T1" fmla="*/ 203 h 214"/>
                <a:gd name="T2" fmla="*/ 17 w 152"/>
                <a:gd name="T3" fmla="*/ 0 h 214"/>
                <a:gd name="T4" fmla="*/ 0 w 152"/>
                <a:gd name="T5" fmla="*/ 14 h 214"/>
                <a:gd name="T6" fmla="*/ 135 w 152"/>
                <a:gd name="T7" fmla="*/ 214 h 214"/>
                <a:gd name="T8" fmla="*/ 152 w 152"/>
                <a:gd name="T9" fmla="*/ 203 h 2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52" h="214">
                  <a:moveTo>
                    <a:pt x="152" y="203"/>
                  </a:moveTo>
                  <a:lnTo>
                    <a:pt x="17" y="0"/>
                  </a:lnTo>
                  <a:lnTo>
                    <a:pt x="0" y="14"/>
                  </a:lnTo>
                  <a:lnTo>
                    <a:pt x="135" y="214"/>
                  </a:lnTo>
                  <a:lnTo>
                    <a:pt x="152" y="203"/>
                  </a:lnTo>
                  <a:close/>
                </a:path>
              </a:pathLst>
            </a:custGeom>
            <a:noFill/>
            <a:ln w="7938" cap="rnd">
              <a:solidFill>
                <a:srgbClr val="58585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82" name="Freeform 1263"/>
            <p:cNvSpPr>
              <a:spLocks/>
            </p:cNvSpPr>
            <p:nvPr/>
          </p:nvSpPr>
          <p:spPr bwMode="auto">
            <a:xfrm>
              <a:off x="1991" y="1448"/>
              <a:ext cx="155" cy="472"/>
            </a:xfrm>
            <a:custGeom>
              <a:avLst/>
              <a:gdLst>
                <a:gd name="T0" fmla="*/ 155 w 155"/>
                <a:gd name="T1" fmla="*/ 205 h 472"/>
                <a:gd name="T2" fmla="*/ 155 w 155"/>
                <a:gd name="T3" fmla="*/ 205 h 472"/>
                <a:gd name="T4" fmla="*/ 155 w 155"/>
                <a:gd name="T5" fmla="*/ 205 h 472"/>
                <a:gd name="T6" fmla="*/ 155 w 155"/>
                <a:gd name="T7" fmla="*/ 205 h 472"/>
                <a:gd name="T8" fmla="*/ 15 w 155"/>
                <a:gd name="T9" fmla="*/ 0 h 472"/>
                <a:gd name="T10" fmla="*/ 0 w 155"/>
                <a:gd name="T11" fmla="*/ 13 h 472"/>
                <a:gd name="T12" fmla="*/ 135 w 155"/>
                <a:gd name="T13" fmla="*/ 213 h 472"/>
                <a:gd name="T14" fmla="*/ 135 w 155"/>
                <a:gd name="T15" fmla="*/ 472 h 472"/>
                <a:gd name="T16" fmla="*/ 155 w 155"/>
                <a:gd name="T17" fmla="*/ 472 h 472"/>
                <a:gd name="T18" fmla="*/ 155 w 155"/>
                <a:gd name="T19" fmla="*/ 205 h 472"/>
                <a:gd name="T20" fmla="*/ 155 w 155"/>
                <a:gd name="T21" fmla="*/ 205 h 47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55" h="472">
                  <a:moveTo>
                    <a:pt x="155" y="205"/>
                  </a:moveTo>
                  <a:lnTo>
                    <a:pt x="155" y="205"/>
                  </a:lnTo>
                  <a:lnTo>
                    <a:pt x="15" y="0"/>
                  </a:lnTo>
                  <a:lnTo>
                    <a:pt x="0" y="13"/>
                  </a:lnTo>
                  <a:lnTo>
                    <a:pt x="135" y="213"/>
                  </a:lnTo>
                  <a:lnTo>
                    <a:pt x="135" y="472"/>
                  </a:lnTo>
                  <a:lnTo>
                    <a:pt x="155" y="472"/>
                  </a:lnTo>
                  <a:lnTo>
                    <a:pt x="155" y="205"/>
                  </a:lnTo>
                  <a:close/>
                </a:path>
              </a:pathLst>
            </a:custGeom>
            <a:noFill/>
            <a:ln w="7938" cap="rnd">
              <a:solidFill>
                <a:srgbClr val="58585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83" name="Freeform 1264"/>
            <p:cNvSpPr>
              <a:spLocks/>
            </p:cNvSpPr>
            <p:nvPr/>
          </p:nvSpPr>
          <p:spPr bwMode="auto">
            <a:xfrm>
              <a:off x="2196" y="1469"/>
              <a:ext cx="150" cy="214"/>
            </a:xfrm>
            <a:custGeom>
              <a:avLst/>
              <a:gdLst>
                <a:gd name="T0" fmla="*/ 0 w 150"/>
                <a:gd name="T1" fmla="*/ 203 h 214"/>
                <a:gd name="T2" fmla="*/ 135 w 150"/>
                <a:gd name="T3" fmla="*/ 0 h 214"/>
                <a:gd name="T4" fmla="*/ 150 w 150"/>
                <a:gd name="T5" fmla="*/ 14 h 214"/>
                <a:gd name="T6" fmla="*/ 15 w 150"/>
                <a:gd name="T7" fmla="*/ 214 h 214"/>
                <a:gd name="T8" fmla="*/ 0 w 150"/>
                <a:gd name="T9" fmla="*/ 203 h 2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50" h="214">
                  <a:moveTo>
                    <a:pt x="0" y="203"/>
                  </a:moveTo>
                  <a:lnTo>
                    <a:pt x="135" y="0"/>
                  </a:lnTo>
                  <a:lnTo>
                    <a:pt x="150" y="14"/>
                  </a:lnTo>
                  <a:lnTo>
                    <a:pt x="15" y="214"/>
                  </a:lnTo>
                  <a:lnTo>
                    <a:pt x="0" y="203"/>
                  </a:lnTo>
                  <a:close/>
                </a:path>
              </a:pathLst>
            </a:custGeom>
            <a:noFill/>
            <a:ln w="7938" cap="rnd">
              <a:solidFill>
                <a:srgbClr val="58585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84" name="Freeform 1265"/>
            <p:cNvSpPr>
              <a:spLocks/>
            </p:cNvSpPr>
            <p:nvPr/>
          </p:nvSpPr>
          <p:spPr bwMode="auto">
            <a:xfrm>
              <a:off x="2161" y="1448"/>
              <a:ext cx="155" cy="472"/>
            </a:xfrm>
            <a:custGeom>
              <a:avLst/>
              <a:gdLst>
                <a:gd name="T0" fmla="*/ 0 w 155"/>
                <a:gd name="T1" fmla="*/ 205 h 472"/>
                <a:gd name="T2" fmla="*/ 0 w 155"/>
                <a:gd name="T3" fmla="*/ 205 h 472"/>
                <a:gd name="T4" fmla="*/ 0 w 155"/>
                <a:gd name="T5" fmla="*/ 205 h 472"/>
                <a:gd name="T6" fmla="*/ 0 w 155"/>
                <a:gd name="T7" fmla="*/ 205 h 472"/>
                <a:gd name="T8" fmla="*/ 140 w 155"/>
                <a:gd name="T9" fmla="*/ 0 h 472"/>
                <a:gd name="T10" fmla="*/ 155 w 155"/>
                <a:gd name="T11" fmla="*/ 13 h 472"/>
                <a:gd name="T12" fmla="*/ 20 w 155"/>
                <a:gd name="T13" fmla="*/ 213 h 472"/>
                <a:gd name="T14" fmla="*/ 20 w 155"/>
                <a:gd name="T15" fmla="*/ 472 h 472"/>
                <a:gd name="T16" fmla="*/ 0 w 155"/>
                <a:gd name="T17" fmla="*/ 472 h 472"/>
                <a:gd name="T18" fmla="*/ 0 w 155"/>
                <a:gd name="T19" fmla="*/ 205 h 472"/>
                <a:gd name="T20" fmla="*/ 0 w 155"/>
                <a:gd name="T21" fmla="*/ 205 h 47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55" h="472">
                  <a:moveTo>
                    <a:pt x="0" y="205"/>
                  </a:moveTo>
                  <a:lnTo>
                    <a:pt x="0" y="205"/>
                  </a:lnTo>
                  <a:lnTo>
                    <a:pt x="140" y="0"/>
                  </a:lnTo>
                  <a:lnTo>
                    <a:pt x="155" y="13"/>
                  </a:lnTo>
                  <a:lnTo>
                    <a:pt x="20" y="213"/>
                  </a:lnTo>
                  <a:lnTo>
                    <a:pt x="20" y="472"/>
                  </a:lnTo>
                  <a:lnTo>
                    <a:pt x="0" y="472"/>
                  </a:lnTo>
                  <a:lnTo>
                    <a:pt x="0" y="205"/>
                  </a:lnTo>
                  <a:close/>
                </a:path>
              </a:pathLst>
            </a:custGeom>
            <a:noFill/>
            <a:ln w="7938" cap="rnd">
              <a:solidFill>
                <a:srgbClr val="58585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2400"/>
            </a:p>
          </p:txBody>
        </p:sp>
      </p:grpSp>
      <p:grpSp>
        <p:nvGrpSpPr>
          <p:cNvPr id="185" name="Group 1249"/>
          <p:cNvGrpSpPr>
            <a:grpSpLocks noChangeAspect="1"/>
          </p:cNvGrpSpPr>
          <p:nvPr/>
        </p:nvGrpSpPr>
        <p:grpSpPr bwMode="auto">
          <a:xfrm rot="8496722">
            <a:off x="5783219" y="2203550"/>
            <a:ext cx="339519" cy="414089"/>
            <a:chOff x="1959" y="1448"/>
            <a:chExt cx="387" cy="472"/>
          </a:xfrm>
        </p:grpSpPr>
        <p:sp>
          <p:nvSpPr>
            <p:cNvPr id="186" name="Freeform 1250"/>
            <p:cNvSpPr>
              <a:spLocks/>
            </p:cNvSpPr>
            <p:nvPr/>
          </p:nvSpPr>
          <p:spPr bwMode="auto">
            <a:xfrm>
              <a:off x="1959" y="1469"/>
              <a:ext cx="152" cy="214"/>
            </a:xfrm>
            <a:custGeom>
              <a:avLst/>
              <a:gdLst>
                <a:gd name="T0" fmla="*/ 152 w 152"/>
                <a:gd name="T1" fmla="*/ 203 h 214"/>
                <a:gd name="T2" fmla="*/ 17 w 152"/>
                <a:gd name="T3" fmla="*/ 0 h 214"/>
                <a:gd name="T4" fmla="*/ 0 w 152"/>
                <a:gd name="T5" fmla="*/ 14 h 214"/>
                <a:gd name="T6" fmla="*/ 135 w 152"/>
                <a:gd name="T7" fmla="*/ 214 h 214"/>
                <a:gd name="T8" fmla="*/ 152 w 152"/>
                <a:gd name="T9" fmla="*/ 203 h 2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52" h="214">
                  <a:moveTo>
                    <a:pt x="152" y="203"/>
                  </a:moveTo>
                  <a:lnTo>
                    <a:pt x="17" y="0"/>
                  </a:lnTo>
                  <a:lnTo>
                    <a:pt x="0" y="14"/>
                  </a:lnTo>
                  <a:lnTo>
                    <a:pt x="135" y="214"/>
                  </a:lnTo>
                  <a:lnTo>
                    <a:pt x="152" y="203"/>
                  </a:lnTo>
                  <a:close/>
                </a:path>
              </a:pathLst>
            </a:custGeom>
            <a:solidFill>
              <a:srgbClr val="EFA0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87" name="Freeform 1251"/>
            <p:cNvSpPr>
              <a:spLocks/>
            </p:cNvSpPr>
            <p:nvPr/>
          </p:nvSpPr>
          <p:spPr bwMode="auto">
            <a:xfrm>
              <a:off x="1991" y="1448"/>
              <a:ext cx="155" cy="472"/>
            </a:xfrm>
            <a:custGeom>
              <a:avLst/>
              <a:gdLst>
                <a:gd name="T0" fmla="*/ 155 w 155"/>
                <a:gd name="T1" fmla="*/ 205 h 472"/>
                <a:gd name="T2" fmla="*/ 155 w 155"/>
                <a:gd name="T3" fmla="*/ 205 h 472"/>
                <a:gd name="T4" fmla="*/ 155 w 155"/>
                <a:gd name="T5" fmla="*/ 205 h 472"/>
                <a:gd name="T6" fmla="*/ 155 w 155"/>
                <a:gd name="T7" fmla="*/ 205 h 472"/>
                <a:gd name="T8" fmla="*/ 15 w 155"/>
                <a:gd name="T9" fmla="*/ 0 h 472"/>
                <a:gd name="T10" fmla="*/ 0 w 155"/>
                <a:gd name="T11" fmla="*/ 13 h 472"/>
                <a:gd name="T12" fmla="*/ 135 w 155"/>
                <a:gd name="T13" fmla="*/ 213 h 472"/>
                <a:gd name="T14" fmla="*/ 135 w 155"/>
                <a:gd name="T15" fmla="*/ 472 h 472"/>
                <a:gd name="T16" fmla="*/ 155 w 155"/>
                <a:gd name="T17" fmla="*/ 472 h 472"/>
                <a:gd name="T18" fmla="*/ 155 w 155"/>
                <a:gd name="T19" fmla="*/ 205 h 472"/>
                <a:gd name="T20" fmla="*/ 155 w 155"/>
                <a:gd name="T21" fmla="*/ 205 h 47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55" h="472">
                  <a:moveTo>
                    <a:pt x="155" y="205"/>
                  </a:moveTo>
                  <a:lnTo>
                    <a:pt x="155" y="205"/>
                  </a:lnTo>
                  <a:lnTo>
                    <a:pt x="15" y="0"/>
                  </a:lnTo>
                  <a:lnTo>
                    <a:pt x="0" y="13"/>
                  </a:lnTo>
                  <a:lnTo>
                    <a:pt x="135" y="213"/>
                  </a:lnTo>
                  <a:lnTo>
                    <a:pt x="135" y="472"/>
                  </a:lnTo>
                  <a:lnTo>
                    <a:pt x="155" y="472"/>
                  </a:lnTo>
                  <a:lnTo>
                    <a:pt x="155" y="205"/>
                  </a:lnTo>
                  <a:close/>
                </a:path>
              </a:pathLst>
            </a:custGeom>
            <a:solidFill>
              <a:srgbClr val="EFA0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88" name="Freeform 1252"/>
            <p:cNvSpPr>
              <a:spLocks/>
            </p:cNvSpPr>
            <p:nvPr/>
          </p:nvSpPr>
          <p:spPr bwMode="auto">
            <a:xfrm>
              <a:off x="1959" y="1469"/>
              <a:ext cx="47" cy="56"/>
            </a:xfrm>
            <a:custGeom>
              <a:avLst/>
              <a:gdLst>
                <a:gd name="T0" fmla="*/ 47 w 47"/>
                <a:gd name="T1" fmla="*/ 46 h 56"/>
                <a:gd name="T2" fmla="*/ 17 w 47"/>
                <a:gd name="T3" fmla="*/ 0 h 56"/>
                <a:gd name="T4" fmla="*/ 0 w 47"/>
                <a:gd name="T5" fmla="*/ 14 h 56"/>
                <a:gd name="T6" fmla="*/ 30 w 47"/>
                <a:gd name="T7" fmla="*/ 56 h 56"/>
                <a:gd name="T8" fmla="*/ 47 w 47"/>
                <a:gd name="T9" fmla="*/ 46 h 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7" h="56">
                  <a:moveTo>
                    <a:pt x="47" y="46"/>
                  </a:moveTo>
                  <a:lnTo>
                    <a:pt x="17" y="0"/>
                  </a:lnTo>
                  <a:lnTo>
                    <a:pt x="0" y="14"/>
                  </a:lnTo>
                  <a:lnTo>
                    <a:pt x="30" y="56"/>
                  </a:lnTo>
                  <a:lnTo>
                    <a:pt x="47" y="46"/>
                  </a:lnTo>
                  <a:close/>
                </a:path>
              </a:pathLst>
            </a:custGeom>
            <a:solidFill>
              <a:srgbClr val="672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89" name="Freeform 1253"/>
            <p:cNvSpPr>
              <a:spLocks/>
            </p:cNvSpPr>
            <p:nvPr/>
          </p:nvSpPr>
          <p:spPr bwMode="auto">
            <a:xfrm>
              <a:off x="1991" y="1448"/>
              <a:ext cx="45" cy="56"/>
            </a:xfrm>
            <a:custGeom>
              <a:avLst/>
              <a:gdLst>
                <a:gd name="T0" fmla="*/ 15 w 45"/>
                <a:gd name="T1" fmla="*/ 0 h 56"/>
                <a:gd name="T2" fmla="*/ 0 w 45"/>
                <a:gd name="T3" fmla="*/ 13 h 56"/>
                <a:gd name="T4" fmla="*/ 28 w 45"/>
                <a:gd name="T5" fmla="*/ 56 h 56"/>
                <a:gd name="T6" fmla="*/ 45 w 45"/>
                <a:gd name="T7" fmla="*/ 43 h 56"/>
                <a:gd name="T8" fmla="*/ 15 w 45"/>
                <a:gd name="T9" fmla="*/ 0 h 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5" h="56">
                  <a:moveTo>
                    <a:pt x="15" y="0"/>
                  </a:moveTo>
                  <a:lnTo>
                    <a:pt x="0" y="13"/>
                  </a:lnTo>
                  <a:lnTo>
                    <a:pt x="28" y="56"/>
                  </a:lnTo>
                  <a:lnTo>
                    <a:pt x="45" y="43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672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90" name="Freeform 1254"/>
            <p:cNvSpPr>
              <a:spLocks/>
            </p:cNvSpPr>
            <p:nvPr/>
          </p:nvSpPr>
          <p:spPr bwMode="auto">
            <a:xfrm>
              <a:off x="2021" y="1493"/>
              <a:ext cx="113" cy="414"/>
            </a:xfrm>
            <a:custGeom>
              <a:avLst/>
              <a:gdLst>
                <a:gd name="T0" fmla="*/ 284 w 45"/>
                <a:gd name="T1" fmla="*/ 435 h 155"/>
                <a:gd name="T2" fmla="*/ 284 w 45"/>
                <a:gd name="T3" fmla="*/ 435 h 155"/>
                <a:gd name="T4" fmla="*/ 284 w 45"/>
                <a:gd name="T5" fmla="*/ 443 h 155"/>
                <a:gd name="T6" fmla="*/ 276 w 45"/>
                <a:gd name="T7" fmla="*/ 1106 h 155"/>
                <a:gd name="T8" fmla="*/ 276 w 45"/>
                <a:gd name="T9" fmla="*/ 1106 h 155"/>
                <a:gd name="T10" fmla="*/ 271 w 45"/>
                <a:gd name="T11" fmla="*/ 443 h 155"/>
                <a:gd name="T12" fmla="*/ 0 w 45"/>
                <a:gd name="T13" fmla="*/ 0 h 155"/>
                <a:gd name="T14" fmla="*/ 0 w 45"/>
                <a:gd name="T15" fmla="*/ 0 h 155"/>
                <a:gd name="T16" fmla="*/ 284 w 45"/>
                <a:gd name="T17" fmla="*/ 435 h 15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5" h="155">
                  <a:moveTo>
                    <a:pt x="45" y="61"/>
                  </a:moveTo>
                  <a:cubicBezTo>
                    <a:pt x="45" y="61"/>
                    <a:pt x="45" y="61"/>
                    <a:pt x="45" y="61"/>
                  </a:cubicBezTo>
                  <a:cubicBezTo>
                    <a:pt x="45" y="62"/>
                    <a:pt x="45" y="62"/>
                    <a:pt x="45" y="62"/>
                  </a:cubicBezTo>
                  <a:cubicBezTo>
                    <a:pt x="44" y="155"/>
                    <a:pt x="44" y="155"/>
                    <a:pt x="44" y="155"/>
                  </a:cubicBezTo>
                  <a:cubicBezTo>
                    <a:pt x="44" y="155"/>
                    <a:pt x="44" y="155"/>
                    <a:pt x="44" y="155"/>
                  </a:cubicBezTo>
                  <a:cubicBezTo>
                    <a:pt x="44" y="155"/>
                    <a:pt x="43" y="63"/>
                    <a:pt x="43" y="62"/>
                  </a:cubicBezTo>
                  <a:cubicBezTo>
                    <a:pt x="43" y="62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45" y="6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91" name="Freeform 1255"/>
            <p:cNvSpPr>
              <a:spLocks/>
            </p:cNvSpPr>
            <p:nvPr/>
          </p:nvSpPr>
          <p:spPr bwMode="auto">
            <a:xfrm>
              <a:off x="1966" y="1477"/>
              <a:ext cx="115" cy="176"/>
            </a:xfrm>
            <a:custGeom>
              <a:avLst/>
              <a:gdLst>
                <a:gd name="T0" fmla="*/ 20 w 46"/>
                <a:gd name="T1" fmla="*/ 21 h 66"/>
                <a:gd name="T2" fmla="*/ 288 w 46"/>
                <a:gd name="T3" fmla="*/ 469 h 66"/>
                <a:gd name="T4" fmla="*/ 288 w 46"/>
                <a:gd name="T5" fmla="*/ 469 h 66"/>
                <a:gd name="T6" fmla="*/ 0 w 46"/>
                <a:gd name="T7" fmla="*/ 13 h 66"/>
                <a:gd name="T8" fmla="*/ 25 w 46"/>
                <a:gd name="T9" fmla="*/ 0 h 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6" h="66">
                  <a:moveTo>
                    <a:pt x="3" y="3"/>
                  </a:moveTo>
                  <a:cubicBezTo>
                    <a:pt x="3" y="3"/>
                    <a:pt x="46" y="66"/>
                    <a:pt x="46" y="66"/>
                  </a:cubicBezTo>
                  <a:cubicBezTo>
                    <a:pt x="46" y="66"/>
                    <a:pt x="46" y="66"/>
                    <a:pt x="46" y="66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92" name="Freeform 1256"/>
            <p:cNvSpPr>
              <a:spLocks/>
            </p:cNvSpPr>
            <p:nvPr/>
          </p:nvSpPr>
          <p:spPr bwMode="auto">
            <a:xfrm>
              <a:off x="2196" y="1469"/>
              <a:ext cx="150" cy="214"/>
            </a:xfrm>
            <a:custGeom>
              <a:avLst/>
              <a:gdLst>
                <a:gd name="T0" fmla="*/ 0 w 150"/>
                <a:gd name="T1" fmla="*/ 203 h 214"/>
                <a:gd name="T2" fmla="*/ 135 w 150"/>
                <a:gd name="T3" fmla="*/ 0 h 214"/>
                <a:gd name="T4" fmla="*/ 150 w 150"/>
                <a:gd name="T5" fmla="*/ 14 h 214"/>
                <a:gd name="T6" fmla="*/ 15 w 150"/>
                <a:gd name="T7" fmla="*/ 214 h 214"/>
                <a:gd name="T8" fmla="*/ 0 w 150"/>
                <a:gd name="T9" fmla="*/ 203 h 2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50" h="214">
                  <a:moveTo>
                    <a:pt x="0" y="203"/>
                  </a:moveTo>
                  <a:lnTo>
                    <a:pt x="135" y="0"/>
                  </a:lnTo>
                  <a:lnTo>
                    <a:pt x="150" y="14"/>
                  </a:lnTo>
                  <a:lnTo>
                    <a:pt x="15" y="214"/>
                  </a:lnTo>
                  <a:lnTo>
                    <a:pt x="0" y="203"/>
                  </a:lnTo>
                  <a:close/>
                </a:path>
              </a:pathLst>
            </a:custGeom>
            <a:solidFill>
              <a:srgbClr val="EFA0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93" name="Freeform 1257"/>
            <p:cNvSpPr>
              <a:spLocks/>
            </p:cNvSpPr>
            <p:nvPr/>
          </p:nvSpPr>
          <p:spPr bwMode="auto">
            <a:xfrm>
              <a:off x="2161" y="1448"/>
              <a:ext cx="155" cy="472"/>
            </a:xfrm>
            <a:custGeom>
              <a:avLst/>
              <a:gdLst>
                <a:gd name="T0" fmla="*/ 0 w 155"/>
                <a:gd name="T1" fmla="*/ 205 h 472"/>
                <a:gd name="T2" fmla="*/ 0 w 155"/>
                <a:gd name="T3" fmla="*/ 205 h 472"/>
                <a:gd name="T4" fmla="*/ 0 w 155"/>
                <a:gd name="T5" fmla="*/ 205 h 472"/>
                <a:gd name="T6" fmla="*/ 0 w 155"/>
                <a:gd name="T7" fmla="*/ 205 h 472"/>
                <a:gd name="T8" fmla="*/ 140 w 155"/>
                <a:gd name="T9" fmla="*/ 0 h 472"/>
                <a:gd name="T10" fmla="*/ 155 w 155"/>
                <a:gd name="T11" fmla="*/ 13 h 472"/>
                <a:gd name="T12" fmla="*/ 20 w 155"/>
                <a:gd name="T13" fmla="*/ 213 h 472"/>
                <a:gd name="T14" fmla="*/ 20 w 155"/>
                <a:gd name="T15" fmla="*/ 472 h 472"/>
                <a:gd name="T16" fmla="*/ 0 w 155"/>
                <a:gd name="T17" fmla="*/ 472 h 472"/>
                <a:gd name="T18" fmla="*/ 0 w 155"/>
                <a:gd name="T19" fmla="*/ 205 h 472"/>
                <a:gd name="T20" fmla="*/ 0 w 155"/>
                <a:gd name="T21" fmla="*/ 205 h 47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55" h="472">
                  <a:moveTo>
                    <a:pt x="0" y="205"/>
                  </a:moveTo>
                  <a:lnTo>
                    <a:pt x="0" y="205"/>
                  </a:lnTo>
                  <a:lnTo>
                    <a:pt x="140" y="0"/>
                  </a:lnTo>
                  <a:lnTo>
                    <a:pt x="155" y="13"/>
                  </a:lnTo>
                  <a:lnTo>
                    <a:pt x="20" y="213"/>
                  </a:lnTo>
                  <a:lnTo>
                    <a:pt x="20" y="472"/>
                  </a:lnTo>
                  <a:lnTo>
                    <a:pt x="0" y="472"/>
                  </a:lnTo>
                  <a:lnTo>
                    <a:pt x="0" y="205"/>
                  </a:lnTo>
                  <a:close/>
                </a:path>
              </a:pathLst>
            </a:custGeom>
            <a:solidFill>
              <a:srgbClr val="EFA0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94" name="Freeform 1258"/>
            <p:cNvSpPr>
              <a:spLocks/>
            </p:cNvSpPr>
            <p:nvPr/>
          </p:nvSpPr>
          <p:spPr bwMode="auto">
            <a:xfrm>
              <a:off x="2301" y="1469"/>
              <a:ext cx="45" cy="56"/>
            </a:xfrm>
            <a:custGeom>
              <a:avLst/>
              <a:gdLst>
                <a:gd name="T0" fmla="*/ 0 w 45"/>
                <a:gd name="T1" fmla="*/ 46 h 56"/>
                <a:gd name="T2" fmla="*/ 18 w 45"/>
                <a:gd name="T3" fmla="*/ 56 h 56"/>
                <a:gd name="T4" fmla="*/ 45 w 45"/>
                <a:gd name="T5" fmla="*/ 14 h 56"/>
                <a:gd name="T6" fmla="*/ 30 w 45"/>
                <a:gd name="T7" fmla="*/ 0 h 56"/>
                <a:gd name="T8" fmla="*/ 0 w 45"/>
                <a:gd name="T9" fmla="*/ 46 h 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5" h="56">
                  <a:moveTo>
                    <a:pt x="0" y="46"/>
                  </a:moveTo>
                  <a:lnTo>
                    <a:pt x="18" y="56"/>
                  </a:lnTo>
                  <a:lnTo>
                    <a:pt x="45" y="14"/>
                  </a:lnTo>
                  <a:lnTo>
                    <a:pt x="30" y="0"/>
                  </a:lnTo>
                  <a:lnTo>
                    <a:pt x="0" y="46"/>
                  </a:lnTo>
                  <a:close/>
                </a:path>
              </a:pathLst>
            </a:custGeom>
            <a:solidFill>
              <a:srgbClr val="672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95" name="Freeform 1259"/>
            <p:cNvSpPr>
              <a:spLocks/>
            </p:cNvSpPr>
            <p:nvPr/>
          </p:nvSpPr>
          <p:spPr bwMode="auto">
            <a:xfrm>
              <a:off x="2271" y="1448"/>
              <a:ext cx="45" cy="56"/>
            </a:xfrm>
            <a:custGeom>
              <a:avLst/>
              <a:gdLst>
                <a:gd name="T0" fmla="*/ 0 w 45"/>
                <a:gd name="T1" fmla="*/ 43 h 56"/>
                <a:gd name="T2" fmla="*/ 15 w 45"/>
                <a:gd name="T3" fmla="*/ 56 h 56"/>
                <a:gd name="T4" fmla="*/ 45 w 45"/>
                <a:gd name="T5" fmla="*/ 13 h 56"/>
                <a:gd name="T6" fmla="*/ 30 w 45"/>
                <a:gd name="T7" fmla="*/ 0 h 56"/>
                <a:gd name="T8" fmla="*/ 0 w 45"/>
                <a:gd name="T9" fmla="*/ 43 h 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5" h="56">
                  <a:moveTo>
                    <a:pt x="0" y="43"/>
                  </a:moveTo>
                  <a:lnTo>
                    <a:pt x="15" y="56"/>
                  </a:lnTo>
                  <a:lnTo>
                    <a:pt x="45" y="13"/>
                  </a:lnTo>
                  <a:lnTo>
                    <a:pt x="30" y="0"/>
                  </a:lnTo>
                  <a:lnTo>
                    <a:pt x="0" y="43"/>
                  </a:lnTo>
                  <a:close/>
                </a:path>
              </a:pathLst>
            </a:custGeom>
            <a:solidFill>
              <a:srgbClr val="672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96" name="Freeform 1260"/>
            <p:cNvSpPr>
              <a:spLocks/>
            </p:cNvSpPr>
            <p:nvPr/>
          </p:nvSpPr>
          <p:spPr bwMode="auto">
            <a:xfrm>
              <a:off x="2164" y="1491"/>
              <a:ext cx="115" cy="413"/>
            </a:xfrm>
            <a:custGeom>
              <a:avLst/>
              <a:gdLst>
                <a:gd name="T0" fmla="*/ 0 w 46"/>
                <a:gd name="T1" fmla="*/ 434 h 155"/>
                <a:gd name="T2" fmla="*/ 0 w 46"/>
                <a:gd name="T3" fmla="*/ 434 h 155"/>
                <a:gd name="T4" fmla="*/ 0 w 46"/>
                <a:gd name="T5" fmla="*/ 440 h 155"/>
                <a:gd name="T6" fmla="*/ 8 w 46"/>
                <a:gd name="T7" fmla="*/ 1100 h 155"/>
                <a:gd name="T8" fmla="*/ 8 w 46"/>
                <a:gd name="T9" fmla="*/ 1100 h 155"/>
                <a:gd name="T10" fmla="*/ 13 w 46"/>
                <a:gd name="T11" fmla="*/ 440 h 155"/>
                <a:gd name="T12" fmla="*/ 288 w 46"/>
                <a:gd name="T13" fmla="*/ 0 h 155"/>
                <a:gd name="T14" fmla="*/ 288 w 46"/>
                <a:gd name="T15" fmla="*/ 0 h 155"/>
                <a:gd name="T16" fmla="*/ 0 w 46"/>
                <a:gd name="T17" fmla="*/ 434 h 15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6" h="155">
                  <a:moveTo>
                    <a:pt x="0" y="61"/>
                  </a:moveTo>
                  <a:cubicBezTo>
                    <a:pt x="0" y="61"/>
                    <a:pt x="0" y="61"/>
                    <a:pt x="0" y="61"/>
                  </a:cubicBezTo>
                  <a:cubicBezTo>
                    <a:pt x="0" y="62"/>
                    <a:pt x="0" y="62"/>
                    <a:pt x="0" y="62"/>
                  </a:cubicBezTo>
                  <a:cubicBezTo>
                    <a:pt x="1" y="155"/>
                    <a:pt x="1" y="155"/>
                    <a:pt x="1" y="155"/>
                  </a:cubicBezTo>
                  <a:cubicBezTo>
                    <a:pt x="1" y="155"/>
                    <a:pt x="1" y="155"/>
                    <a:pt x="1" y="155"/>
                  </a:cubicBezTo>
                  <a:cubicBezTo>
                    <a:pt x="1" y="155"/>
                    <a:pt x="2" y="63"/>
                    <a:pt x="2" y="62"/>
                  </a:cubicBezTo>
                  <a:cubicBezTo>
                    <a:pt x="3" y="62"/>
                    <a:pt x="46" y="0"/>
                    <a:pt x="46" y="0"/>
                  </a:cubicBezTo>
                  <a:cubicBezTo>
                    <a:pt x="46" y="0"/>
                    <a:pt x="46" y="0"/>
                    <a:pt x="46" y="0"/>
                  </a:cubicBezTo>
                  <a:lnTo>
                    <a:pt x="0" y="6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97" name="Freeform 1261"/>
            <p:cNvSpPr>
              <a:spLocks/>
            </p:cNvSpPr>
            <p:nvPr/>
          </p:nvSpPr>
          <p:spPr bwMode="auto">
            <a:xfrm>
              <a:off x="2199" y="1504"/>
              <a:ext cx="117" cy="173"/>
            </a:xfrm>
            <a:custGeom>
              <a:avLst/>
              <a:gdLst>
                <a:gd name="T0" fmla="*/ 17 w 47"/>
                <a:gd name="T1" fmla="*/ 439 h 65"/>
                <a:gd name="T2" fmla="*/ 291 w 47"/>
                <a:gd name="T3" fmla="*/ 0 h 65"/>
                <a:gd name="T4" fmla="*/ 291 w 47"/>
                <a:gd name="T5" fmla="*/ 0 h 65"/>
                <a:gd name="T6" fmla="*/ 0 w 47"/>
                <a:gd name="T7" fmla="*/ 447 h 65"/>
                <a:gd name="T8" fmla="*/ 25 w 47"/>
                <a:gd name="T9" fmla="*/ 460 h 6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7" h="65">
                  <a:moveTo>
                    <a:pt x="3" y="62"/>
                  </a:moveTo>
                  <a:cubicBezTo>
                    <a:pt x="3" y="62"/>
                    <a:pt x="47" y="0"/>
                    <a:pt x="47" y="0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4" y="65"/>
                    <a:pt x="4" y="65"/>
                    <a:pt x="4" y="6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98" name="Freeform 1262"/>
            <p:cNvSpPr>
              <a:spLocks/>
            </p:cNvSpPr>
            <p:nvPr/>
          </p:nvSpPr>
          <p:spPr bwMode="auto">
            <a:xfrm>
              <a:off x="1959" y="1469"/>
              <a:ext cx="152" cy="214"/>
            </a:xfrm>
            <a:custGeom>
              <a:avLst/>
              <a:gdLst>
                <a:gd name="T0" fmla="*/ 152 w 152"/>
                <a:gd name="T1" fmla="*/ 203 h 214"/>
                <a:gd name="T2" fmla="*/ 17 w 152"/>
                <a:gd name="T3" fmla="*/ 0 h 214"/>
                <a:gd name="T4" fmla="*/ 0 w 152"/>
                <a:gd name="T5" fmla="*/ 14 h 214"/>
                <a:gd name="T6" fmla="*/ 135 w 152"/>
                <a:gd name="T7" fmla="*/ 214 h 214"/>
                <a:gd name="T8" fmla="*/ 152 w 152"/>
                <a:gd name="T9" fmla="*/ 203 h 2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52" h="214">
                  <a:moveTo>
                    <a:pt x="152" y="203"/>
                  </a:moveTo>
                  <a:lnTo>
                    <a:pt x="17" y="0"/>
                  </a:lnTo>
                  <a:lnTo>
                    <a:pt x="0" y="14"/>
                  </a:lnTo>
                  <a:lnTo>
                    <a:pt x="135" y="214"/>
                  </a:lnTo>
                  <a:lnTo>
                    <a:pt x="152" y="203"/>
                  </a:lnTo>
                  <a:close/>
                </a:path>
              </a:pathLst>
            </a:custGeom>
            <a:noFill/>
            <a:ln w="7938" cap="rnd">
              <a:solidFill>
                <a:srgbClr val="58585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99" name="Freeform 1263"/>
            <p:cNvSpPr>
              <a:spLocks/>
            </p:cNvSpPr>
            <p:nvPr/>
          </p:nvSpPr>
          <p:spPr bwMode="auto">
            <a:xfrm>
              <a:off x="1991" y="1448"/>
              <a:ext cx="155" cy="472"/>
            </a:xfrm>
            <a:custGeom>
              <a:avLst/>
              <a:gdLst>
                <a:gd name="T0" fmla="*/ 155 w 155"/>
                <a:gd name="T1" fmla="*/ 205 h 472"/>
                <a:gd name="T2" fmla="*/ 155 w 155"/>
                <a:gd name="T3" fmla="*/ 205 h 472"/>
                <a:gd name="T4" fmla="*/ 155 w 155"/>
                <a:gd name="T5" fmla="*/ 205 h 472"/>
                <a:gd name="T6" fmla="*/ 155 w 155"/>
                <a:gd name="T7" fmla="*/ 205 h 472"/>
                <a:gd name="T8" fmla="*/ 15 w 155"/>
                <a:gd name="T9" fmla="*/ 0 h 472"/>
                <a:gd name="T10" fmla="*/ 0 w 155"/>
                <a:gd name="T11" fmla="*/ 13 h 472"/>
                <a:gd name="T12" fmla="*/ 135 w 155"/>
                <a:gd name="T13" fmla="*/ 213 h 472"/>
                <a:gd name="T14" fmla="*/ 135 w 155"/>
                <a:gd name="T15" fmla="*/ 472 h 472"/>
                <a:gd name="T16" fmla="*/ 155 w 155"/>
                <a:gd name="T17" fmla="*/ 472 h 472"/>
                <a:gd name="T18" fmla="*/ 155 w 155"/>
                <a:gd name="T19" fmla="*/ 205 h 472"/>
                <a:gd name="T20" fmla="*/ 155 w 155"/>
                <a:gd name="T21" fmla="*/ 205 h 47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55" h="472">
                  <a:moveTo>
                    <a:pt x="155" y="205"/>
                  </a:moveTo>
                  <a:lnTo>
                    <a:pt x="155" y="205"/>
                  </a:lnTo>
                  <a:lnTo>
                    <a:pt x="15" y="0"/>
                  </a:lnTo>
                  <a:lnTo>
                    <a:pt x="0" y="13"/>
                  </a:lnTo>
                  <a:lnTo>
                    <a:pt x="135" y="213"/>
                  </a:lnTo>
                  <a:lnTo>
                    <a:pt x="135" y="472"/>
                  </a:lnTo>
                  <a:lnTo>
                    <a:pt x="155" y="472"/>
                  </a:lnTo>
                  <a:lnTo>
                    <a:pt x="155" y="205"/>
                  </a:lnTo>
                  <a:close/>
                </a:path>
              </a:pathLst>
            </a:custGeom>
            <a:noFill/>
            <a:ln w="7938" cap="rnd">
              <a:solidFill>
                <a:srgbClr val="58585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200" name="Freeform 1264"/>
            <p:cNvSpPr>
              <a:spLocks/>
            </p:cNvSpPr>
            <p:nvPr/>
          </p:nvSpPr>
          <p:spPr bwMode="auto">
            <a:xfrm>
              <a:off x="2196" y="1469"/>
              <a:ext cx="150" cy="214"/>
            </a:xfrm>
            <a:custGeom>
              <a:avLst/>
              <a:gdLst>
                <a:gd name="T0" fmla="*/ 0 w 150"/>
                <a:gd name="T1" fmla="*/ 203 h 214"/>
                <a:gd name="T2" fmla="*/ 135 w 150"/>
                <a:gd name="T3" fmla="*/ 0 h 214"/>
                <a:gd name="T4" fmla="*/ 150 w 150"/>
                <a:gd name="T5" fmla="*/ 14 h 214"/>
                <a:gd name="T6" fmla="*/ 15 w 150"/>
                <a:gd name="T7" fmla="*/ 214 h 214"/>
                <a:gd name="T8" fmla="*/ 0 w 150"/>
                <a:gd name="T9" fmla="*/ 203 h 2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50" h="214">
                  <a:moveTo>
                    <a:pt x="0" y="203"/>
                  </a:moveTo>
                  <a:lnTo>
                    <a:pt x="135" y="0"/>
                  </a:lnTo>
                  <a:lnTo>
                    <a:pt x="150" y="14"/>
                  </a:lnTo>
                  <a:lnTo>
                    <a:pt x="15" y="214"/>
                  </a:lnTo>
                  <a:lnTo>
                    <a:pt x="0" y="203"/>
                  </a:lnTo>
                  <a:close/>
                </a:path>
              </a:pathLst>
            </a:custGeom>
            <a:noFill/>
            <a:ln w="7938" cap="rnd">
              <a:solidFill>
                <a:srgbClr val="58585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201" name="Freeform 1265"/>
            <p:cNvSpPr>
              <a:spLocks/>
            </p:cNvSpPr>
            <p:nvPr/>
          </p:nvSpPr>
          <p:spPr bwMode="auto">
            <a:xfrm>
              <a:off x="2161" y="1448"/>
              <a:ext cx="155" cy="472"/>
            </a:xfrm>
            <a:custGeom>
              <a:avLst/>
              <a:gdLst>
                <a:gd name="T0" fmla="*/ 0 w 155"/>
                <a:gd name="T1" fmla="*/ 205 h 472"/>
                <a:gd name="T2" fmla="*/ 0 w 155"/>
                <a:gd name="T3" fmla="*/ 205 h 472"/>
                <a:gd name="T4" fmla="*/ 0 w 155"/>
                <a:gd name="T5" fmla="*/ 205 h 472"/>
                <a:gd name="T6" fmla="*/ 0 w 155"/>
                <a:gd name="T7" fmla="*/ 205 h 472"/>
                <a:gd name="T8" fmla="*/ 140 w 155"/>
                <a:gd name="T9" fmla="*/ 0 h 472"/>
                <a:gd name="T10" fmla="*/ 155 w 155"/>
                <a:gd name="T11" fmla="*/ 13 h 472"/>
                <a:gd name="T12" fmla="*/ 20 w 155"/>
                <a:gd name="T13" fmla="*/ 213 h 472"/>
                <a:gd name="T14" fmla="*/ 20 w 155"/>
                <a:gd name="T15" fmla="*/ 472 h 472"/>
                <a:gd name="T16" fmla="*/ 0 w 155"/>
                <a:gd name="T17" fmla="*/ 472 h 472"/>
                <a:gd name="T18" fmla="*/ 0 w 155"/>
                <a:gd name="T19" fmla="*/ 205 h 472"/>
                <a:gd name="T20" fmla="*/ 0 w 155"/>
                <a:gd name="T21" fmla="*/ 205 h 47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55" h="472">
                  <a:moveTo>
                    <a:pt x="0" y="205"/>
                  </a:moveTo>
                  <a:lnTo>
                    <a:pt x="0" y="205"/>
                  </a:lnTo>
                  <a:lnTo>
                    <a:pt x="140" y="0"/>
                  </a:lnTo>
                  <a:lnTo>
                    <a:pt x="155" y="13"/>
                  </a:lnTo>
                  <a:lnTo>
                    <a:pt x="20" y="213"/>
                  </a:lnTo>
                  <a:lnTo>
                    <a:pt x="20" y="472"/>
                  </a:lnTo>
                  <a:lnTo>
                    <a:pt x="0" y="472"/>
                  </a:lnTo>
                  <a:lnTo>
                    <a:pt x="0" y="205"/>
                  </a:lnTo>
                  <a:close/>
                </a:path>
              </a:pathLst>
            </a:custGeom>
            <a:noFill/>
            <a:ln w="7938" cap="rnd">
              <a:solidFill>
                <a:srgbClr val="58585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2400"/>
            </a:p>
          </p:txBody>
        </p:sp>
      </p:grpSp>
      <p:grpSp>
        <p:nvGrpSpPr>
          <p:cNvPr id="202" name="Group 1249"/>
          <p:cNvGrpSpPr>
            <a:grpSpLocks noChangeAspect="1"/>
          </p:cNvGrpSpPr>
          <p:nvPr/>
        </p:nvGrpSpPr>
        <p:grpSpPr bwMode="auto">
          <a:xfrm rot="18758116">
            <a:off x="4596123" y="2177562"/>
            <a:ext cx="538781" cy="657116"/>
            <a:chOff x="1959" y="1448"/>
            <a:chExt cx="387" cy="472"/>
          </a:xfrm>
        </p:grpSpPr>
        <p:sp>
          <p:nvSpPr>
            <p:cNvPr id="203" name="Freeform 1250"/>
            <p:cNvSpPr>
              <a:spLocks/>
            </p:cNvSpPr>
            <p:nvPr/>
          </p:nvSpPr>
          <p:spPr bwMode="auto">
            <a:xfrm>
              <a:off x="1959" y="1469"/>
              <a:ext cx="152" cy="214"/>
            </a:xfrm>
            <a:custGeom>
              <a:avLst/>
              <a:gdLst>
                <a:gd name="T0" fmla="*/ 152 w 152"/>
                <a:gd name="T1" fmla="*/ 203 h 214"/>
                <a:gd name="T2" fmla="*/ 17 w 152"/>
                <a:gd name="T3" fmla="*/ 0 h 214"/>
                <a:gd name="T4" fmla="*/ 0 w 152"/>
                <a:gd name="T5" fmla="*/ 14 h 214"/>
                <a:gd name="T6" fmla="*/ 135 w 152"/>
                <a:gd name="T7" fmla="*/ 214 h 214"/>
                <a:gd name="T8" fmla="*/ 152 w 152"/>
                <a:gd name="T9" fmla="*/ 203 h 2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52" h="214">
                  <a:moveTo>
                    <a:pt x="152" y="203"/>
                  </a:moveTo>
                  <a:lnTo>
                    <a:pt x="17" y="0"/>
                  </a:lnTo>
                  <a:lnTo>
                    <a:pt x="0" y="14"/>
                  </a:lnTo>
                  <a:lnTo>
                    <a:pt x="135" y="214"/>
                  </a:lnTo>
                  <a:lnTo>
                    <a:pt x="152" y="203"/>
                  </a:lnTo>
                  <a:close/>
                </a:path>
              </a:pathLst>
            </a:custGeom>
            <a:solidFill>
              <a:srgbClr val="EFA0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204" name="Freeform 1251"/>
            <p:cNvSpPr>
              <a:spLocks/>
            </p:cNvSpPr>
            <p:nvPr/>
          </p:nvSpPr>
          <p:spPr bwMode="auto">
            <a:xfrm>
              <a:off x="1991" y="1448"/>
              <a:ext cx="155" cy="472"/>
            </a:xfrm>
            <a:custGeom>
              <a:avLst/>
              <a:gdLst>
                <a:gd name="T0" fmla="*/ 155 w 155"/>
                <a:gd name="T1" fmla="*/ 205 h 472"/>
                <a:gd name="T2" fmla="*/ 155 w 155"/>
                <a:gd name="T3" fmla="*/ 205 h 472"/>
                <a:gd name="T4" fmla="*/ 155 w 155"/>
                <a:gd name="T5" fmla="*/ 205 h 472"/>
                <a:gd name="T6" fmla="*/ 155 w 155"/>
                <a:gd name="T7" fmla="*/ 205 h 472"/>
                <a:gd name="T8" fmla="*/ 15 w 155"/>
                <a:gd name="T9" fmla="*/ 0 h 472"/>
                <a:gd name="T10" fmla="*/ 0 w 155"/>
                <a:gd name="T11" fmla="*/ 13 h 472"/>
                <a:gd name="T12" fmla="*/ 135 w 155"/>
                <a:gd name="T13" fmla="*/ 213 h 472"/>
                <a:gd name="T14" fmla="*/ 135 w 155"/>
                <a:gd name="T15" fmla="*/ 472 h 472"/>
                <a:gd name="T16" fmla="*/ 155 w 155"/>
                <a:gd name="T17" fmla="*/ 472 h 472"/>
                <a:gd name="T18" fmla="*/ 155 w 155"/>
                <a:gd name="T19" fmla="*/ 205 h 472"/>
                <a:gd name="T20" fmla="*/ 155 w 155"/>
                <a:gd name="T21" fmla="*/ 205 h 47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55" h="472">
                  <a:moveTo>
                    <a:pt x="155" y="205"/>
                  </a:moveTo>
                  <a:lnTo>
                    <a:pt x="155" y="205"/>
                  </a:lnTo>
                  <a:lnTo>
                    <a:pt x="15" y="0"/>
                  </a:lnTo>
                  <a:lnTo>
                    <a:pt x="0" y="13"/>
                  </a:lnTo>
                  <a:lnTo>
                    <a:pt x="135" y="213"/>
                  </a:lnTo>
                  <a:lnTo>
                    <a:pt x="135" y="472"/>
                  </a:lnTo>
                  <a:lnTo>
                    <a:pt x="155" y="472"/>
                  </a:lnTo>
                  <a:lnTo>
                    <a:pt x="155" y="205"/>
                  </a:lnTo>
                  <a:close/>
                </a:path>
              </a:pathLst>
            </a:custGeom>
            <a:solidFill>
              <a:srgbClr val="EFA0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205" name="Freeform 1252"/>
            <p:cNvSpPr>
              <a:spLocks/>
            </p:cNvSpPr>
            <p:nvPr/>
          </p:nvSpPr>
          <p:spPr bwMode="auto">
            <a:xfrm>
              <a:off x="1959" y="1469"/>
              <a:ext cx="47" cy="56"/>
            </a:xfrm>
            <a:custGeom>
              <a:avLst/>
              <a:gdLst>
                <a:gd name="T0" fmla="*/ 47 w 47"/>
                <a:gd name="T1" fmla="*/ 46 h 56"/>
                <a:gd name="T2" fmla="*/ 17 w 47"/>
                <a:gd name="T3" fmla="*/ 0 h 56"/>
                <a:gd name="T4" fmla="*/ 0 w 47"/>
                <a:gd name="T5" fmla="*/ 14 h 56"/>
                <a:gd name="T6" fmla="*/ 30 w 47"/>
                <a:gd name="T7" fmla="*/ 56 h 56"/>
                <a:gd name="T8" fmla="*/ 47 w 47"/>
                <a:gd name="T9" fmla="*/ 46 h 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7" h="56">
                  <a:moveTo>
                    <a:pt x="47" y="46"/>
                  </a:moveTo>
                  <a:lnTo>
                    <a:pt x="17" y="0"/>
                  </a:lnTo>
                  <a:lnTo>
                    <a:pt x="0" y="14"/>
                  </a:lnTo>
                  <a:lnTo>
                    <a:pt x="30" y="56"/>
                  </a:lnTo>
                  <a:lnTo>
                    <a:pt x="47" y="46"/>
                  </a:lnTo>
                  <a:close/>
                </a:path>
              </a:pathLst>
            </a:custGeom>
            <a:solidFill>
              <a:srgbClr val="672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206" name="Freeform 1253"/>
            <p:cNvSpPr>
              <a:spLocks/>
            </p:cNvSpPr>
            <p:nvPr/>
          </p:nvSpPr>
          <p:spPr bwMode="auto">
            <a:xfrm>
              <a:off x="1991" y="1448"/>
              <a:ext cx="45" cy="56"/>
            </a:xfrm>
            <a:custGeom>
              <a:avLst/>
              <a:gdLst>
                <a:gd name="T0" fmla="*/ 15 w 45"/>
                <a:gd name="T1" fmla="*/ 0 h 56"/>
                <a:gd name="T2" fmla="*/ 0 w 45"/>
                <a:gd name="T3" fmla="*/ 13 h 56"/>
                <a:gd name="T4" fmla="*/ 28 w 45"/>
                <a:gd name="T5" fmla="*/ 56 h 56"/>
                <a:gd name="T6" fmla="*/ 45 w 45"/>
                <a:gd name="T7" fmla="*/ 43 h 56"/>
                <a:gd name="T8" fmla="*/ 15 w 45"/>
                <a:gd name="T9" fmla="*/ 0 h 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5" h="56">
                  <a:moveTo>
                    <a:pt x="15" y="0"/>
                  </a:moveTo>
                  <a:lnTo>
                    <a:pt x="0" y="13"/>
                  </a:lnTo>
                  <a:lnTo>
                    <a:pt x="28" y="56"/>
                  </a:lnTo>
                  <a:lnTo>
                    <a:pt x="45" y="43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672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207" name="Freeform 1254"/>
            <p:cNvSpPr>
              <a:spLocks/>
            </p:cNvSpPr>
            <p:nvPr/>
          </p:nvSpPr>
          <p:spPr bwMode="auto">
            <a:xfrm>
              <a:off x="2021" y="1493"/>
              <a:ext cx="113" cy="414"/>
            </a:xfrm>
            <a:custGeom>
              <a:avLst/>
              <a:gdLst>
                <a:gd name="T0" fmla="*/ 284 w 45"/>
                <a:gd name="T1" fmla="*/ 435 h 155"/>
                <a:gd name="T2" fmla="*/ 284 w 45"/>
                <a:gd name="T3" fmla="*/ 435 h 155"/>
                <a:gd name="T4" fmla="*/ 284 w 45"/>
                <a:gd name="T5" fmla="*/ 443 h 155"/>
                <a:gd name="T6" fmla="*/ 276 w 45"/>
                <a:gd name="T7" fmla="*/ 1106 h 155"/>
                <a:gd name="T8" fmla="*/ 276 w 45"/>
                <a:gd name="T9" fmla="*/ 1106 h 155"/>
                <a:gd name="T10" fmla="*/ 271 w 45"/>
                <a:gd name="T11" fmla="*/ 443 h 155"/>
                <a:gd name="T12" fmla="*/ 0 w 45"/>
                <a:gd name="T13" fmla="*/ 0 h 155"/>
                <a:gd name="T14" fmla="*/ 0 w 45"/>
                <a:gd name="T15" fmla="*/ 0 h 155"/>
                <a:gd name="T16" fmla="*/ 284 w 45"/>
                <a:gd name="T17" fmla="*/ 435 h 15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5" h="155">
                  <a:moveTo>
                    <a:pt x="45" y="61"/>
                  </a:moveTo>
                  <a:cubicBezTo>
                    <a:pt x="45" y="61"/>
                    <a:pt x="45" y="61"/>
                    <a:pt x="45" y="61"/>
                  </a:cubicBezTo>
                  <a:cubicBezTo>
                    <a:pt x="45" y="62"/>
                    <a:pt x="45" y="62"/>
                    <a:pt x="45" y="62"/>
                  </a:cubicBezTo>
                  <a:cubicBezTo>
                    <a:pt x="44" y="155"/>
                    <a:pt x="44" y="155"/>
                    <a:pt x="44" y="155"/>
                  </a:cubicBezTo>
                  <a:cubicBezTo>
                    <a:pt x="44" y="155"/>
                    <a:pt x="44" y="155"/>
                    <a:pt x="44" y="155"/>
                  </a:cubicBezTo>
                  <a:cubicBezTo>
                    <a:pt x="44" y="155"/>
                    <a:pt x="43" y="63"/>
                    <a:pt x="43" y="62"/>
                  </a:cubicBezTo>
                  <a:cubicBezTo>
                    <a:pt x="43" y="62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45" y="6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208" name="Freeform 1255"/>
            <p:cNvSpPr>
              <a:spLocks/>
            </p:cNvSpPr>
            <p:nvPr/>
          </p:nvSpPr>
          <p:spPr bwMode="auto">
            <a:xfrm>
              <a:off x="1966" y="1477"/>
              <a:ext cx="115" cy="176"/>
            </a:xfrm>
            <a:custGeom>
              <a:avLst/>
              <a:gdLst>
                <a:gd name="T0" fmla="*/ 20 w 46"/>
                <a:gd name="T1" fmla="*/ 21 h 66"/>
                <a:gd name="T2" fmla="*/ 288 w 46"/>
                <a:gd name="T3" fmla="*/ 469 h 66"/>
                <a:gd name="T4" fmla="*/ 288 w 46"/>
                <a:gd name="T5" fmla="*/ 469 h 66"/>
                <a:gd name="T6" fmla="*/ 0 w 46"/>
                <a:gd name="T7" fmla="*/ 13 h 66"/>
                <a:gd name="T8" fmla="*/ 25 w 46"/>
                <a:gd name="T9" fmla="*/ 0 h 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6" h="66">
                  <a:moveTo>
                    <a:pt x="3" y="3"/>
                  </a:moveTo>
                  <a:cubicBezTo>
                    <a:pt x="3" y="3"/>
                    <a:pt x="46" y="66"/>
                    <a:pt x="46" y="66"/>
                  </a:cubicBezTo>
                  <a:cubicBezTo>
                    <a:pt x="46" y="66"/>
                    <a:pt x="46" y="66"/>
                    <a:pt x="46" y="66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209" name="Freeform 1256"/>
            <p:cNvSpPr>
              <a:spLocks/>
            </p:cNvSpPr>
            <p:nvPr/>
          </p:nvSpPr>
          <p:spPr bwMode="auto">
            <a:xfrm>
              <a:off x="2196" y="1469"/>
              <a:ext cx="150" cy="214"/>
            </a:xfrm>
            <a:custGeom>
              <a:avLst/>
              <a:gdLst>
                <a:gd name="T0" fmla="*/ 0 w 150"/>
                <a:gd name="T1" fmla="*/ 203 h 214"/>
                <a:gd name="T2" fmla="*/ 135 w 150"/>
                <a:gd name="T3" fmla="*/ 0 h 214"/>
                <a:gd name="T4" fmla="*/ 150 w 150"/>
                <a:gd name="T5" fmla="*/ 14 h 214"/>
                <a:gd name="T6" fmla="*/ 15 w 150"/>
                <a:gd name="T7" fmla="*/ 214 h 214"/>
                <a:gd name="T8" fmla="*/ 0 w 150"/>
                <a:gd name="T9" fmla="*/ 203 h 2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50" h="214">
                  <a:moveTo>
                    <a:pt x="0" y="203"/>
                  </a:moveTo>
                  <a:lnTo>
                    <a:pt x="135" y="0"/>
                  </a:lnTo>
                  <a:lnTo>
                    <a:pt x="150" y="14"/>
                  </a:lnTo>
                  <a:lnTo>
                    <a:pt x="15" y="214"/>
                  </a:lnTo>
                  <a:lnTo>
                    <a:pt x="0" y="203"/>
                  </a:lnTo>
                  <a:close/>
                </a:path>
              </a:pathLst>
            </a:custGeom>
            <a:solidFill>
              <a:srgbClr val="EFA0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210" name="Freeform 1257"/>
            <p:cNvSpPr>
              <a:spLocks/>
            </p:cNvSpPr>
            <p:nvPr/>
          </p:nvSpPr>
          <p:spPr bwMode="auto">
            <a:xfrm>
              <a:off x="2161" y="1448"/>
              <a:ext cx="155" cy="472"/>
            </a:xfrm>
            <a:custGeom>
              <a:avLst/>
              <a:gdLst>
                <a:gd name="T0" fmla="*/ 0 w 155"/>
                <a:gd name="T1" fmla="*/ 205 h 472"/>
                <a:gd name="T2" fmla="*/ 0 w 155"/>
                <a:gd name="T3" fmla="*/ 205 h 472"/>
                <a:gd name="T4" fmla="*/ 0 w 155"/>
                <a:gd name="T5" fmla="*/ 205 h 472"/>
                <a:gd name="T6" fmla="*/ 0 w 155"/>
                <a:gd name="T7" fmla="*/ 205 h 472"/>
                <a:gd name="T8" fmla="*/ 140 w 155"/>
                <a:gd name="T9" fmla="*/ 0 h 472"/>
                <a:gd name="T10" fmla="*/ 155 w 155"/>
                <a:gd name="T11" fmla="*/ 13 h 472"/>
                <a:gd name="T12" fmla="*/ 20 w 155"/>
                <a:gd name="T13" fmla="*/ 213 h 472"/>
                <a:gd name="T14" fmla="*/ 20 w 155"/>
                <a:gd name="T15" fmla="*/ 472 h 472"/>
                <a:gd name="T16" fmla="*/ 0 w 155"/>
                <a:gd name="T17" fmla="*/ 472 h 472"/>
                <a:gd name="T18" fmla="*/ 0 w 155"/>
                <a:gd name="T19" fmla="*/ 205 h 472"/>
                <a:gd name="T20" fmla="*/ 0 w 155"/>
                <a:gd name="T21" fmla="*/ 205 h 47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55" h="472">
                  <a:moveTo>
                    <a:pt x="0" y="205"/>
                  </a:moveTo>
                  <a:lnTo>
                    <a:pt x="0" y="205"/>
                  </a:lnTo>
                  <a:lnTo>
                    <a:pt x="140" y="0"/>
                  </a:lnTo>
                  <a:lnTo>
                    <a:pt x="155" y="13"/>
                  </a:lnTo>
                  <a:lnTo>
                    <a:pt x="20" y="213"/>
                  </a:lnTo>
                  <a:lnTo>
                    <a:pt x="20" y="472"/>
                  </a:lnTo>
                  <a:lnTo>
                    <a:pt x="0" y="472"/>
                  </a:lnTo>
                  <a:lnTo>
                    <a:pt x="0" y="205"/>
                  </a:lnTo>
                  <a:close/>
                </a:path>
              </a:pathLst>
            </a:custGeom>
            <a:solidFill>
              <a:srgbClr val="EFA0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211" name="Freeform 1258"/>
            <p:cNvSpPr>
              <a:spLocks/>
            </p:cNvSpPr>
            <p:nvPr/>
          </p:nvSpPr>
          <p:spPr bwMode="auto">
            <a:xfrm>
              <a:off x="2301" y="1469"/>
              <a:ext cx="45" cy="56"/>
            </a:xfrm>
            <a:custGeom>
              <a:avLst/>
              <a:gdLst>
                <a:gd name="T0" fmla="*/ 0 w 45"/>
                <a:gd name="T1" fmla="*/ 46 h 56"/>
                <a:gd name="T2" fmla="*/ 18 w 45"/>
                <a:gd name="T3" fmla="*/ 56 h 56"/>
                <a:gd name="T4" fmla="*/ 45 w 45"/>
                <a:gd name="T5" fmla="*/ 14 h 56"/>
                <a:gd name="T6" fmla="*/ 30 w 45"/>
                <a:gd name="T7" fmla="*/ 0 h 56"/>
                <a:gd name="T8" fmla="*/ 0 w 45"/>
                <a:gd name="T9" fmla="*/ 46 h 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5" h="56">
                  <a:moveTo>
                    <a:pt x="0" y="46"/>
                  </a:moveTo>
                  <a:lnTo>
                    <a:pt x="18" y="56"/>
                  </a:lnTo>
                  <a:lnTo>
                    <a:pt x="45" y="14"/>
                  </a:lnTo>
                  <a:lnTo>
                    <a:pt x="30" y="0"/>
                  </a:lnTo>
                  <a:lnTo>
                    <a:pt x="0" y="46"/>
                  </a:lnTo>
                  <a:close/>
                </a:path>
              </a:pathLst>
            </a:custGeom>
            <a:solidFill>
              <a:srgbClr val="672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212" name="Freeform 1259"/>
            <p:cNvSpPr>
              <a:spLocks/>
            </p:cNvSpPr>
            <p:nvPr/>
          </p:nvSpPr>
          <p:spPr bwMode="auto">
            <a:xfrm>
              <a:off x="2271" y="1448"/>
              <a:ext cx="45" cy="56"/>
            </a:xfrm>
            <a:custGeom>
              <a:avLst/>
              <a:gdLst>
                <a:gd name="T0" fmla="*/ 0 w 45"/>
                <a:gd name="T1" fmla="*/ 43 h 56"/>
                <a:gd name="T2" fmla="*/ 15 w 45"/>
                <a:gd name="T3" fmla="*/ 56 h 56"/>
                <a:gd name="T4" fmla="*/ 45 w 45"/>
                <a:gd name="T5" fmla="*/ 13 h 56"/>
                <a:gd name="T6" fmla="*/ 30 w 45"/>
                <a:gd name="T7" fmla="*/ 0 h 56"/>
                <a:gd name="T8" fmla="*/ 0 w 45"/>
                <a:gd name="T9" fmla="*/ 43 h 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5" h="56">
                  <a:moveTo>
                    <a:pt x="0" y="43"/>
                  </a:moveTo>
                  <a:lnTo>
                    <a:pt x="15" y="56"/>
                  </a:lnTo>
                  <a:lnTo>
                    <a:pt x="45" y="13"/>
                  </a:lnTo>
                  <a:lnTo>
                    <a:pt x="30" y="0"/>
                  </a:lnTo>
                  <a:lnTo>
                    <a:pt x="0" y="43"/>
                  </a:lnTo>
                  <a:close/>
                </a:path>
              </a:pathLst>
            </a:custGeom>
            <a:solidFill>
              <a:srgbClr val="672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213" name="Freeform 1260"/>
            <p:cNvSpPr>
              <a:spLocks/>
            </p:cNvSpPr>
            <p:nvPr/>
          </p:nvSpPr>
          <p:spPr bwMode="auto">
            <a:xfrm>
              <a:off x="2164" y="1491"/>
              <a:ext cx="115" cy="413"/>
            </a:xfrm>
            <a:custGeom>
              <a:avLst/>
              <a:gdLst>
                <a:gd name="T0" fmla="*/ 0 w 46"/>
                <a:gd name="T1" fmla="*/ 434 h 155"/>
                <a:gd name="T2" fmla="*/ 0 w 46"/>
                <a:gd name="T3" fmla="*/ 434 h 155"/>
                <a:gd name="T4" fmla="*/ 0 w 46"/>
                <a:gd name="T5" fmla="*/ 440 h 155"/>
                <a:gd name="T6" fmla="*/ 8 w 46"/>
                <a:gd name="T7" fmla="*/ 1100 h 155"/>
                <a:gd name="T8" fmla="*/ 8 w 46"/>
                <a:gd name="T9" fmla="*/ 1100 h 155"/>
                <a:gd name="T10" fmla="*/ 13 w 46"/>
                <a:gd name="T11" fmla="*/ 440 h 155"/>
                <a:gd name="T12" fmla="*/ 288 w 46"/>
                <a:gd name="T13" fmla="*/ 0 h 155"/>
                <a:gd name="T14" fmla="*/ 288 w 46"/>
                <a:gd name="T15" fmla="*/ 0 h 155"/>
                <a:gd name="T16" fmla="*/ 0 w 46"/>
                <a:gd name="T17" fmla="*/ 434 h 15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6" h="155">
                  <a:moveTo>
                    <a:pt x="0" y="61"/>
                  </a:moveTo>
                  <a:cubicBezTo>
                    <a:pt x="0" y="61"/>
                    <a:pt x="0" y="61"/>
                    <a:pt x="0" y="61"/>
                  </a:cubicBezTo>
                  <a:cubicBezTo>
                    <a:pt x="0" y="62"/>
                    <a:pt x="0" y="62"/>
                    <a:pt x="0" y="62"/>
                  </a:cubicBezTo>
                  <a:cubicBezTo>
                    <a:pt x="1" y="155"/>
                    <a:pt x="1" y="155"/>
                    <a:pt x="1" y="155"/>
                  </a:cubicBezTo>
                  <a:cubicBezTo>
                    <a:pt x="1" y="155"/>
                    <a:pt x="1" y="155"/>
                    <a:pt x="1" y="155"/>
                  </a:cubicBezTo>
                  <a:cubicBezTo>
                    <a:pt x="1" y="155"/>
                    <a:pt x="2" y="63"/>
                    <a:pt x="2" y="62"/>
                  </a:cubicBezTo>
                  <a:cubicBezTo>
                    <a:pt x="3" y="62"/>
                    <a:pt x="46" y="0"/>
                    <a:pt x="46" y="0"/>
                  </a:cubicBezTo>
                  <a:cubicBezTo>
                    <a:pt x="46" y="0"/>
                    <a:pt x="46" y="0"/>
                    <a:pt x="46" y="0"/>
                  </a:cubicBezTo>
                  <a:lnTo>
                    <a:pt x="0" y="6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214" name="Freeform 1261"/>
            <p:cNvSpPr>
              <a:spLocks/>
            </p:cNvSpPr>
            <p:nvPr/>
          </p:nvSpPr>
          <p:spPr bwMode="auto">
            <a:xfrm>
              <a:off x="2199" y="1504"/>
              <a:ext cx="117" cy="173"/>
            </a:xfrm>
            <a:custGeom>
              <a:avLst/>
              <a:gdLst>
                <a:gd name="T0" fmla="*/ 17 w 47"/>
                <a:gd name="T1" fmla="*/ 439 h 65"/>
                <a:gd name="T2" fmla="*/ 291 w 47"/>
                <a:gd name="T3" fmla="*/ 0 h 65"/>
                <a:gd name="T4" fmla="*/ 291 w 47"/>
                <a:gd name="T5" fmla="*/ 0 h 65"/>
                <a:gd name="T6" fmla="*/ 0 w 47"/>
                <a:gd name="T7" fmla="*/ 447 h 65"/>
                <a:gd name="T8" fmla="*/ 25 w 47"/>
                <a:gd name="T9" fmla="*/ 460 h 6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7" h="65">
                  <a:moveTo>
                    <a:pt x="3" y="62"/>
                  </a:moveTo>
                  <a:cubicBezTo>
                    <a:pt x="3" y="62"/>
                    <a:pt x="47" y="0"/>
                    <a:pt x="47" y="0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4" y="65"/>
                    <a:pt x="4" y="65"/>
                    <a:pt x="4" y="6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215" name="Freeform 1262"/>
            <p:cNvSpPr>
              <a:spLocks/>
            </p:cNvSpPr>
            <p:nvPr/>
          </p:nvSpPr>
          <p:spPr bwMode="auto">
            <a:xfrm>
              <a:off x="1959" y="1469"/>
              <a:ext cx="152" cy="214"/>
            </a:xfrm>
            <a:custGeom>
              <a:avLst/>
              <a:gdLst>
                <a:gd name="T0" fmla="*/ 152 w 152"/>
                <a:gd name="T1" fmla="*/ 203 h 214"/>
                <a:gd name="T2" fmla="*/ 17 w 152"/>
                <a:gd name="T3" fmla="*/ 0 h 214"/>
                <a:gd name="T4" fmla="*/ 0 w 152"/>
                <a:gd name="T5" fmla="*/ 14 h 214"/>
                <a:gd name="T6" fmla="*/ 135 w 152"/>
                <a:gd name="T7" fmla="*/ 214 h 214"/>
                <a:gd name="T8" fmla="*/ 152 w 152"/>
                <a:gd name="T9" fmla="*/ 203 h 2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52" h="214">
                  <a:moveTo>
                    <a:pt x="152" y="203"/>
                  </a:moveTo>
                  <a:lnTo>
                    <a:pt x="17" y="0"/>
                  </a:lnTo>
                  <a:lnTo>
                    <a:pt x="0" y="14"/>
                  </a:lnTo>
                  <a:lnTo>
                    <a:pt x="135" y="214"/>
                  </a:lnTo>
                  <a:lnTo>
                    <a:pt x="152" y="203"/>
                  </a:lnTo>
                  <a:close/>
                </a:path>
              </a:pathLst>
            </a:custGeom>
            <a:noFill/>
            <a:ln w="7938" cap="rnd">
              <a:solidFill>
                <a:srgbClr val="58585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216" name="Freeform 1263"/>
            <p:cNvSpPr>
              <a:spLocks/>
            </p:cNvSpPr>
            <p:nvPr/>
          </p:nvSpPr>
          <p:spPr bwMode="auto">
            <a:xfrm>
              <a:off x="1991" y="1448"/>
              <a:ext cx="155" cy="472"/>
            </a:xfrm>
            <a:custGeom>
              <a:avLst/>
              <a:gdLst>
                <a:gd name="T0" fmla="*/ 155 w 155"/>
                <a:gd name="T1" fmla="*/ 205 h 472"/>
                <a:gd name="T2" fmla="*/ 155 w 155"/>
                <a:gd name="T3" fmla="*/ 205 h 472"/>
                <a:gd name="T4" fmla="*/ 155 w 155"/>
                <a:gd name="T5" fmla="*/ 205 h 472"/>
                <a:gd name="T6" fmla="*/ 155 w 155"/>
                <a:gd name="T7" fmla="*/ 205 h 472"/>
                <a:gd name="T8" fmla="*/ 15 w 155"/>
                <a:gd name="T9" fmla="*/ 0 h 472"/>
                <a:gd name="T10" fmla="*/ 0 w 155"/>
                <a:gd name="T11" fmla="*/ 13 h 472"/>
                <a:gd name="T12" fmla="*/ 135 w 155"/>
                <a:gd name="T13" fmla="*/ 213 h 472"/>
                <a:gd name="T14" fmla="*/ 135 w 155"/>
                <a:gd name="T15" fmla="*/ 472 h 472"/>
                <a:gd name="T16" fmla="*/ 155 w 155"/>
                <a:gd name="T17" fmla="*/ 472 h 472"/>
                <a:gd name="T18" fmla="*/ 155 w 155"/>
                <a:gd name="T19" fmla="*/ 205 h 472"/>
                <a:gd name="T20" fmla="*/ 155 w 155"/>
                <a:gd name="T21" fmla="*/ 205 h 47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55" h="472">
                  <a:moveTo>
                    <a:pt x="155" y="205"/>
                  </a:moveTo>
                  <a:lnTo>
                    <a:pt x="155" y="205"/>
                  </a:lnTo>
                  <a:lnTo>
                    <a:pt x="15" y="0"/>
                  </a:lnTo>
                  <a:lnTo>
                    <a:pt x="0" y="13"/>
                  </a:lnTo>
                  <a:lnTo>
                    <a:pt x="135" y="213"/>
                  </a:lnTo>
                  <a:lnTo>
                    <a:pt x="135" y="472"/>
                  </a:lnTo>
                  <a:lnTo>
                    <a:pt x="155" y="472"/>
                  </a:lnTo>
                  <a:lnTo>
                    <a:pt x="155" y="205"/>
                  </a:lnTo>
                  <a:close/>
                </a:path>
              </a:pathLst>
            </a:custGeom>
            <a:noFill/>
            <a:ln w="7938" cap="rnd">
              <a:solidFill>
                <a:srgbClr val="58585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217" name="Freeform 1264"/>
            <p:cNvSpPr>
              <a:spLocks/>
            </p:cNvSpPr>
            <p:nvPr/>
          </p:nvSpPr>
          <p:spPr bwMode="auto">
            <a:xfrm>
              <a:off x="2196" y="1469"/>
              <a:ext cx="150" cy="214"/>
            </a:xfrm>
            <a:custGeom>
              <a:avLst/>
              <a:gdLst>
                <a:gd name="T0" fmla="*/ 0 w 150"/>
                <a:gd name="T1" fmla="*/ 203 h 214"/>
                <a:gd name="T2" fmla="*/ 135 w 150"/>
                <a:gd name="T3" fmla="*/ 0 h 214"/>
                <a:gd name="T4" fmla="*/ 150 w 150"/>
                <a:gd name="T5" fmla="*/ 14 h 214"/>
                <a:gd name="T6" fmla="*/ 15 w 150"/>
                <a:gd name="T7" fmla="*/ 214 h 214"/>
                <a:gd name="T8" fmla="*/ 0 w 150"/>
                <a:gd name="T9" fmla="*/ 203 h 2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50" h="214">
                  <a:moveTo>
                    <a:pt x="0" y="203"/>
                  </a:moveTo>
                  <a:lnTo>
                    <a:pt x="135" y="0"/>
                  </a:lnTo>
                  <a:lnTo>
                    <a:pt x="150" y="14"/>
                  </a:lnTo>
                  <a:lnTo>
                    <a:pt x="15" y="214"/>
                  </a:lnTo>
                  <a:lnTo>
                    <a:pt x="0" y="203"/>
                  </a:lnTo>
                  <a:close/>
                </a:path>
              </a:pathLst>
            </a:custGeom>
            <a:noFill/>
            <a:ln w="7938" cap="rnd">
              <a:solidFill>
                <a:srgbClr val="58585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218" name="Freeform 1265"/>
            <p:cNvSpPr>
              <a:spLocks/>
            </p:cNvSpPr>
            <p:nvPr/>
          </p:nvSpPr>
          <p:spPr bwMode="auto">
            <a:xfrm>
              <a:off x="2161" y="1448"/>
              <a:ext cx="155" cy="472"/>
            </a:xfrm>
            <a:custGeom>
              <a:avLst/>
              <a:gdLst>
                <a:gd name="T0" fmla="*/ 0 w 155"/>
                <a:gd name="T1" fmla="*/ 205 h 472"/>
                <a:gd name="T2" fmla="*/ 0 w 155"/>
                <a:gd name="T3" fmla="*/ 205 h 472"/>
                <a:gd name="T4" fmla="*/ 0 w 155"/>
                <a:gd name="T5" fmla="*/ 205 h 472"/>
                <a:gd name="T6" fmla="*/ 0 w 155"/>
                <a:gd name="T7" fmla="*/ 205 h 472"/>
                <a:gd name="T8" fmla="*/ 140 w 155"/>
                <a:gd name="T9" fmla="*/ 0 h 472"/>
                <a:gd name="T10" fmla="*/ 155 w 155"/>
                <a:gd name="T11" fmla="*/ 13 h 472"/>
                <a:gd name="T12" fmla="*/ 20 w 155"/>
                <a:gd name="T13" fmla="*/ 213 h 472"/>
                <a:gd name="T14" fmla="*/ 20 w 155"/>
                <a:gd name="T15" fmla="*/ 472 h 472"/>
                <a:gd name="T16" fmla="*/ 0 w 155"/>
                <a:gd name="T17" fmla="*/ 472 h 472"/>
                <a:gd name="T18" fmla="*/ 0 w 155"/>
                <a:gd name="T19" fmla="*/ 205 h 472"/>
                <a:gd name="T20" fmla="*/ 0 w 155"/>
                <a:gd name="T21" fmla="*/ 205 h 47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55" h="472">
                  <a:moveTo>
                    <a:pt x="0" y="205"/>
                  </a:moveTo>
                  <a:lnTo>
                    <a:pt x="0" y="205"/>
                  </a:lnTo>
                  <a:lnTo>
                    <a:pt x="140" y="0"/>
                  </a:lnTo>
                  <a:lnTo>
                    <a:pt x="155" y="13"/>
                  </a:lnTo>
                  <a:lnTo>
                    <a:pt x="20" y="213"/>
                  </a:lnTo>
                  <a:lnTo>
                    <a:pt x="20" y="472"/>
                  </a:lnTo>
                  <a:lnTo>
                    <a:pt x="0" y="472"/>
                  </a:lnTo>
                  <a:lnTo>
                    <a:pt x="0" y="205"/>
                  </a:lnTo>
                  <a:close/>
                </a:path>
              </a:pathLst>
            </a:custGeom>
            <a:noFill/>
            <a:ln w="7938" cap="rnd">
              <a:solidFill>
                <a:srgbClr val="58585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2400"/>
            </a:p>
          </p:txBody>
        </p:sp>
      </p:grpSp>
      <p:grpSp>
        <p:nvGrpSpPr>
          <p:cNvPr id="236" name="Group 1249"/>
          <p:cNvGrpSpPr>
            <a:grpSpLocks noChangeAspect="1"/>
          </p:cNvGrpSpPr>
          <p:nvPr/>
        </p:nvGrpSpPr>
        <p:grpSpPr bwMode="auto">
          <a:xfrm rot="3428471">
            <a:off x="4589591" y="1742318"/>
            <a:ext cx="339519" cy="414089"/>
            <a:chOff x="1959" y="1448"/>
            <a:chExt cx="387" cy="472"/>
          </a:xfrm>
        </p:grpSpPr>
        <p:sp>
          <p:nvSpPr>
            <p:cNvPr id="237" name="Freeform 1250"/>
            <p:cNvSpPr>
              <a:spLocks/>
            </p:cNvSpPr>
            <p:nvPr/>
          </p:nvSpPr>
          <p:spPr bwMode="auto">
            <a:xfrm>
              <a:off x="1959" y="1469"/>
              <a:ext cx="152" cy="214"/>
            </a:xfrm>
            <a:custGeom>
              <a:avLst/>
              <a:gdLst>
                <a:gd name="T0" fmla="*/ 152 w 152"/>
                <a:gd name="T1" fmla="*/ 203 h 214"/>
                <a:gd name="T2" fmla="*/ 17 w 152"/>
                <a:gd name="T3" fmla="*/ 0 h 214"/>
                <a:gd name="T4" fmla="*/ 0 w 152"/>
                <a:gd name="T5" fmla="*/ 14 h 214"/>
                <a:gd name="T6" fmla="*/ 135 w 152"/>
                <a:gd name="T7" fmla="*/ 214 h 214"/>
                <a:gd name="T8" fmla="*/ 152 w 152"/>
                <a:gd name="T9" fmla="*/ 203 h 2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52" h="214">
                  <a:moveTo>
                    <a:pt x="152" y="203"/>
                  </a:moveTo>
                  <a:lnTo>
                    <a:pt x="17" y="0"/>
                  </a:lnTo>
                  <a:lnTo>
                    <a:pt x="0" y="14"/>
                  </a:lnTo>
                  <a:lnTo>
                    <a:pt x="135" y="214"/>
                  </a:lnTo>
                  <a:lnTo>
                    <a:pt x="152" y="203"/>
                  </a:lnTo>
                  <a:close/>
                </a:path>
              </a:pathLst>
            </a:custGeom>
            <a:solidFill>
              <a:srgbClr val="EFA0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238" name="Freeform 1251"/>
            <p:cNvSpPr>
              <a:spLocks/>
            </p:cNvSpPr>
            <p:nvPr/>
          </p:nvSpPr>
          <p:spPr bwMode="auto">
            <a:xfrm>
              <a:off x="1991" y="1448"/>
              <a:ext cx="155" cy="472"/>
            </a:xfrm>
            <a:custGeom>
              <a:avLst/>
              <a:gdLst>
                <a:gd name="T0" fmla="*/ 155 w 155"/>
                <a:gd name="T1" fmla="*/ 205 h 472"/>
                <a:gd name="T2" fmla="*/ 155 w 155"/>
                <a:gd name="T3" fmla="*/ 205 h 472"/>
                <a:gd name="T4" fmla="*/ 155 w 155"/>
                <a:gd name="T5" fmla="*/ 205 h 472"/>
                <a:gd name="T6" fmla="*/ 155 w 155"/>
                <a:gd name="T7" fmla="*/ 205 h 472"/>
                <a:gd name="T8" fmla="*/ 15 w 155"/>
                <a:gd name="T9" fmla="*/ 0 h 472"/>
                <a:gd name="T10" fmla="*/ 0 w 155"/>
                <a:gd name="T11" fmla="*/ 13 h 472"/>
                <a:gd name="T12" fmla="*/ 135 w 155"/>
                <a:gd name="T13" fmla="*/ 213 h 472"/>
                <a:gd name="T14" fmla="*/ 135 w 155"/>
                <a:gd name="T15" fmla="*/ 472 h 472"/>
                <a:gd name="T16" fmla="*/ 155 w 155"/>
                <a:gd name="T17" fmla="*/ 472 h 472"/>
                <a:gd name="T18" fmla="*/ 155 w 155"/>
                <a:gd name="T19" fmla="*/ 205 h 472"/>
                <a:gd name="T20" fmla="*/ 155 w 155"/>
                <a:gd name="T21" fmla="*/ 205 h 47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55" h="472">
                  <a:moveTo>
                    <a:pt x="155" y="205"/>
                  </a:moveTo>
                  <a:lnTo>
                    <a:pt x="155" y="205"/>
                  </a:lnTo>
                  <a:lnTo>
                    <a:pt x="15" y="0"/>
                  </a:lnTo>
                  <a:lnTo>
                    <a:pt x="0" y="13"/>
                  </a:lnTo>
                  <a:lnTo>
                    <a:pt x="135" y="213"/>
                  </a:lnTo>
                  <a:lnTo>
                    <a:pt x="135" y="472"/>
                  </a:lnTo>
                  <a:lnTo>
                    <a:pt x="155" y="472"/>
                  </a:lnTo>
                  <a:lnTo>
                    <a:pt x="155" y="205"/>
                  </a:lnTo>
                  <a:close/>
                </a:path>
              </a:pathLst>
            </a:custGeom>
            <a:solidFill>
              <a:srgbClr val="EFA0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239" name="Freeform 1252"/>
            <p:cNvSpPr>
              <a:spLocks/>
            </p:cNvSpPr>
            <p:nvPr/>
          </p:nvSpPr>
          <p:spPr bwMode="auto">
            <a:xfrm>
              <a:off x="1959" y="1469"/>
              <a:ext cx="47" cy="56"/>
            </a:xfrm>
            <a:custGeom>
              <a:avLst/>
              <a:gdLst>
                <a:gd name="T0" fmla="*/ 47 w 47"/>
                <a:gd name="T1" fmla="*/ 46 h 56"/>
                <a:gd name="T2" fmla="*/ 17 w 47"/>
                <a:gd name="T3" fmla="*/ 0 h 56"/>
                <a:gd name="T4" fmla="*/ 0 w 47"/>
                <a:gd name="T5" fmla="*/ 14 h 56"/>
                <a:gd name="T6" fmla="*/ 30 w 47"/>
                <a:gd name="T7" fmla="*/ 56 h 56"/>
                <a:gd name="T8" fmla="*/ 47 w 47"/>
                <a:gd name="T9" fmla="*/ 46 h 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7" h="56">
                  <a:moveTo>
                    <a:pt x="47" y="46"/>
                  </a:moveTo>
                  <a:lnTo>
                    <a:pt x="17" y="0"/>
                  </a:lnTo>
                  <a:lnTo>
                    <a:pt x="0" y="14"/>
                  </a:lnTo>
                  <a:lnTo>
                    <a:pt x="30" y="56"/>
                  </a:lnTo>
                  <a:lnTo>
                    <a:pt x="47" y="46"/>
                  </a:lnTo>
                  <a:close/>
                </a:path>
              </a:pathLst>
            </a:custGeom>
            <a:solidFill>
              <a:srgbClr val="672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240" name="Freeform 1253"/>
            <p:cNvSpPr>
              <a:spLocks/>
            </p:cNvSpPr>
            <p:nvPr/>
          </p:nvSpPr>
          <p:spPr bwMode="auto">
            <a:xfrm>
              <a:off x="1991" y="1448"/>
              <a:ext cx="45" cy="56"/>
            </a:xfrm>
            <a:custGeom>
              <a:avLst/>
              <a:gdLst>
                <a:gd name="T0" fmla="*/ 15 w 45"/>
                <a:gd name="T1" fmla="*/ 0 h 56"/>
                <a:gd name="T2" fmla="*/ 0 w 45"/>
                <a:gd name="T3" fmla="*/ 13 h 56"/>
                <a:gd name="T4" fmla="*/ 28 w 45"/>
                <a:gd name="T5" fmla="*/ 56 h 56"/>
                <a:gd name="T6" fmla="*/ 45 w 45"/>
                <a:gd name="T7" fmla="*/ 43 h 56"/>
                <a:gd name="T8" fmla="*/ 15 w 45"/>
                <a:gd name="T9" fmla="*/ 0 h 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5" h="56">
                  <a:moveTo>
                    <a:pt x="15" y="0"/>
                  </a:moveTo>
                  <a:lnTo>
                    <a:pt x="0" y="13"/>
                  </a:lnTo>
                  <a:lnTo>
                    <a:pt x="28" y="56"/>
                  </a:lnTo>
                  <a:lnTo>
                    <a:pt x="45" y="43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672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241" name="Freeform 1254"/>
            <p:cNvSpPr>
              <a:spLocks/>
            </p:cNvSpPr>
            <p:nvPr/>
          </p:nvSpPr>
          <p:spPr bwMode="auto">
            <a:xfrm>
              <a:off x="2021" y="1493"/>
              <a:ext cx="113" cy="414"/>
            </a:xfrm>
            <a:custGeom>
              <a:avLst/>
              <a:gdLst>
                <a:gd name="T0" fmla="*/ 284 w 45"/>
                <a:gd name="T1" fmla="*/ 435 h 155"/>
                <a:gd name="T2" fmla="*/ 284 w 45"/>
                <a:gd name="T3" fmla="*/ 435 h 155"/>
                <a:gd name="T4" fmla="*/ 284 w 45"/>
                <a:gd name="T5" fmla="*/ 443 h 155"/>
                <a:gd name="T6" fmla="*/ 276 w 45"/>
                <a:gd name="T7" fmla="*/ 1106 h 155"/>
                <a:gd name="T8" fmla="*/ 276 w 45"/>
                <a:gd name="T9" fmla="*/ 1106 h 155"/>
                <a:gd name="T10" fmla="*/ 271 w 45"/>
                <a:gd name="T11" fmla="*/ 443 h 155"/>
                <a:gd name="T12" fmla="*/ 0 w 45"/>
                <a:gd name="T13" fmla="*/ 0 h 155"/>
                <a:gd name="T14" fmla="*/ 0 w 45"/>
                <a:gd name="T15" fmla="*/ 0 h 155"/>
                <a:gd name="T16" fmla="*/ 284 w 45"/>
                <a:gd name="T17" fmla="*/ 435 h 15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5" h="155">
                  <a:moveTo>
                    <a:pt x="45" y="61"/>
                  </a:moveTo>
                  <a:cubicBezTo>
                    <a:pt x="45" y="61"/>
                    <a:pt x="45" y="61"/>
                    <a:pt x="45" y="61"/>
                  </a:cubicBezTo>
                  <a:cubicBezTo>
                    <a:pt x="45" y="62"/>
                    <a:pt x="45" y="62"/>
                    <a:pt x="45" y="62"/>
                  </a:cubicBezTo>
                  <a:cubicBezTo>
                    <a:pt x="44" y="155"/>
                    <a:pt x="44" y="155"/>
                    <a:pt x="44" y="155"/>
                  </a:cubicBezTo>
                  <a:cubicBezTo>
                    <a:pt x="44" y="155"/>
                    <a:pt x="44" y="155"/>
                    <a:pt x="44" y="155"/>
                  </a:cubicBezTo>
                  <a:cubicBezTo>
                    <a:pt x="44" y="155"/>
                    <a:pt x="43" y="63"/>
                    <a:pt x="43" y="62"/>
                  </a:cubicBezTo>
                  <a:cubicBezTo>
                    <a:pt x="43" y="62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45" y="6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242" name="Freeform 1255"/>
            <p:cNvSpPr>
              <a:spLocks/>
            </p:cNvSpPr>
            <p:nvPr/>
          </p:nvSpPr>
          <p:spPr bwMode="auto">
            <a:xfrm>
              <a:off x="1966" y="1477"/>
              <a:ext cx="115" cy="176"/>
            </a:xfrm>
            <a:custGeom>
              <a:avLst/>
              <a:gdLst>
                <a:gd name="T0" fmla="*/ 20 w 46"/>
                <a:gd name="T1" fmla="*/ 21 h 66"/>
                <a:gd name="T2" fmla="*/ 288 w 46"/>
                <a:gd name="T3" fmla="*/ 469 h 66"/>
                <a:gd name="T4" fmla="*/ 288 w 46"/>
                <a:gd name="T5" fmla="*/ 469 h 66"/>
                <a:gd name="T6" fmla="*/ 0 w 46"/>
                <a:gd name="T7" fmla="*/ 13 h 66"/>
                <a:gd name="T8" fmla="*/ 25 w 46"/>
                <a:gd name="T9" fmla="*/ 0 h 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6" h="66">
                  <a:moveTo>
                    <a:pt x="3" y="3"/>
                  </a:moveTo>
                  <a:cubicBezTo>
                    <a:pt x="3" y="3"/>
                    <a:pt x="46" y="66"/>
                    <a:pt x="46" y="66"/>
                  </a:cubicBezTo>
                  <a:cubicBezTo>
                    <a:pt x="46" y="66"/>
                    <a:pt x="46" y="66"/>
                    <a:pt x="46" y="66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243" name="Freeform 1256"/>
            <p:cNvSpPr>
              <a:spLocks/>
            </p:cNvSpPr>
            <p:nvPr/>
          </p:nvSpPr>
          <p:spPr bwMode="auto">
            <a:xfrm>
              <a:off x="2196" y="1469"/>
              <a:ext cx="150" cy="214"/>
            </a:xfrm>
            <a:custGeom>
              <a:avLst/>
              <a:gdLst>
                <a:gd name="T0" fmla="*/ 0 w 150"/>
                <a:gd name="T1" fmla="*/ 203 h 214"/>
                <a:gd name="T2" fmla="*/ 135 w 150"/>
                <a:gd name="T3" fmla="*/ 0 h 214"/>
                <a:gd name="T4" fmla="*/ 150 w 150"/>
                <a:gd name="T5" fmla="*/ 14 h 214"/>
                <a:gd name="T6" fmla="*/ 15 w 150"/>
                <a:gd name="T7" fmla="*/ 214 h 214"/>
                <a:gd name="T8" fmla="*/ 0 w 150"/>
                <a:gd name="T9" fmla="*/ 203 h 2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50" h="214">
                  <a:moveTo>
                    <a:pt x="0" y="203"/>
                  </a:moveTo>
                  <a:lnTo>
                    <a:pt x="135" y="0"/>
                  </a:lnTo>
                  <a:lnTo>
                    <a:pt x="150" y="14"/>
                  </a:lnTo>
                  <a:lnTo>
                    <a:pt x="15" y="214"/>
                  </a:lnTo>
                  <a:lnTo>
                    <a:pt x="0" y="203"/>
                  </a:lnTo>
                  <a:close/>
                </a:path>
              </a:pathLst>
            </a:custGeom>
            <a:solidFill>
              <a:srgbClr val="EFA0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244" name="Freeform 1257"/>
            <p:cNvSpPr>
              <a:spLocks/>
            </p:cNvSpPr>
            <p:nvPr/>
          </p:nvSpPr>
          <p:spPr bwMode="auto">
            <a:xfrm>
              <a:off x="2161" y="1448"/>
              <a:ext cx="155" cy="472"/>
            </a:xfrm>
            <a:custGeom>
              <a:avLst/>
              <a:gdLst>
                <a:gd name="T0" fmla="*/ 0 w 155"/>
                <a:gd name="T1" fmla="*/ 205 h 472"/>
                <a:gd name="T2" fmla="*/ 0 w 155"/>
                <a:gd name="T3" fmla="*/ 205 h 472"/>
                <a:gd name="T4" fmla="*/ 0 w 155"/>
                <a:gd name="T5" fmla="*/ 205 h 472"/>
                <a:gd name="T6" fmla="*/ 0 w 155"/>
                <a:gd name="T7" fmla="*/ 205 h 472"/>
                <a:gd name="T8" fmla="*/ 140 w 155"/>
                <a:gd name="T9" fmla="*/ 0 h 472"/>
                <a:gd name="T10" fmla="*/ 155 w 155"/>
                <a:gd name="T11" fmla="*/ 13 h 472"/>
                <a:gd name="T12" fmla="*/ 20 w 155"/>
                <a:gd name="T13" fmla="*/ 213 h 472"/>
                <a:gd name="T14" fmla="*/ 20 w 155"/>
                <a:gd name="T15" fmla="*/ 472 h 472"/>
                <a:gd name="T16" fmla="*/ 0 w 155"/>
                <a:gd name="T17" fmla="*/ 472 h 472"/>
                <a:gd name="T18" fmla="*/ 0 w 155"/>
                <a:gd name="T19" fmla="*/ 205 h 472"/>
                <a:gd name="T20" fmla="*/ 0 w 155"/>
                <a:gd name="T21" fmla="*/ 205 h 47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55" h="472">
                  <a:moveTo>
                    <a:pt x="0" y="205"/>
                  </a:moveTo>
                  <a:lnTo>
                    <a:pt x="0" y="205"/>
                  </a:lnTo>
                  <a:lnTo>
                    <a:pt x="140" y="0"/>
                  </a:lnTo>
                  <a:lnTo>
                    <a:pt x="155" y="13"/>
                  </a:lnTo>
                  <a:lnTo>
                    <a:pt x="20" y="213"/>
                  </a:lnTo>
                  <a:lnTo>
                    <a:pt x="20" y="472"/>
                  </a:lnTo>
                  <a:lnTo>
                    <a:pt x="0" y="472"/>
                  </a:lnTo>
                  <a:lnTo>
                    <a:pt x="0" y="205"/>
                  </a:lnTo>
                  <a:close/>
                </a:path>
              </a:pathLst>
            </a:custGeom>
            <a:solidFill>
              <a:srgbClr val="EFA0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245" name="Freeform 1258"/>
            <p:cNvSpPr>
              <a:spLocks/>
            </p:cNvSpPr>
            <p:nvPr/>
          </p:nvSpPr>
          <p:spPr bwMode="auto">
            <a:xfrm>
              <a:off x="2301" y="1469"/>
              <a:ext cx="45" cy="56"/>
            </a:xfrm>
            <a:custGeom>
              <a:avLst/>
              <a:gdLst>
                <a:gd name="T0" fmla="*/ 0 w 45"/>
                <a:gd name="T1" fmla="*/ 46 h 56"/>
                <a:gd name="T2" fmla="*/ 18 w 45"/>
                <a:gd name="T3" fmla="*/ 56 h 56"/>
                <a:gd name="T4" fmla="*/ 45 w 45"/>
                <a:gd name="T5" fmla="*/ 14 h 56"/>
                <a:gd name="T6" fmla="*/ 30 w 45"/>
                <a:gd name="T7" fmla="*/ 0 h 56"/>
                <a:gd name="T8" fmla="*/ 0 w 45"/>
                <a:gd name="T9" fmla="*/ 46 h 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5" h="56">
                  <a:moveTo>
                    <a:pt x="0" y="46"/>
                  </a:moveTo>
                  <a:lnTo>
                    <a:pt x="18" y="56"/>
                  </a:lnTo>
                  <a:lnTo>
                    <a:pt x="45" y="14"/>
                  </a:lnTo>
                  <a:lnTo>
                    <a:pt x="30" y="0"/>
                  </a:lnTo>
                  <a:lnTo>
                    <a:pt x="0" y="46"/>
                  </a:lnTo>
                  <a:close/>
                </a:path>
              </a:pathLst>
            </a:custGeom>
            <a:solidFill>
              <a:srgbClr val="672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246" name="Freeform 1259"/>
            <p:cNvSpPr>
              <a:spLocks/>
            </p:cNvSpPr>
            <p:nvPr/>
          </p:nvSpPr>
          <p:spPr bwMode="auto">
            <a:xfrm>
              <a:off x="2271" y="1448"/>
              <a:ext cx="45" cy="56"/>
            </a:xfrm>
            <a:custGeom>
              <a:avLst/>
              <a:gdLst>
                <a:gd name="T0" fmla="*/ 0 w 45"/>
                <a:gd name="T1" fmla="*/ 43 h 56"/>
                <a:gd name="T2" fmla="*/ 15 w 45"/>
                <a:gd name="T3" fmla="*/ 56 h 56"/>
                <a:gd name="T4" fmla="*/ 45 w 45"/>
                <a:gd name="T5" fmla="*/ 13 h 56"/>
                <a:gd name="T6" fmla="*/ 30 w 45"/>
                <a:gd name="T7" fmla="*/ 0 h 56"/>
                <a:gd name="T8" fmla="*/ 0 w 45"/>
                <a:gd name="T9" fmla="*/ 43 h 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5" h="56">
                  <a:moveTo>
                    <a:pt x="0" y="43"/>
                  </a:moveTo>
                  <a:lnTo>
                    <a:pt x="15" y="56"/>
                  </a:lnTo>
                  <a:lnTo>
                    <a:pt x="45" y="13"/>
                  </a:lnTo>
                  <a:lnTo>
                    <a:pt x="30" y="0"/>
                  </a:lnTo>
                  <a:lnTo>
                    <a:pt x="0" y="43"/>
                  </a:lnTo>
                  <a:close/>
                </a:path>
              </a:pathLst>
            </a:custGeom>
            <a:solidFill>
              <a:srgbClr val="672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247" name="Freeform 1260"/>
            <p:cNvSpPr>
              <a:spLocks/>
            </p:cNvSpPr>
            <p:nvPr/>
          </p:nvSpPr>
          <p:spPr bwMode="auto">
            <a:xfrm>
              <a:off x="2164" y="1491"/>
              <a:ext cx="115" cy="413"/>
            </a:xfrm>
            <a:custGeom>
              <a:avLst/>
              <a:gdLst>
                <a:gd name="T0" fmla="*/ 0 w 46"/>
                <a:gd name="T1" fmla="*/ 434 h 155"/>
                <a:gd name="T2" fmla="*/ 0 w 46"/>
                <a:gd name="T3" fmla="*/ 434 h 155"/>
                <a:gd name="T4" fmla="*/ 0 w 46"/>
                <a:gd name="T5" fmla="*/ 440 h 155"/>
                <a:gd name="T6" fmla="*/ 8 w 46"/>
                <a:gd name="T7" fmla="*/ 1100 h 155"/>
                <a:gd name="T8" fmla="*/ 8 w 46"/>
                <a:gd name="T9" fmla="*/ 1100 h 155"/>
                <a:gd name="T10" fmla="*/ 13 w 46"/>
                <a:gd name="T11" fmla="*/ 440 h 155"/>
                <a:gd name="T12" fmla="*/ 288 w 46"/>
                <a:gd name="T13" fmla="*/ 0 h 155"/>
                <a:gd name="T14" fmla="*/ 288 w 46"/>
                <a:gd name="T15" fmla="*/ 0 h 155"/>
                <a:gd name="T16" fmla="*/ 0 w 46"/>
                <a:gd name="T17" fmla="*/ 434 h 15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6" h="155">
                  <a:moveTo>
                    <a:pt x="0" y="61"/>
                  </a:moveTo>
                  <a:cubicBezTo>
                    <a:pt x="0" y="61"/>
                    <a:pt x="0" y="61"/>
                    <a:pt x="0" y="61"/>
                  </a:cubicBezTo>
                  <a:cubicBezTo>
                    <a:pt x="0" y="62"/>
                    <a:pt x="0" y="62"/>
                    <a:pt x="0" y="62"/>
                  </a:cubicBezTo>
                  <a:cubicBezTo>
                    <a:pt x="1" y="155"/>
                    <a:pt x="1" y="155"/>
                    <a:pt x="1" y="155"/>
                  </a:cubicBezTo>
                  <a:cubicBezTo>
                    <a:pt x="1" y="155"/>
                    <a:pt x="1" y="155"/>
                    <a:pt x="1" y="155"/>
                  </a:cubicBezTo>
                  <a:cubicBezTo>
                    <a:pt x="1" y="155"/>
                    <a:pt x="2" y="63"/>
                    <a:pt x="2" y="62"/>
                  </a:cubicBezTo>
                  <a:cubicBezTo>
                    <a:pt x="3" y="62"/>
                    <a:pt x="46" y="0"/>
                    <a:pt x="46" y="0"/>
                  </a:cubicBezTo>
                  <a:cubicBezTo>
                    <a:pt x="46" y="0"/>
                    <a:pt x="46" y="0"/>
                    <a:pt x="46" y="0"/>
                  </a:cubicBezTo>
                  <a:lnTo>
                    <a:pt x="0" y="6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248" name="Freeform 1261"/>
            <p:cNvSpPr>
              <a:spLocks/>
            </p:cNvSpPr>
            <p:nvPr/>
          </p:nvSpPr>
          <p:spPr bwMode="auto">
            <a:xfrm>
              <a:off x="2199" y="1504"/>
              <a:ext cx="117" cy="173"/>
            </a:xfrm>
            <a:custGeom>
              <a:avLst/>
              <a:gdLst>
                <a:gd name="T0" fmla="*/ 17 w 47"/>
                <a:gd name="T1" fmla="*/ 439 h 65"/>
                <a:gd name="T2" fmla="*/ 291 w 47"/>
                <a:gd name="T3" fmla="*/ 0 h 65"/>
                <a:gd name="T4" fmla="*/ 291 w 47"/>
                <a:gd name="T5" fmla="*/ 0 h 65"/>
                <a:gd name="T6" fmla="*/ 0 w 47"/>
                <a:gd name="T7" fmla="*/ 447 h 65"/>
                <a:gd name="T8" fmla="*/ 25 w 47"/>
                <a:gd name="T9" fmla="*/ 460 h 6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7" h="65">
                  <a:moveTo>
                    <a:pt x="3" y="62"/>
                  </a:moveTo>
                  <a:cubicBezTo>
                    <a:pt x="3" y="62"/>
                    <a:pt x="47" y="0"/>
                    <a:pt x="47" y="0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4" y="65"/>
                    <a:pt x="4" y="65"/>
                    <a:pt x="4" y="6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249" name="Freeform 1262"/>
            <p:cNvSpPr>
              <a:spLocks/>
            </p:cNvSpPr>
            <p:nvPr/>
          </p:nvSpPr>
          <p:spPr bwMode="auto">
            <a:xfrm>
              <a:off x="1959" y="1469"/>
              <a:ext cx="152" cy="214"/>
            </a:xfrm>
            <a:custGeom>
              <a:avLst/>
              <a:gdLst>
                <a:gd name="T0" fmla="*/ 152 w 152"/>
                <a:gd name="T1" fmla="*/ 203 h 214"/>
                <a:gd name="T2" fmla="*/ 17 w 152"/>
                <a:gd name="T3" fmla="*/ 0 h 214"/>
                <a:gd name="T4" fmla="*/ 0 w 152"/>
                <a:gd name="T5" fmla="*/ 14 h 214"/>
                <a:gd name="T6" fmla="*/ 135 w 152"/>
                <a:gd name="T7" fmla="*/ 214 h 214"/>
                <a:gd name="T8" fmla="*/ 152 w 152"/>
                <a:gd name="T9" fmla="*/ 203 h 2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52" h="214">
                  <a:moveTo>
                    <a:pt x="152" y="203"/>
                  </a:moveTo>
                  <a:lnTo>
                    <a:pt x="17" y="0"/>
                  </a:lnTo>
                  <a:lnTo>
                    <a:pt x="0" y="14"/>
                  </a:lnTo>
                  <a:lnTo>
                    <a:pt x="135" y="214"/>
                  </a:lnTo>
                  <a:lnTo>
                    <a:pt x="152" y="203"/>
                  </a:lnTo>
                  <a:close/>
                </a:path>
              </a:pathLst>
            </a:custGeom>
            <a:noFill/>
            <a:ln w="7938" cap="rnd">
              <a:solidFill>
                <a:srgbClr val="58585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250" name="Freeform 1263"/>
            <p:cNvSpPr>
              <a:spLocks/>
            </p:cNvSpPr>
            <p:nvPr/>
          </p:nvSpPr>
          <p:spPr bwMode="auto">
            <a:xfrm>
              <a:off x="1991" y="1448"/>
              <a:ext cx="155" cy="472"/>
            </a:xfrm>
            <a:custGeom>
              <a:avLst/>
              <a:gdLst>
                <a:gd name="T0" fmla="*/ 155 w 155"/>
                <a:gd name="T1" fmla="*/ 205 h 472"/>
                <a:gd name="T2" fmla="*/ 155 w 155"/>
                <a:gd name="T3" fmla="*/ 205 h 472"/>
                <a:gd name="T4" fmla="*/ 155 w 155"/>
                <a:gd name="T5" fmla="*/ 205 h 472"/>
                <a:gd name="T6" fmla="*/ 155 w 155"/>
                <a:gd name="T7" fmla="*/ 205 h 472"/>
                <a:gd name="T8" fmla="*/ 15 w 155"/>
                <a:gd name="T9" fmla="*/ 0 h 472"/>
                <a:gd name="T10" fmla="*/ 0 w 155"/>
                <a:gd name="T11" fmla="*/ 13 h 472"/>
                <a:gd name="T12" fmla="*/ 135 w 155"/>
                <a:gd name="T13" fmla="*/ 213 h 472"/>
                <a:gd name="T14" fmla="*/ 135 w 155"/>
                <a:gd name="T15" fmla="*/ 472 h 472"/>
                <a:gd name="T16" fmla="*/ 155 w 155"/>
                <a:gd name="T17" fmla="*/ 472 h 472"/>
                <a:gd name="T18" fmla="*/ 155 w 155"/>
                <a:gd name="T19" fmla="*/ 205 h 472"/>
                <a:gd name="T20" fmla="*/ 155 w 155"/>
                <a:gd name="T21" fmla="*/ 205 h 47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55" h="472">
                  <a:moveTo>
                    <a:pt x="155" y="205"/>
                  </a:moveTo>
                  <a:lnTo>
                    <a:pt x="155" y="205"/>
                  </a:lnTo>
                  <a:lnTo>
                    <a:pt x="15" y="0"/>
                  </a:lnTo>
                  <a:lnTo>
                    <a:pt x="0" y="13"/>
                  </a:lnTo>
                  <a:lnTo>
                    <a:pt x="135" y="213"/>
                  </a:lnTo>
                  <a:lnTo>
                    <a:pt x="135" y="472"/>
                  </a:lnTo>
                  <a:lnTo>
                    <a:pt x="155" y="472"/>
                  </a:lnTo>
                  <a:lnTo>
                    <a:pt x="155" y="205"/>
                  </a:lnTo>
                  <a:close/>
                </a:path>
              </a:pathLst>
            </a:custGeom>
            <a:noFill/>
            <a:ln w="7938" cap="rnd">
              <a:solidFill>
                <a:srgbClr val="58585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251" name="Freeform 1264"/>
            <p:cNvSpPr>
              <a:spLocks/>
            </p:cNvSpPr>
            <p:nvPr/>
          </p:nvSpPr>
          <p:spPr bwMode="auto">
            <a:xfrm>
              <a:off x="2196" y="1469"/>
              <a:ext cx="150" cy="214"/>
            </a:xfrm>
            <a:custGeom>
              <a:avLst/>
              <a:gdLst>
                <a:gd name="T0" fmla="*/ 0 w 150"/>
                <a:gd name="T1" fmla="*/ 203 h 214"/>
                <a:gd name="T2" fmla="*/ 135 w 150"/>
                <a:gd name="T3" fmla="*/ 0 h 214"/>
                <a:gd name="T4" fmla="*/ 150 w 150"/>
                <a:gd name="T5" fmla="*/ 14 h 214"/>
                <a:gd name="T6" fmla="*/ 15 w 150"/>
                <a:gd name="T7" fmla="*/ 214 h 214"/>
                <a:gd name="T8" fmla="*/ 0 w 150"/>
                <a:gd name="T9" fmla="*/ 203 h 2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50" h="214">
                  <a:moveTo>
                    <a:pt x="0" y="203"/>
                  </a:moveTo>
                  <a:lnTo>
                    <a:pt x="135" y="0"/>
                  </a:lnTo>
                  <a:lnTo>
                    <a:pt x="150" y="14"/>
                  </a:lnTo>
                  <a:lnTo>
                    <a:pt x="15" y="214"/>
                  </a:lnTo>
                  <a:lnTo>
                    <a:pt x="0" y="203"/>
                  </a:lnTo>
                  <a:close/>
                </a:path>
              </a:pathLst>
            </a:custGeom>
            <a:noFill/>
            <a:ln w="7938" cap="rnd">
              <a:solidFill>
                <a:srgbClr val="58585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252" name="Freeform 1265"/>
            <p:cNvSpPr>
              <a:spLocks/>
            </p:cNvSpPr>
            <p:nvPr/>
          </p:nvSpPr>
          <p:spPr bwMode="auto">
            <a:xfrm>
              <a:off x="2161" y="1448"/>
              <a:ext cx="155" cy="472"/>
            </a:xfrm>
            <a:custGeom>
              <a:avLst/>
              <a:gdLst>
                <a:gd name="T0" fmla="*/ 0 w 155"/>
                <a:gd name="T1" fmla="*/ 205 h 472"/>
                <a:gd name="T2" fmla="*/ 0 w 155"/>
                <a:gd name="T3" fmla="*/ 205 h 472"/>
                <a:gd name="T4" fmla="*/ 0 w 155"/>
                <a:gd name="T5" fmla="*/ 205 h 472"/>
                <a:gd name="T6" fmla="*/ 0 w 155"/>
                <a:gd name="T7" fmla="*/ 205 h 472"/>
                <a:gd name="T8" fmla="*/ 140 w 155"/>
                <a:gd name="T9" fmla="*/ 0 h 472"/>
                <a:gd name="T10" fmla="*/ 155 w 155"/>
                <a:gd name="T11" fmla="*/ 13 h 472"/>
                <a:gd name="T12" fmla="*/ 20 w 155"/>
                <a:gd name="T13" fmla="*/ 213 h 472"/>
                <a:gd name="T14" fmla="*/ 20 w 155"/>
                <a:gd name="T15" fmla="*/ 472 h 472"/>
                <a:gd name="T16" fmla="*/ 0 w 155"/>
                <a:gd name="T17" fmla="*/ 472 h 472"/>
                <a:gd name="T18" fmla="*/ 0 w 155"/>
                <a:gd name="T19" fmla="*/ 205 h 472"/>
                <a:gd name="T20" fmla="*/ 0 w 155"/>
                <a:gd name="T21" fmla="*/ 205 h 47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55" h="472">
                  <a:moveTo>
                    <a:pt x="0" y="205"/>
                  </a:moveTo>
                  <a:lnTo>
                    <a:pt x="0" y="205"/>
                  </a:lnTo>
                  <a:lnTo>
                    <a:pt x="140" y="0"/>
                  </a:lnTo>
                  <a:lnTo>
                    <a:pt x="155" y="13"/>
                  </a:lnTo>
                  <a:lnTo>
                    <a:pt x="20" y="213"/>
                  </a:lnTo>
                  <a:lnTo>
                    <a:pt x="20" y="472"/>
                  </a:lnTo>
                  <a:lnTo>
                    <a:pt x="0" y="472"/>
                  </a:lnTo>
                  <a:lnTo>
                    <a:pt x="0" y="205"/>
                  </a:lnTo>
                  <a:close/>
                </a:path>
              </a:pathLst>
            </a:custGeom>
            <a:noFill/>
            <a:ln w="7938" cap="rnd">
              <a:solidFill>
                <a:srgbClr val="58585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2400"/>
            </a:p>
          </p:txBody>
        </p:sp>
      </p:grpSp>
      <p:grpSp>
        <p:nvGrpSpPr>
          <p:cNvPr id="253" name="Group 1249"/>
          <p:cNvGrpSpPr>
            <a:grpSpLocks noChangeAspect="1"/>
          </p:cNvGrpSpPr>
          <p:nvPr/>
        </p:nvGrpSpPr>
        <p:grpSpPr bwMode="auto">
          <a:xfrm rot="17735547">
            <a:off x="5106142" y="2082274"/>
            <a:ext cx="339519" cy="414089"/>
            <a:chOff x="1959" y="1448"/>
            <a:chExt cx="387" cy="472"/>
          </a:xfrm>
        </p:grpSpPr>
        <p:sp>
          <p:nvSpPr>
            <p:cNvPr id="254" name="Freeform 1250"/>
            <p:cNvSpPr>
              <a:spLocks/>
            </p:cNvSpPr>
            <p:nvPr/>
          </p:nvSpPr>
          <p:spPr bwMode="auto">
            <a:xfrm>
              <a:off x="1959" y="1469"/>
              <a:ext cx="152" cy="214"/>
            </a:xfrm>
            <a:custGeom>
              <a:avLst/>
              <a:gdLst>
                <a:gd name="T0" fmla="*/ 152 w 152"/>
                <a:gd name="T1" fmla="*/ 203 h 214"/>
                <a:gd name="T2" fmla="*/ 17 w 152"/>
                <a:gd name="T3" fmla="*/ 0 h 214"/>
                <a:gd name="T4" fmla="*/ 0 w 152"/>
                <a:gd name="T5" fmla="*/ 14 h 214"/>
                <a:gd name="T6" fmla="*/ 135 w 152"/>
                <a:gd name="T7" fmla="*/ 214 h 214"/>
                <a:gd name="T8" fmla="*/ 152 w 152"/>
                <a:gd name="T9" fmla="*/ 203 h 2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52" h="214">
                  <a:moveTo>
                    <a:pt x="152" y="203"/>
                  </a:moveTo>
                  <a:lnTo>
                    <a:pt x="17" y="0"/>
                  </a:lnTo>
                  <a:lnTo>
                    <a:pt x="0" y="14"/>
                  </a:lnTo>
                  <a:lnTo>
                    <a:pt x="135" y="214"/>
                  </a:lnTo>
                  <a:lnTo>
                    <a:pt x="152" y="203"/>
                  </a:lnTo>
                  <a:close/>
                </a:path>
              </a:pathLst>
            </a:custGeom>
            <a:solidFill>
              <a:srgbClr val="EFA0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255" name="Freeform 1251"/>
            <p:cNvSpPr>
              <a:spLocks/>
            </p:cNvSpPr>
            <p:nvPr/>
          </p:nvSpPr>
          <p:spPr bwMode="auto">
            <a:xfrm>
              <a:off x="1991" y="1448"/>
              <a:ext cx="155" cy="472"/>
            </a:xfrm>
            <a:custGeom>
              <a:avLst/>
              <a:gdLst>
                <a:gd name="T0" fmla="*/ 155 w 155"/>
                <a:gd name="T1" fmla="*/ 205 h 472"/>
                <a:gd name="T2" fmla="*/ 155 w 155"/>
                <a:gd name="T3" fmla="*/ 205 h 472"/>
                <a:gd name="T4" fmla="*/ 155 w 155"/>
                <a:gd name="T5" fmla="*/ 205 h 472"/>
                <a:gd name="T6" fmla="*/ 155 w 155"/>
                <a:gd name="T7" fmla="*/ 205 h 472"/>
                <a:gd name="T8" fmla="*/ 15 w 155"/>
                <a:gd name="T9" fmla="*/ 0 h 472"/>
                <a:gd name="T10" fmla="*/ 0 w 155"/>
                <a:gd name="T11" fmla="*/ 13 h 472"/>
                <a:gd name="T12" fmla="*/ 135 w 155"/>
                <a:gd name="T13" fmla="*/ 213 h 472"/>
                <a:gd name="T14" fmla="*/ 135 w 155"/>
                <a:gd name="T15" fmla="*/ 472 h 472"/>
                <a:gd name="T16" fmla="*/ 155 w 155"/>
                <a:gd name="T17" fmla="*/ 472 h 472"/>
                <a:gd name="T18" fmla="*/ 155 w 155"/>
                <a:gd name="T19" fmla="*/ 205 h 472"/>
                <a:gd name="T20" fmla="*/ 155 w 155"/>
                <a:gd name="T21" fmla="*/ 205 h 47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55" h="472">
                  <a:moveTo>
                    <a:pt x="155" y="205"/>
                  </a:moveTo>
                  <a:lnTo>
                    <a:pt x="155" y="205"/>
                  </a:lnTo>
                  <a:lnTo>
                    <a:pt x="15" y="0"/>
                  </a:lnTo>
                  <a:lnTo>
                    <a:pt x="0" y="13"/>
                  </a:lnTo>
                  <a:lnTo>
                    <a:pt x="135" y="213"/>
                  </a:lnTo>
                  <a:lnTo>
                    <a:pt x="135" y="472"/>
                  </a:lnTo>
                  <a:lnTo>
                    <a:pt x="155" y="472"/>
                  </a:lnTo>
                  <a:lnTo>
                    <a:pt x="155" y="205"/>
                  </a:lnTo>
                  <a:close/>
                </a:path>
              </a:pathLst>
            </a:custGeom>
            <a:solidFill>
              <a:srgbClr val="EFA0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256" name="Freeform 1252"/>
            <p:cNvSpPr>
              <a:spLocks/>
            </p:cNvSpPr>
            <p:nvPr/>
          </p:nvSpPr>
          <p:spPr bwMode="auto">
            <a:xfrm>
              <a:off x="1959" y="1469"/>
              <a:ext cx="47" cy="56"/>
            </a:xfrm>
            <a:custGeom>
              <a:avLst/>
              <a:gdLst>
                <a:gd name="T0" fmla="*/ 47 w 47"/>
                <a:gd name="T1" fmla="*/ 46 h 56"/>
                <a:gd name="T2" fmla="*/ 17 w 47"/>
                <a:gd name="T3" fmla="*/ 0 h 56"/>
                <a:gd name="T4" fmla="*/ 0 w 47"/>
                <a:gd name="T5" fmla="*/ 14 h 56"/>
                <a:gd name="T6" fmla="*/ 30 w 47"/>
                <a:gd name="T7" fmla="*/ 56 h 56"/>
                <a:gd name="T8" fmla="*/ 47 w 47"/>
                <a:gd name="T9" fmla="*/ 46 h 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7" h="56">
                  <a:moveTo>
                    <a:pt x="47" y="46"/>
                  </a:moveTo>
                  <a:lnTo>
                    <a:pt x="17" y="0"/>
                  </a:lnTo>
                  <a:lnTo>
                    <a:pt x="0" y="14"/>
                  </a:lnTo>
                  <a:lnTo>
                    <a:pt x="30" y="56"/>
                  </a:lnTo>
                  <a:lnTo>
                    <a:pt x="47" y="46"/>
                  </a:lnTo>
                  <a:close/>
                </a:path>
              </a:pathLst>
            </a:custGeom>
            <a:solidFill>
              <a:srgbClr val="672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257" name="Freeform 1253"/>
            <p:cNvSpPr>
              <a:spLocks/>
            </p:cNvSpPr>
            <p:nvPr/>
          </p:nvSpPr>
          <p:spPr bwMode="auto">
            <a:xfrm>
              <a:off x="1991" y="1448"/>
              <a:ext cx="45" cy="56"/>
            </a:xfrm>
            <a:custGeom>
              <a:avLst/>
              <a:gdLst>
                <a:gd name="T0" fmla="*/ 15 w 45"/>
                <a:gd name="T1" fmla="*/ 0 h 56"/>
                <a:gd name="T2" fmla="*/ 0 w 45"/>
                <a:gd name="T3" fmla="*/ 13 h 56"/>
                <a:gd name="T4" fmla="*/ 28 w 45"/>
                <a:gd name="T5" fmla="*/ 56 h 56"/>
                <a:gd name="T6" fmla="*/ 45 w 45"/>
                <a:gd name="T7" fmla="*/ 43 h 56"/>
                <a:gd name="T8" fmla="*/ 15 w 45"/>
                <a:gd name="T9" fmla="*/ 0 h 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5" h="56">
                  <a:moveTo>
                    <a:pt x="15" y="0"/>
                  </a:moveTo>
                  <a:lnTo>
                    <a:pt x="0" y="13"/>
                  </a:lnTo>
                  <a:lnTo>
                    <a:pt x="28" y="56"/>
                  </a:lnTo>
                  <a:lnTo>
                    <a:pt x="45" y="43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672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258" name="Freeform 1254"/>
            <p:cNvSpPr>
              <a:spLocks/>
            </p:cNvSpPr>
            <p:nvPr/>
          </p:nvSpPr>
          <p:spPr bwMode="auto">
            <a:xfrm>
              <a:off x="2021" y="1493"/>
              <a:ext cx="113" cy="414"/>
            </a:xfrm>
            <a:custGeom>
              <a:avLst/>
              <a:gdLst>
                <a:gd name="T0" fmla="*/ 284 w 45"/>
                <a:gd name="T1" fmla="*/ 435 h 155"/>
                <a:gd name="T2" fmla="*/ 284 w 45"/>
                <a:gd name="T3" fmla="*/ 435 h 155"/>
                <a:gd name="T4" fmla="*/ 284 w 45"/>
                <a:gd name="T5" fmla="*/ 443 h 155"/>
                <a:gd name="T6" fmla="*/ 276 w 45"/>
                <a:gd name="T7" fmla="*/ 1106 h 155"/>
                <a:gd name="T8" fmla="*/ 276 w 45"/>
                <a:gd name="T9" fmla="*/ 1106 h 155"/>
                <a:gd name="T10" fmla="*/ 271 w 45"/>
                <a:gd name="T11" fmla="*/ 443 h 155"/>
                <a:gd name="T12" fmla="*/ 0 w 45"/>
                <a:gd name="T13" fmla="*/ 0 h 155"/>
                <a:gd name="T14" fmla="*/ 0 w 45"/>
                <a:gd name="T15" fmla="*/ 0 h 155"/>
                <a:gd name="T16" fmla="*/ 284 w 45"/>
                <a:gd name="T17" fmla="*/ 435 h 15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5" h="155">
                  <a:moveTo>
                    <a:pt x="45" y="61"/>
                  </a:moveTo>
                  <a:cubicBezTo>
                    <a:pt x="45" y="61"/>
                    <a:pt x="45" y="61"/>
                    <a:pt x="45" y="61"/>
                  </a:cubicBezTo>
                  <a:cubicBezTo>
                    <a:pt x="45" y="62"/>
                    <a:pt x="45" y="62"/>
                    <a:pt x="45" y="62"/>
                  </a:cubicBezTo>
                  <a:cubicBezTo>
                    <a:pt x="44" y="155"/>
                    <a:pt x="44" y="155"/>
                    <a:pt x="44" y="155"/>
                  </a:cubicBezTo>
                  <a:cubicBezTo>
                    <a:pt x="44" y="155"/>
                    <a:pt x="44" y="155"/>
                    <a:pt x="44" y="155"/>
                  </a:cubicBezTo>
                  <a:cubicBezTo>
                    <a:pt x="44" y="155"/>
                    <a:pt x="43" y="63"/>
                    <a:pt x="43" y="62"/>
                  </a:cubicBezTo>
                  <a:cubicBezTo>
                    <a:pt x="43" y="62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45" y="6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259" name="Freeform 1255"/>
            <p:cNvSpPr>
              <a:spLocks/>
            </p:cNvSpPr>
            <p:nvPr/>
          </p:nvSpPr>
          <p:spPr bwMode="auto">
            <a:xfrm>
              <a:off x="1966" y="1477"/>
              <a:ext cx="115" cy="176"/>
            </a:xfrm>
            <a:custGeom>
              <a:avLst/>
              <a:gdLst>
                <a:gd name="T0" fmla="*/ 20 w 46"/>
                <a:gd name="T1" fmla="*/ 21 h 66"/>
                <a:gd name="T2" fmla="*/ 288 w 46"/>
                <a:gd name="T3" fmla="*/ 469 h 66"/>
                <a:gd name="T4" fmla="*/ 288 w 46"/>
                <a:gd name="T5" fmla="*/ 469 h 66"/>
                <a:gd name="T6" fmla="*/ 0 w 46"/>
                <a:gd name="T7" fmla="*/ 13 h 66"/>
                <a:gd name="T8" fmla="*/ 25 w 46"/>
                <a:gd name="T9" fmla="*/ 0 h 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6" h="66">
                  <a:moveTo>
                    <a:pt x="3" y="3"/>
                  </a:moveTo>
                  <a:cubicBezTo>
                    <a:pt x="3" y="3"/>
                    <a:pt x="46" y="66"/>
                    <a:pt x="46" y="66"/>
                  </a:cubicBezTo>
                  <a:cubicBezTo>
                    <a:pt x="46" y="66"/>
                    <a:pt x="46" y="66"/>
                    <a:pt x="46" y="66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260" name="Freeform 1256"/>
            <p:cNvSpPr>
              <a:spLocks/>
            </p:cNvSpPr>
            <p:nvPr/>
          </p:nvSpPr>
          <p:spPr bwMode="auto">
            <a:xfrm>
              <a:off x="2196" y="1469"/>
              <a:ext cx="150" cy="214"/>
            </a:xfrm>
            <a:custGeom>
              <a:avLst/>
              <a:gdLst>
                <a:gd name="T0" fmla="*/ 0 w 150"/>
                <a:gd name="T1" fmla="*/ 203 h 214"/>
                <a:gd name="T2" fmla="*/ 135 w 150"/>
                <a:gd name="T3" fmla="*/ 0 h 214"/>
                <a:gd name="T4" fmla="*/ 150 w 150"/>
                <a:gd name="T5" fmla="*/ 14 h 214"/>
                <a:gd name="T6" fmla="*/ 15 w 150"/>
                <a:gd name="T7" fmla="*/ 214 h 214"/>
                <a:gd name="T8" fmla="*/ 0 w 150"/>
                <a:gd name="T9" fmla="*/ 203 h 2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50" h="214">
                  <a:moveTo>
                    <a:pt x="0" y="203"/>
                  </a:moveTo>
                  <a:lnTo>
                    <a:pt x="135" y="0"/>
                  </a:lnTo>
                  <a:lnTo>
                    <a:pt x="150" y="14"/>
                  </a:lnTo>
                  <a:lnTo>
                    <a:pt x="15" y="214"/>
                  </a:lnTo>
                  <a:lnTo>
                    <a:pt x="0" y="203"/>
                  </a:lnTo>
                  <a:close/>
                </a:path>
              </a:pathLst>
            </a:custGeom>
            <a:solidFill>
              <a:srgbClr val="EFA0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261" name="Freeform 1257"/>
            <p:cNvSpPr>
              <a:spLocks/>
            </p:cNvSpPr>
            <p:nvPr/>
          </p:nvSpPr>
          <p:spPr bwMode="auto">
            <a:xfrm>
              <a:off x="2161" y="1448"/>
              <a:ext cx="155" cy="472"/>
            </a:xfrm>
            <a:custGeom>
              <a:avLst/>
              <a:gdLst>
                <a:gd name="T0" fmla="*/ 0 w 155"/>
                <a:gd name="T1" fmla="*/ 205 h 472"/>
                <a:gd name="T2" fmla="*/ 0 w 155"/>
                <a:gd name="T3" fmla="*/ 205 h 472"/>
                <a:gd name="T4" fmla="*/ 0 w 155"/>
                <a:gd name="T5" fmla="*/ 205 h 472"/>
                <a:gd name="T6" fmla="*/ 0 w 155"/>
                <a:gd name="T7" fmla="*/ 205 h 472"/>
                <a:gd name="T8" fmla="*/ 140 w 155"/>
                <a:gd name="T9" fmla="*/ 0 h 472"/>
                <a:gd name="T10" fmla="*/ 155 w 155"/>
                <a:gd name="T11" fmla="*/ 13 h 472"/>
                <a:gd name="T12" fmla="*/ 20 w 155"/>
                <a:gd name="T13" fmla="*/ 213 h 472"/>
                <a:gd name="T14" fmla="*/ 20 w 155"/>
                <a:gd name="T15" fmla="*/ 472 h 472"/>
                <a:gd name="T16" fmla="*/ 0 w 155"/>
                <a:gd name="T17" fmla="*/ 472 h 472"/>
                <a:gd name="T18" fmla="*/ 0 w 155"/>
                <a:gd name="T19" fmla="*/ 205 h 472"/>
                <a:gd name="T20" fmla="*/ 0 w 155"/>
                <a:gd name="T21" fmla="*/ 205 h 47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55" h="472">
                  <a:moveTo>
                    <a:pt x="0" y="205"/>
                  </a:moveTo>
                  <a:lnTo>
                    <a:pt x="0" y="205"/>
                  </a:lnTo>
                  <a:lnTo>
                    <a:pt x="140" y="0"/>
                  </a:lnTo>
                  <a:lnTo>
                    <a:pt x="155" y="13"/>
                  </a:lnTo>
                  <a:lnTo>
                    <a:pt x="20" y="213"/>
                  </a:lnTo>
                  <a:lnTo>
                    <a:pt x="20" y="472"/>
                  </a:lnTo>
                  <a:lnTo>
                    <a:pt x="0" y="472"/>
                  </a:lnTo>
                  <a:lnTo>
                    <a:pt x="0" y="205"/>
                  </a:lnTo>
                  <a:close/>
                </a:path>
              </a:pathLst>
            </a:custGeom>
            <a:solidFill>
              <a:srgbClr val="EFA0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262" name="Freeform 1258"/>
            <p:cNvSpPr>
              <a:spLocks/>
            </p:cNvSpPr>
            <p:nvPr/>
          </p:nvSpPr>
          <p:spPr bwMode="auto">
            <a:xfrm>
              <a:off x="2301" y="1469"/>
              <a:ext cx="45" cy="56"/>
            </a:xfrm>
            <a:custGeom>
              <a:avLst/>
              <a:gdLst>
                <a:gd name="T0" fmla="*/ 0 w 45"/>
                <a:gd name="T1" fmla="*/ 46 h 56"/>
                <a:gd name="T2" fmla="*/ 18 w 45"/>
                <a:gd name="T3" fmla="*/ 56 h 56"/>
                <a:gd name="T4" fmla="*/ 45 w 45"/>
                <a:gd name="T5" fmla="*/ 14 h 56"/>
                <a:gd name="T6" fmla="*/ 30 w 45"/>
                <a:gd name="T7" fmla="*/ 0 h 56"/>
                <a:gd name="T8" fmla="*/ 0 w 45"/>
                <a:gd name="T9" fmla="*/ 46 h 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5" h="56">
                  <a:moveTo>
                    <a:pt x="0" y="46"/>
                  </a:moveTo>
                  <a:lnTo>
                    <a:pt x="18" y="56"/>
                  </a:lnTo>
                  <a:lnTo>
                    <a:pt x="45" y="14"/>
                  </a:lnTo>
                  <a:lnTo>
                    <a:pt x="30" y="0"/>
                  </a:lnTo>
                  <a:lnTo>
                    <a:pt x="0" y="46"/>
                  </a:lnTo>
                  <a:close/>
                </a:path>
              </a:pathLst>
            </a:custGeom>
            <a:solidFill>
              <a:srgbClr val="672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263" name="Freeform 1259"/>
            <p:cNvSpPr>
              <a:spLocks/>
            </p:cNvSpPr>
            <p:nvPr/>
          </p:nvSpPr>
          <p:spPr bwMode="auto">
            <a:xfrm>
              <a:off x="2271" y="1448"/>
              <a:ext cx="45" cy="56"/>
            </a:xfrm>
            <a:custGeom>
              <a:avLst/>
              <a:gdLst>
                <a:gd name="T0" fmla="*/ 0 w 45"/>
                <a:gd name="T1" fmla="*/ 43 h 56"/>
                <a:gd name="T2" fmla="*/ 15 w 45"/>
                <a:gd name="T3" fmla="*/ 56 h 56"/>
                <a:gd name="T4" fmla="*/ 45 w 45"/>
                <a:gd name="T5" fmla="*/ 13 h 56"/>
                <a:gd name="T6" fmla="*/ 30 w 45"/>
                <a:gd name="T7" fmla="*/ 0 h 56"/>
                <a:gd name="T8" fmla="*/ 0 w 45"/>
                <a:gd name="T9" fmla="*/ 43 h 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5" h="56">
                  <a:moveTo>
                    <a:pt x="0" y="43"/>
                  </a:moveTo>
                  <a:lnTo>
                    <a:pt x="15" y="56"/>
                  </a:lnTo>
                  <a:lnTo>
                    <a:pt x="45" y="13"/>
                  </a:lnTo>
                  <a:lnTo>
                    <a:pt x="30" y="0"/>
                  </a:lnTo>
                  <a:lnTo>
                    <a:pt x="0" y="43"/>
                  </a:lnTo>
                  <a:close/>
                </a:path>
              </a:pathLst>
            </a:custGeom>
            <a:solidFill>
              <a:srgbClr val="672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264" name="Freeform 1260"/>
            <p:cNvSpPr>
              <a:spLocks/>
            </p:cNvSpPr>
            <p:nvPr/>
          </p:nvSpPr>
          <p:spPr bwMode="auto">
            <a:xfrm>
              <a:off x="2164" y="1491"/>
              <a:ext cx="115" cy="413"/>
            </a:xfrm>
            <a:custGeom>
              <a:avLst/>
              <a:gdLst>
                <a:gd name="T0" fmla="*/ 0 w 46"/>
                <a:gd name="T1" fmla="*/ 434 h 155"/>
                <a:gd name="T2" fmla="*/ 0 w 46"/>
                <a:gd name="T3" fmla="*/ 434 h 155"/>
                <a:gd name="T4" fmla="*/ 0 w 46"/>
                <a:gd name="T5" fmla="*/ 440 h 155"/>
                <a:gd name="T6" fmla="*/ 8 w 46"/>
                <a:gd name="T7" fmla="*/ 1100 h 155"/>
                <a:gd name="T8" fmla="*/ 8 w 46"/>
                <a:gd name="T9" fmla="*/ 1100 h 155"/>
                <a:gd name="T10" fmla="*/ 13 w 46"/>
                <a:gd name="T11" fmla="*/ 440 h 155"/>
                <a:gd name="T12" fmla="*/ 288 w 46"/>
                <a:gd name="T13" fmla="*/ 0 h 155"/>
                <a:gd name="T14" fmla="*/ 288 w 46"/>
                <a:gd name="T15" fmla="*/ 0 h 155"/>
                <a:gd name="T16" fmla="*/ 0 w 46"/>
                <a:gd name="T17" fmla="*/ 434 h 15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6" h="155">
                  <a:moveTo>
                    <a:pt x="0" y="61"/>
                  </a:moveTo>
                  <a:cubicBezTo>
                    <a:pt x="0" y="61"/>
                    <a:pt x="0" y="61"/>
                    <a:pt x="0" y="61"/>
                  </a:cubicBezTo>
                  <a:cubicBezTo>
                    <a:pt x="0" y="62"/>
                    <a:pt x="0" y="62"/>
                    <a:pt x="0" y="62"/>
                  </a:cubicBezTo>
                  <a:cubicBezTo>
                    <a:pt x="1" y="155"/>
                    <a:pt x="1" y="155"/>
                    <a:pt x="1" y="155"/>
                  </a:cubicBezTo>
                  <a:cubicBezTo>
                    <a:pt x="1" y="155"/>
                    <a:pt x="1" y="155"/>
                    <a:pt x="1" y="155"/>
                  </a:cubicBezTo>
                  <a:cubicBezTo>
                    <a:pt x="1" y="155"/>
                    <a:pt x="2" y="63"/>
                    <a:pt x="2" y="62"/>
                  </a:cubicBezTo>
                  <a:cubicBezTo>
                    <a:pt x="3" y="62"/>
                    <a:pt x="46" y="0"/>
                    <a:pt x="46" y="0"/>
                  </a:cubicBezTo>
                  <a:cubicBezTo>
                    <a:pt x="46" y="0"/>
                    <a:pt x="46" y="0"/>
                    <a:pt x="46" y="0"/>
                  </a:cubicBezTo>
                  <a:lnTo>
                    <a:pt x="0" y="6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265" name="Freeform 1261"/>
            <p:cNvSpPr>
              <a:spLocks/>
            </p:cNvSpPr>
            <p:nvPr/>
          </p:nvSpPr>
          <p:spPr bwMode="auto">
            <a:xfrm>
              <a:off x="2199" y="1504"/>
              <a:ext cx="117" cy="173"/>
            </a:xfrm>
            <a:custGeom>
              <a:avLst/>
              <a:gdLst>
                <a:gd name="T0" fmla="*/ 17 w 47"/>
                <a:gd name="T1" fmla="*/ 439 h 65"/>
                <a:gd name="T2" fmla="*/ 291 w 47"/>
                <a:gd name="T3" fmla="*/ 0 h 65"/>
                <a:gd name="T4" fmla="*/ 291 w 47"/>
                <a:gd name="T5" fmla="*/ 0 h 65"/>
                <a:gd name="T6" fmla="*/ 0 w 47"/>
                <a:gd name="T7" fmla="*/ 447 h 65"/>
                <a:gd name="T8" fmla="*/ 25 w 47"/>
                <a:gd name="T9" fmla="*/ 460 h 6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7" h="65">
                  <a:moveTo>
                    <a:pt x="3" y="62"/>
                  </a:moveTo>
                  <a:cubicBezTo>
                    <a:pt x="3" y="62"/>
                    <a:pt x="47" y="0"/>
                    <a:pt x="47" y="0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4" y="65"/>
                    <a:pt x="4" y="65"/>
                    <a:pt x="4" y="6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266" name="Freeform 1262"/>
            <p:cNvSpPr>
              <a:spLocks/>
            </p:cNvSpPr>
            <p:nvPr/>
          </p:nvSpPr>
          <p:spPr bwMode="auto">
            <a:xfrm>
              <a:off x="1959" y="1469"/>
              <a:ext cx="152" cy="214"/>
            </a:xfrm>
            <a:custGeom>
              <a:avLst/>
              <a:gdLst>
                <a:gd name="T0" fmla="*/ 152 w 152"/>
                <a:gd name="T1" fmla="*/ 203 h 214"/>
                <a:gd name="T2" fmla="*/ 17 w 152"/>
                <a:gd name="T3" fmla="*/ 0 h 214"/>
                <a:gd name="T4" fmla="*/ 0 w 152"/>
                <a:gd name="T5" fmla="*/ 14 h 214"/>
                <a:gd name="T6" fmla="*/ 135 w 152"/>
                <a:gd name="T7" fmla="*/ 214 h 214"/>
                <a:gd name="T8" fmla="*/ 152 w 152"/>
                <a:gd name="T9" fmla="*/ 203 h 2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52" h="214">
                  <a:moveTo>
                    <a:pt x="152" y="203"/>
                  </a:moveTo>
                  <a:lnTo>
                    <a:pt x="17" y="0"/>
                  </a:lnTo>
                  <a:lnTo>
                    <a:pt x="0" y="14"/>
                  </a:lnTo>
                  <a:lnTo>
                    <a:pt x="135" y="214"/>
                  </a:lnTo>
                  <a:lnTo>
                    <a:pt x="152" y="203"/>
                  </a:lnTo>
                  <a:close/>
                </a:path>
              </a:pathLst>
            </a:custGeom>
            <a:noFill/>
            <a:ln w="7938" cap="rnd">
              <a:solidFill>
                <a:srgbClr val="58585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267" name="Freeform 1263"/>
            <p:cNvSpPr>
              <a:spLocks/>
            </p:cNvSpPr>
            <p:nvPr/>
          </p:nvSpPr>
          <p:spPr bwMode="auto">
            <a:xfrm>
              <a:off x="1991" y="1448"/>
              <a:ext cx="155" cy="472"/>
            </a:xfrm>
            <a:custGeom>
              <a:avLst/>
              <a:gdLst>
                <a:gd name="T0" fmla="*/ 155 w 155"/>
                <a:gd name="T1" fmla="*/ 205 h 472"/>
                <a:gd name="T2" fmla="*/ 155 w 155"/>
                <a:gd name="T3" fmla="*/ 205 h 472"/>
                <a:gd name="T4" fmla="*/ 155 w 155"/>
                <a:gd name="T5" fmla="*/ 205 h 472"/>
                <a:gd name="T6" fmla="*/ 155 w 155"/>
                <a:gd name="T7" fmla="*/ 205 h 472"/>
                <a:gd name="T8" fmla="*/ 15 w 155"/>
                <a:gd name="T9" fmla="*/ 0 h 472"/>
                <a:gd name="T10" fmla="*/ 0 w 155"/>
                <a:gd name="T11" fmla="*/ 13 h 472"/>
                <a:gd name="T12" fmla="*/ 135 w 155"/>
                <a:gd name="T13" fmla="*/ 213 h 472"/>
                <a:gd name="T14" fmla="*/ 135 w 155"/>
                <a:gd name="T15" fmla="*/ 472 h 472"/>
                <a:gd name="T16" fmla="*/ 155 w 155"/>
                <a:gd name="T17" fmla="*/ 472 h 472"/>
                <a:gd name="T18" fmla="*/ 155 w 155"/>
                <a:gd name="T19" fmla="*/ 205 h 472"/>
                <a:gd name="T20" fmla="*/ 155 w 155"/>
                <a:gd name="T21" fmla="*/ 205 h 47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55" h="472">
                  <a:moveTo>
                    <a:pt x="155" y="205"/>
                  </a:moveTo>
                  <a:lnTo>
                    <a:pt x="155" y="205"/>
                  </a:lnTo>
                  <a:lnTo>
                    <a:pt x="15" y="0"/>
                  </a:lnTo>
                  <a:lnTo>
                    <a:pt x="0" y="13"/>
                  </a:lnTo>
                  <a:lnTo>
                    <a:pt x="135" y="213"/>
                  </a:lnTo>
                  <a:lnTo>
                    <a:pt x="135" y="472"/>
                  </a:lnTo>
                  <a:lnTo>
                    <a:pt x="155" y="472"/>
                  </a:lnTo>
                  <a:lnTo>
                    <a:pt x="155" y="205"/>
                  </a:lnTo>
                  <a:close/>
                </a:path>
              </a:pathLst>
            </a:custGeom>
            <a:noFill/>
            <a:ln w="7938" cap="rnd">
              <a:solidFill>
                <a:srgbClr val="58585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268" name="Freeform 1264"/>
            <p:cNvSpPr>
              <a:spLocks/>
            </p:cNvSpPr>
            <p:nvPr/>
          </p:nvSpPr>
          <p:spPr bwMode="auto">
            <a:xfrm>
              <a:off x="2196" y="1469"/>
              <a:ext cx="150" cy="214"/>
            </a:xfrm>
            <a:custGeom>
              <a:avLst/>
              <a:gdLst>
                <a:gd name="T0" fmla="*/ 0 w 150"/>
                <a:gd name="T1" fmla="*/ 203 h 214"/>
                <a:gd name="T2" fmla="*/ 135 w 150"/>
                <a:gd name="T3" fmla="*/ 0 h 214"/>
                <a:gd name="T4" fmla="*/ 150 w 150"/>
                <a:gd name="T5" fmla="*/ 14 h 214"/>
                <a:gd name="T6" fmla="*/ 15 w 150"/>
                <a:gd name="T7" fmla="*/ 214 h 214"/>
                <a:gd name="T8" fmla="*/ 0 w 150"/>
                <a:gd name="T9" fmla="*/ 203 h 2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50" h="214">
                  <a:moveTo>
                    <a:pt x="0" y="203"/>
                  </a:moveTo>
                  <a:lnTo>
                    <a:pt x="135" y="0"/>
                  </a:lnTo>
                  <a:lnTo>
                    <a:pt x="150" y="14"/>
                  </a:lnTo>
                  <a:lnTo>
                    <a:pt x="15" y="214"/>
                  </a:lnTo>
                  <a:lnTo>
                    <a:pt x="0" y="203"/>
                  </a:lnTo>
                  <a:close/>
                </a:path>
              </a:pathLst>
            </a:custGeom>
            <a:noFill/>
            <a:ln w="7938" cap="rnd">
              <a:solidFill>
                <a:srgbClr val="58585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269" name="Freeform 1265"/>
            <p:cNvSpPr>
              <a:spLocks/>
            </p:cNvSpPr>
            <p:nvPr/>
          </p:nvSpPr>
          <p:spPr bwMode="auto">
            <a:xfrm>
              <a:off x="2161" y="1448"/>
              <a:ext cx="155" cy="472"/>
            </a:xfrm>
            <a:custGeom>
              <a:avLst/>
              <a:gdLst>
                <a:gd name="T0" fmla="*/ 0 w 155"/>
                <a:gd name="T1" fmla="*/ 205 h 472"/>
                <a:gd name="T2" fmla="*/ 0 w 155"/>
                <a:gd name="T3" fmla="*/ 205 h 472"/>
                <a:gd name="T4" fmla="*/ 0 w 155"/>
                <a:gd name="T5" fmla="*/ 205 h 472"/>
                <a:gd name="T6" fmla="*/ 0 w 155"/>
                <a:gd name="T7" fmla="*/ 205 h 472"/>
                <a:gd name="T8" fmla="*/ 140 w 155"/>
                <a:gd name="T9" fmla="*/ 0 h 472"/>
                <a:gd name="T10" fmla="*/ 155 w 155"/>
                <a:gd name="T11" fmla="*/ 13 h 472"/>
                <a:gd name="T12" fmla="*/ 20 w 155"/>
                <a:gd name="T13" fmla="*/ 213 h 472"/>
                <a:gd name="T14" fmla="*/ 20 w 155"/>
                <a:gd name="T15" fmla="*/ 472 h 472"/>
                <a:gd name="T16" fmla="*/ 0 w 155"/>
                <a:gd name="T17" fmla="*/ 472 h 472"/>
                <a:gd name="T18" fmla="*/ 0 w 155"/>
                <a:gd name="T19" fmla="*/ 205 h 472"/>
                <a:gd name="T20" fmla="*/ 0 w 155"/>
                <a:gd name="T21" fmla="*/ 205 h 47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55" h="472">
                  <a:moveTo>
                    <a:pt x="0" y="205"/>
                  </a:moveTo>
                  <a:lnTo>
                    <a:pt x="0" y="205"/>
                  </a:lnTo>
                  <a:lnTo>
                    <a:pt x="140" y="0"/>
                  </a:lnTo>
                  <a:lnTo>
                    <a:pt x="155" y="13"/>
                  </a:lnTo>
                  <a:lnTo>
                    <a:pt x="20" y="213"/>
                  </a:lnTo>
                  <a:lnTo>
                    <a:pt x="20" y="472"/>
                  </a:lnTo>
                  <a:lnTo>
                    <a:pt x="0" y="472"/>
                  </a:lnTo>
                  <a:lnTo>
                    <a:pt x="0" y="205"/>
                  </a:lnTo>
                  <a:close/>
                </a:path>
              </a:pathLst>
            </a:custGeom>
            <a:noFill/>
            <a:ln w="7938" cap="rnd">
              <a:solidFill>
                <a:srgbClr val="58585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2400"/>
            </a:p>
          </p:txBody>
        </p:sp>
      </p:grpSp>
      <p:grpSp>
        <p:nvGrpSpPr>
          <p:cNvPr id="270" name="Group 166"/>
          <p:cNvGrpSpPr>
            <a:grpSpLocks/>
          </p:cNvGrpSpPr>
          <p:nvPr/>
        </p:nvGrpSpPr>
        <p:grpSpPr bwMode="auto">
          <a:xfrm>
            <a:off x="4022341" y="4863305"/>
            <a:ext cx="127475" cy="136412"/>
            <a:chOff x="838" y="3234"/>
            <a:chExt cx="271" cy="290"/>
          </a:xfrm>
        </p:grpSpPr>
        <p:sp>
          <p:nvSpPr>
            <p:cNvPr id="271" name="Oval 167"/>
            <p:cNvSpPr>
              <a:spLocks noChangeArrowheads="1"/>
            </p:cNvSpPr>
            <p:nvPr/>
          </p:nvSpPr>
          <p:spPr bwMode="auto">
            <a:xfrm>
              <a:off x="838" y="3234"/>
              <a:ext cx="271" cy="290"/>
            </a:xfrm>
            <a:prstGeom prst="ellipse">
              <a:avLst/>
            </a:prstGeom>
            <a:solidFill>
              <a:srgbClr val="D100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nl-NL" altLang="nl-NL" sz="2400"/>
            </a:p>
          </p:txBody>
        </p:sp>
        <p:sp>
          <p:nvSpPr>
            <p:cNvPr id="272" name="Freeform 168"/>
            <p:cNvSpPr>
              <a:spLocks/>
            </p:cNvSpPr>
            <p:nvPr/>
          </p:nvSpPr>
          <p:spPr bwMode="auto">
            <a:xfrm>
              <a:off x="884" y="3317"/>
              <a:ext cx="202" cy="182"/>
            </a:xfrm>
            <a:custGeom>
              <a:avLst/>
              <a:gdLst>
                <a:gd name="T0" fmla="*/ 1569 w 26"/>
                <a:gd name="T1" fmla="*/ 207 h 22"/>
                <a:gd name="T2" fmla="*/ 1507 w 26"/>
                <a:gd name="T3" fmla="*/ 339 h 22"/>
                <a:gd name="T4" fmla="*/ 544 w 26"/>
                <a:gd name="T5" fmla="*/ 1299 h 22"/>
                <a:gd name="T6" fmla="*/ 124 w 26"/>
                <a:gd name="T7" fmla="*/ 1166 h 22"/>
                <a:gd name="T8" fmla="*/ 62 w 26"/>
                <a:gd name="T9" fmla="*/ 1233 h 22"/>
                <a:gd name="T10" fmla="*/ 660 w 26"/>
                <a:gd name="T11" fmla="*/ 1506 h 22"/>
                <a:gd name="T12" fmla="*/ 1569 w 26"/>
                <a:gd name="T13" fmla="*/ 546 h 22"/>
                <a:gd name="T14" fmla="*/ 1569 w 26"/>
                <a:gd name="T15" fmla="*/ 207 h 2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6" h="22">
                  <a:moveTo>
                    <a:pt x="26" y="3"/>
                  </a:moveTo>
                  <a:cubicBezTo>
                    <a:pt x="25" y="0"/>
                    <a:pt x="25" y="2"/>
                    <a:pt x="25" y="5"/>
                  </a:cubicBezTo>
                  <a:cubicBezTo>
                    <a:pt x="25" y="13"/>
                    <a:pt x="17" y="19"/>
                    <a:pt x="9" y="19"/>
                  </a:cubicBezTo>
                  <a:cubicBezTo>
                    <a:pt x="7" y="19"/>
                    <a:pt x="4" y="18"/>
                    <a:pt x="2" y="17"/>
                  </a:cubicBezTo>
                  <a:cubicBezTo>
                    <a:pt x="1" y="17"/>
                    <a:pt x="0" y="17"/>
                    <a:pt x="1" y="18"/>
                  </a:cubicBezTo>
                  <a:cubicBezTo>
                    <a:pt x="3" y="21"/>
                    <a:pt x="7" y="22"/>
                    <a:pt x="11" y="22"/>
                  </a:cubicBezTo>
                  <a:cubicBezTo>
                    <a:pt x="20" y="22"/>
                    <a:pt x="26" y="16"/>
                    <a:pt x="26" y="8"/>
                  </a:cubicBezTo>
                  <a:cubicBezTo>
                    <a:pt x="26" y="6"/>
                    <a:pt x="26" y="4"/>
                    <a:pt x="26" y="3"/>
                  </a:cubicBezTo>
                  <a:close/>
                </a:path>
              </a:pathLst>
            </a:custGeom>
            <a:solidFill>
              <a:srgbClr val="A90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273" name="Freeform 169"/>
            <p:cNvSpPr>
              <a:spLocks/>
            </p:cNvSpPr>
            <p:nvPr/>
          </p:nvSpPr>
          <p:spPr bwMode="auto">
            <a:xfrm>
              <a:off x="970" y="3383"/>
              <a:ext cx="116" cy="116"/>
            </a:xfrm>
            <a:custGeom>
              <a:avLst/>
              <a:gdLst>
                <a:gd name="T0" fmla="*/ 0 w 15"/>
                <a:gd name="T1" fmla="*/ 961 h 14"/>
                <a:gd name="T2" fmla="*/ 897 w 15"/>
                <a:gd name="T3" fmla="*/ 0 h 14"/>
                <a:gd name="T4" fmla="*/ 0 w 15"/>
                <a:gd name="T5" fmla="*/ 961 h 1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" h="14">
                  <a:moveTo>
                    <a:pt x="0" y="14"/>
                  </a:moveTo>
                  <a:cubicBezTo>
                    <a:pt x="9" y="14"/>
                    <a:pt x="15" y="8"/>
                    <a:pt x="15" y="0"/>
                  </a:cubicBezTo>
                  <a:cubicBezTo>
                    <a:pt x="15" y="2"/>
                    <a:pt x="12" y="13"/>
                    <a:pt x="0" y="14"/>
                  </a:cubicBezTo>
                  <a:close/>
                </a:path>
              </a:pathLst>
            </a:custGeom>
            <a:solidFill>
              <a:srgbClr val="9906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274" name="Freeform 170"/>
            <p:cNvSpPr>
              <a:spLocks/>
            </p:cNvSpPr>
            <p:nvPr/>
          </p:nvSpPr>
          <p:spPr bwMode="auto">
            <a:xfrm>
              <a:off x="869" y="3259"/>
              <a:ext cx="209" cy="174"/>
            </a:xfrm>
            <a:custGeom>
              <a:avLst/>
              <a:gdLst>
                <a:gd name="T0" fmla="*/ 960 w 27"/>
                <a:gd name="T1" fmla="*/ 66 h 21"/>
                <a:gd name="T2" fmla="*/ 0 w 27"/>
                <a:gd name="T3" fmla="*/ 820 h 21"/>
                <a:gd name="T4" fmla="*/ 62 w 27"/>
                <a:gd name="T5" fmla="*/ 1102 h 21"/>
                <a:gd name="T6" fmla="*/ 480 w 27"/>
                <a:gd name="T7" fmla="*/ 1301 h 21"/>
                <a:gd name="T8" fmla="*/ 898 w 27"/>
                <a:gd name="T9" fmla="*/ 961 h 21"/>
                <a:gd name="T10" fmla="*/ 1440 w 27"/>
                <a:gd name="T11" fmla="*/ 340 h 21"/>
                <a:gd name="T12" fmla="*/ 1022 w 27"/>
                <a:gd name="T13" fmla="*/ 66 h 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7" h="21">
                  <a:moveTo>
                    <a:pt x="16" y="1"/>
                  </a:moveTo>
                  <a:cubicBezTo>
                    <a:pt x="5" y="0"/>
                    <a:pt x="1" y="7"/>
                    <a:pt x="0" y="12"/>
                  </a:cubicBezTo>
                  <a:cubicBezTo>
                    <a:pt x="0" y="13"/>
                    <a:pt x="0" y="15"/>
                    <a:pt x="1" y="16"/>
                  </a:cubicBezTo>
                  <a:cubicBezTo>
                    <a:pt x="1" y="18"/>
                    <a:pt x="3" y="21"/>
                    <a:pt x="8" y="19"/>
                  </a:cubicBezTo>
                  <a:cubicBezTo>
                    <a:pt x="12" y="18"/>
                    <a:pt x="12" y="13"/>
                    <a:pt x="15" y="14"/>
                  </a:cubicBezTo>
                  <a:cubicBezTo>
                    <a:pt x="22" y="15"/>
                    <a:pt x="27" y="10"/>
                    <a:pt x="24" y="5"/>
                  </a:cubicBezTo>
                  <a:cubicBezTo>
                    <a:pt x="23" y="3"/>
                    <a:pt x="20" y="2"/>
                    <a:pt x="17" y="1"/>
                  </a:cubicBezTo>
                </a:path>
              </a:pathLst>
            </a:custGeom>
            <a:solidFill>
              <a:srgbClr val="E383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275" name="Oval 171"/>
            <p:cNvSpPr>
              <a:spLocks noChangeArrowheads="1"/>
            </p:cNvSpPr>
            <p:nvPr/>
          </p:nvSpPr>
          <p:spPr bwMode="auto">
            <a:xfrm>
              <a:off x="892" y="3309"/>
              <a:ext cx="54" cy="49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nl-NL" altLang="nl-NL" sz="2400"/>
            </a:p>
          </p:txBody>
        </p:sp>
        <p:sp>
          <p:nvSpPr>
            <p:cNvPr id="276" name="Oval 172"/>
            <p:cNvSpPr>
              <a:spLocks noChangeArrowheads="1"/>
            </p:cNvSpPr>
            <p:nvPr/>
          </p:nvSpPr>
          <p:spPr bwMode="auto">
            <a:xfrm>
              <a:off x="946" y="3300"/>
              <a:ext cx="16" cy="2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nl-NL" altLang="nl-NL" sz="2400"/>
            </a:p>
          </p:txBody>
        </p:sp>
        <p:sp>
          <p:nvSpPr>
            <p:cNvPr id="277" name="Oval 173"/>
            <p:cNvSpPr>
              <a:spLocks noChangeArrowheads="1"/>
            </p:cNvSpPr>
            <p:nvPr/>
          </p:nvSpPr>
          <p:spPr bwMode="auto">
            <a:xfrm>
              <a:off x="900" y="3375"/>
              <a:ext cx="15" cy="1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nl-NL" altLang="nl-NL" sz="2400"/>
            </a:p>
          </p:txBody>
        </p:sp>
        <p:sp>
          <p:nvSpPr>
            <p:cNvPr id="278" name="Oval 174"/>
            <p:cNvSpPr>
              <a:spLocks noChangeArrowheads="1"/>
            </p:cNvSpPr>
            <p:nvPr/>
          </p:nvSpPr>
          <p:spPr bwMode="auto">
            <a:xfrm>
              <a:off x="838" y="3234"/>
              <a:ext cx="271" cy="290"/>
            </a:xfrm>
            <a:prstGeom prst="ellipse">
              <a:avLst/>
            </a:prstGeom>
            <a:noFill/>
            <a:ln w="635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nl-NL" altLang="nl-NL" sz="2400"/>
            </a:p>
          </p:txBody>
        </p:sp>
      </p:grpSp>
      <p:grpSp>
        <p:nvGrpSpPr>
          <p:cNvPr id="279" name="Group 166"/>
          <p:cNvGrpSpPr>
            <a:grpSpLocks/>
          </p:cNvGrpSpPr>
          <p:nvPr/>
        </p:nvGrpSpPr>
        <p:grpSpPr bwMode="auto">
          <a:xfrm>
            <a:off x="4212172" y="4883902"/>
            <a:ext cx="127475" cy="136412"/>
            <a:chOff x="838" y="3234"/>
            <a:chExt cx="271" cy="290"/>
          </a:xfrm>
        </p:grpSpPr>
        <p:sp>
          <p:nvSpPr>
            <p:cNvPr id="280" name="Oval 167"/>
            <p:cNvSpPr>
              <a:spLocks noChangeArrowheads="1"/>
            </p:cNvSpPr>
            <p:nvPr/>
          </p:nvSpPr>
          <p:spPr bwMode="auto">
            <a:xfrm>
              <a:off x="838" y="3234"/>
              <a:ext cx="271" cy="290"/>
            </a:xfrm>
            <a:prstGeom prst="ellipse">
              <a:avLst/>
            </a:prstGeom>
            <a:solidFill>
              <a:srgbClr val="D100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nl-NL" altLang="nl-NL" sz="2400"/>
            </a:p>
          </p:txBody>
        </p:sp>
        <p:sp>
          <p:nvSpPr>
            <p:cNvPr id="281" name="Freeform 168"/>
            <p:cNvSpPr>
              <a:spLocks/>
            </p:cNvSpPr>
            <p:nvPr/>
          </p:nvSpPr>
          <p:spPr bwMode="auto">
            <a:xfrm>
              <a:off x="884" y="3317"/>
              <a:ext cx="202" cy="182"/>
            </a:xfrm>
            <a:custGeom>
              <a:avLst/>
              <a:gdLst>
                <a:gd name="T0" fmla="*/ 1569 w 26"/>
                <a:gd name="T1" fmla="*/ 207 h 22"/>
                <a:gd name="T2" fmla="*/ 1507 w 26"/>
                <a:gd name="T3" fmla="*/ 339 h 22"/>
                <a:gd name="T4" fmla="*/ 544 w 26"/>
                <a:gd name="T5" fmla="*/ 1299 h 22"/>
                <a:gd name="T6" fmla="*/ 124 w 26"/>
                <a:gd name="T7" fmla="*/ 1166 h 22"/>
                <a:gd name="T8" fmla="*/ 62 w 26"/>
                <a:gd name="T9" fmla="*/ 1233 h 22"/>
                <a:gd name="T10" fmla="*/ 660 w 26"/>
                <a:gd name="T11" fmla="*/ 1506 h 22"/>
                <a:gd name="T12" fmla="*/ 1569 w 26"/>
                <a:gd name="T13" fmla="*/ 546 h 22"/>
                <a:gd name="T14" fmla="*/ 1569 w 26"/>
                <a:gd name="T15" fmla="*/ 207 h 2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6" h="22">
                  <a:moveTo>
                    <a:pt x="26" y="3"/>
                  </a:moveTo>
                  <a:cubicBezTo>
                    <a:pt x="25" y="0"/>
                    <a:pt x="25" y="2"/>
                    <a:pt x="25" y="5"/>
                  </a:cubicBezTo>
                  <a:cubicBezTo>
                    <a:pt x="25" y="13"/>
                    <a:pt x="17" y="19"/>
                    <a:pt x="9" y="19"/>
                  </a:cubicBezTo>
                  <a:cubicBezTo>
                    <a:pt x="7" y="19"/>
                    <a:pt x="4" y="18"/>
                    <a:pt x="2" y="17"/>
                  </a:cubicBezTo>
                  <a:cubicBezTo>
                    <a:pt x="1" y="17"/>
                    <a:pt x="0" y="17"/>
                    <a:pt x="1" y="18"/>
                  </a:cubicBezTo>
                  <a:cubicBezTo>
                    <a:pt x="3" y="21"/>
                    <a:pt x="7" y="22"/>
                    <a:pt x="11" y="22"/>
                  </a:cubicBezTo>
                  <a:cubicBezTo>
                    <a:pt x="20" y="22"/>
                    <a:pt x="26" y="16"/>
                    <a:pt x="26" y="8"/>
                  </a:cubicBezTo>
                  <a:cubicBezTo>
                    <a:pt x="26" y="6"/>
                    <a:pt x="26" y="4"/>
                    <a:pt x="26" y="3"/>
                  </a:cubicBezTo>
                  <a:close/>
                </a:path>
              </a:pathLst>
            </a:custGeom>
            <a:solidFill>
              <a:srgbClr val="A90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282" name="Freeform 169"/>
            <p:cNvSpPr>
              <a:spLocks/>
            </p:cNvSpPr>
            <p:nvPr/>
          </p:nvSpPr>
          <p:spPr bwMode="auto">
            <a:xfrm>
              <a:off x="970" y="3383"/>
              <a:ext cx="116" cy="116"/>
            </a:xfrm>
            <a:custGeom>
              <a:avLst/>
              <a:gdLst>
                <a:gd name="T0" fmla="*/ 0 w 15"/>
                <a:gd name="T1" fmla="*/ 961 h 14"/>
                <a:gd name="T2" fmla="*/ 897 w 15"/>
                <a:gd name="T3" fmla="*/ 0 h 14"/>
                <a:gd name="T4" fmla="*/ 0 w 15"/>
                <a:gd name="T5" fmla="*/ 961 h 1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" h="14">
                  <a:moveTo>
                    <a:pt x="0" y="14"/>
                  </a:moveTo>
                  <a:cubicBezTo>
                    <a:pt x="9" y="14"/>
                    <a:pt x="15" y="8"/>
                    <a:pt x="15" y="0"/>
                  </a:cubicBezTo>
                  <a:cubicBezTo>
                    <a:pt x="15" y="2"/>
                    <a:pt x="12" y="13"/>
                    <a:pt x="0" y="14"/>
                  </a:cubicBezTo>
                  <a:close/>
                </a:path>
              </a:pathLst>
            </a:custGeom>
            <a:solidFill>
              <a:srgbClr val="9906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283" name="Freeform 170"/>
            <p:cNvSpPr>
              <a:spLocks/>
            </p:cNvSpPr>
            <p:nvPr/>
          </p:nvSpPr>
          <p:spPr bwMode="auto">
            <a:xfrm>
              <a:off x="869" y="3259"/>
              <a:ext cx="209" cy="174"/>
            </a:xfrm>
            <a:custGeom>
              <a:avLst/>
              <a:gdLst>
                <a:gd name="T0" fmla="*/ 960 w 27"/>
                <a:gd name="T1" fmla="*/ 66 h 21"/>
                <a:gd name="T2" fmla="*/ 0 w 27"/>
                <a:gd name="T3" fmla="*/ 820 h 21"/>
                <a:gd name="T4" fmla="*/ 62 w 27"/>
                <a:gd name="T5" fmla="*/ 1102 h 21"/>
                <a:gd name="T6" fmla="*/ 480 w 27"/>
                <a:gd name="T7" fmla="*/ 1301 h 21"/>
                <a:gd name="T8" fmla="*/ 898 w 27"/>
                <a:gd name="T9" fmla="*/ 961 h 21"/>
                <a:gd name="T10" fmla="*/ 1440 w 27"/>
                <a:gd name="T11" fmla="*/ 340 h 21"/>
                <a:gd name="T12" fmla="*/ 1022 w 27"/>
                <a:gd name="T13" fmla="*/ 66 h 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7" h="21">
                  <a:moveTo>
                    <a:pt x="16" y="1"/>
                  </a:moveTo>
                  <a:cubicBezTo>
                    <a:pt x="5" y="0"/>
                    <a:pt x="1" y="7"/>
                    <a:pt x="0" y="12"/>
                  </a:cubicBezTo>
                  <a:cubicBezTo>
                    <a:pt x="0" y="13"/>
                    <a:pt x="0" y="15"/>
                    <a:pt x="1" y="16"/>
                  </a:cubicBezTo>
                  <a:cubicBezTo>
                    <a:pt x="1" y="18"/>
                    <a:pt x="3" y="21"/>
                    <a:pt x="8" y="19"/>
                  </a:cubicBezTo>
                  <a:cubicBezTo>
                    <a:pt x="12" y="18"/>
                    <a:pt x="12" y="13"/>
                    <a:pt x="15" y="14"/>
                  </a:cubicBezTo>
                  <a:cubicBezTo>
                    <a:pt x="22" y="15"/>
                    <a:pt x="27" y="10"/>
                    <a:pt x="24" y="5"/>
                  </a:cubicBezTo>
                  <a:cubicBezTo>
                    <a:pt x="23" y="3"/>
                    <a:pt x="20" y="2"/>
                    <a:pt x="17" y="1"/>
                  </a:cubicBezTo>
                </a:path>
              </a:pathLst>
            </a:custGeom>
            <a:solidFill>
              <a:srgbClr val="E383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284" name="Oval 171"/>
            <p:cNvSpPr>
              <a:spLocks noChangeArrowheads="1"/>
            </p:cNvSpPr>
            <p:nvPr/>
          </p:nvSpPr>
          <p:spPr bwMode="auto">
            <a:xfrm>
              <a:off x="892" y="3309"/>
              <a:ext cx="54" cy="49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nl-NL" altLang="nl-NL" sz="2400"/>
            </a:p>
          </p:txBody>
        </p:sp>
        <p:sp>
          <p:nvSpPr>
            <p:cNvPr id="285" name="Oval 172"/>
            <p:cNvSpPr>
              <a:spLocks noChangeArrowheads="1"/>
            </p:cNvSpPr>
            <p:nvPr/>
          </p:nvSpPr>
          <p:spPr bwMode="auto">
            <a:xfrm>
              <a:off x="946" y="3300"/>
              <a:ext cx="16" cy="2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nl-NL" altLang="nl-NL" sz="2400"/>
            </a:p>
          </p:txBody>
        </p:sp>
        <p:sp>
          <p:nvSpPr>
            <p:cNvPr id="286" name="Oval 173"/>
            <p:cNvSpPr>
              <a:spLocks noChangeArrowheads="1"/>
            </p:cNvSpPr>
            <p:nvPr/>
          </p:nvSpPr>
          <p:spPr bwMode="auto">
            <a:xfrm>
              <a:off x="900" y="3375"/>
              <a:ext cx="15" cy="1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nl-NL" altLang="nl-NL" sz="2400"/>
            </a:p>
          </p:txBody>
        </p:sp>
        <p:sp>
          <p:nvSpPr>
            <p:cNvPr id="287" name="Oval 174"/>
            <p:cNvSpPr>
              <a:spLocks noChangeArrowheads="1"/>
            </p:cNvSpPr>
            <p:nvPr/>
          </p:nvSpPr>
          <p:spPr bwMode="auto">
            <a:xfrm>
              <a:off x="838" y="3234"/>
              <a:ext cx="271" cy="290"/>
            </a:xfrm>
            <a:prstGeom prst="ellipse">
              <a:avLst/>
            </a:prstGeom>
            <a:noFill/>
            <a:ln w="635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nl-NL" altLang="nl-NL" sz="2400"/>
            </a:p>
          </p:txBody>
        </p:sp>
      </p:grpSp>
      <p:grpSp>
        <p:nvGrpSpPr>
          <p:cNvPr id="288" name="Group 166"/>
          <p:cNvGrpSpPr>
            <a:grpSpLocks/>
          </p:cNvGrpSpPr>
          <p:nvPr/>
        </p:nvGrpSpPr>
        <p:grpSpPr bwMode="auto">
          <a:xfrm>
            <a:off x="4393917" y="4953663"/>
            <a:ext cx="127475" cy="136412"/>
            <a:chOff x="838" y="3234"/>
            <a:chExt cx="271" cy="290"/>
          </a:xfrm>
        </p:grpSpPr>
        <p:sp>
          <p:nvSpPr>
            <p:cNvPr id="289" name="Oval 167"/>
            <p:cNvSpPr>
              <a:spLocks noChangeArrowheads="1"/>
            </p:cNvSpPr>
            <p:nvPr/>
          </p:nvSpPr>
          <p:spPr bwMode="auto">
            <a:xfrm>
              <a:off x="838" y="3234"/>
              <a:ext cx="271" cy="290"/>
            </a:xfrm>
            <a:prstGeom prst="ellipse">
              <a:avLst/>
            </a:prstGeom>
            <a:solidFill>
              <a:srgbClr val="D100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nl-NL" altLang="nl-NL" sz="2400"/>
            </a:p>
          </p:txBody>
        </p:sp>
        <p:sp>
          <p:nvSpPr>
            <p:cNvPr id="290" name="Freeform 168"/>
            <p:cNvSpPr>
              <a:spLocks/>
            </p:cNvSpPr>
            <p:nvPr/>
          </p:nvSpPr>
          <p:spPr bwMode="auto">
            <a:xfrm>
              <a:off x="884" y="3317"/>
              <a:ext cx="202" cy="182"/>
            </a:xfrm>
            <a:custGeom>
              <a:avLst/>
              <a:gdLst>
                <a:gd name="T0" fmla="*/ 1569 w 26"/>
                <a:gd name="T1" fmla="*/ 207 h 22"/>
                <a:gd name="T2" fmla="*/ 1507 w 26"/>
                <a:gd name="T3" fmla="*/ 339 h 22"/>
                <a:gd name="T4" fmla="*/ 544 w 26"/>
                <a:gd name="T5" fmla="*/ 1299 h 22"/>
                <a:gd name="T6" fmla="*/ 124 w 26"/>
                <a:gd name="T7" fmla="*/ 1166 h 22"/>
                <a:gd name="T8" fmla="*/ 62 w 26"/>
                <a:gd name="T9" fmla="*/ 1233 h 22"/>
                <a:gd name="T10" fmla="*/ 660 w 26"/>
                <a:gd name="T11" fmla="*/ 1506 h 22"/>
                <a:gd name="T12" fmla="*/ 1569 w 26"/>
                <a:gd name="T13" fmla="*/ 546 h 22"/>
                <a:gd name="T14" fmla="*/ 1569 w 26"/>
                <a:gd name="T15" fmla="*/ 207 h 2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6" h="22">
                  <a:moveTo>
                    <a:pt x="26" y="3"/>
                  </a:moveTo>
                  <a:cubicBezTo>
                    <a:pt x="25" y="0"/>
                    <a:pt x="25" y="2"/>
                    <a:pt x="25" y="5"/>
                  </a:cubicBezTo>
                  <a:cubicBezTo>
                    <a:pt x="25" y="13"/>
                    <a:pt x="17" y="19"/>
                    <a:pt x="9" y="19"/>
                  </a:cubicBezTo>
                  <a:cubicBezTo>
                    <a:pt x="7" y="19"/>
                    <a:pt x="4" y="18"/>
                    <a:pt x="2" y="17"/>
                  </a:cubicBezTo>
                  <a:cubicBezTo>
                    <a:pt x="1" y="17"/>
                    <a:pt x="0" y="17"/>
                    <a:pt x="1" y="18"/>
                  </a:cubicBezTo>
                  <a:cubicBezTo>
                    <a:pt x="3" y="21"/>
                    <a:pt x="7" y="22"/>
                    <a:pt x="11" y="22"/>
                  </a:cubicBezTo>
                  <a:cubicBezTo>
                    <a:pt x="20" y="22"/>
                    <a:pt x="26" y="16"/>
                    <a:pt x="26" y="8"/>
                  </a:cubicBezTo>
                  <a:cubicBezTo>
                    <a:pt x="26" y="6"/>
                    <a:pt x="26" y="4"/>
                    <a:pt x="26" y="3"/>
                  </a:cubicBezTo>
                  <a:close/>
                </a:path>
              </a:pathLst>
            </a:custGeom>
            <a:solidFill>
              <a:srgbClr val="A90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291" name="Freeform 169"/>
            <p:cNvSpPr>
              <a:spLocks/>
            </p:cNvSpPr>
            <p:nvPr/>
          </p:nvSpPr>
          <p:spPr bwMode="auto">
            <a:xfrm>
              <a:off x="970" y="3383"/>
              <a:ext cx="116" cy="116"/>
            </a:xfrm>
            <a:custGeom>
              <a:avLst/>
              <a:gdLst>
                <a:gd name="T0" fmla="*/ 0 w 15"/>
                <a:gd name="T1" fmla="*/ 961 h 14"/>
                <a:gd name="T2" fmla="*/ 897 w 15"/>
                <a:gd name="T3" fmla="*/ 0 h 14"/>
                <a:gd name="T4" fmla="*/ 0 w 15"/>
                <a:gd name="T5" fmla="*/ 961 h 1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" h="14">
                  <a:moveTo>
                    <a:pt x="0" y="14"/>
                  </a:moveTo>
                  <a:cubicBezTo>
                    <a:pt x="9" y="14"/>
                    <a:pt x="15" y="8"/>
                    <a:pt x="15" y="0"/>
                  </a:cubicBezTo>
                  <a:cubicBezTo>
                    <a:pt x="15" y="2"/>
                    <a:pt x="12" y="13"/>
                    <a:pt x="0" y="14"/>
                  </a:cubicBezTo>
                  <a:close/>
                </a:path>
              </a:pathLst>
            </a:custGeom>
            <a:solidFill>
              <a:srgbClr val="9906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292" name="Freeform 170"/>
            <p:cNvSpPr>
              <a:spLocks/>
            </p:cNvSpPr>
            <p:nvPr/>
          </p:nvSpPr>
          <p:spPr bwMode="auto">
            <a:xfrm>
              <a:off x="869" y="3259"/>
              <a:ext cx="209" cy="174"/>
            </a:xfrm>
            <a:custGeom>
              <a:avLst/>
              <a:gdLst>
                <a:gd name="T0" fmla="*/ 960 w 27"/>
                <a:gd name="T1" fmla="*/ 66 h 21"/>
                <a:gd name="T2" fmla="*/ 0 w 27"/>
                <a:gd name="T3" fmla="*/ 820 h 21"/>
                <a:gd name="T4" fmla="*/ 62 w 27"/>
                <a:gd name="T5" fmla="*/ 1102 h 21"/>
                <a:gd name="T6" fmla="*/ 480 w 27"/>
                <a:gd name="T7" fmla="*/ 1301 h 21"/>
                <a:gd name="T8" fmla="*/ 898 w 27"/>
                <a:gd name="T9" fmla="*/ 961 h 21"/>
                <a:gd name="T10" fmla="*/ 1440 w 27"/>
                <a:gd name="T11" fmla="*/ 340 h 21"/>
                <a:gd name="T12" fmla="*/ 1022 w 27"/>
                <a:gd name="T13" fmla="*/ 66 h 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7" h="21">
                  <a:moveTo>
                    <a:pt x="16" y="1"/>
                  </a:moveTo>
                  <a:cubicBezTo>
                    <a:pt x="5" y="0"/>
                    <a:pt x="1" y="7"/>
                    <a:pt x="0" y="12"/>
                  </a:cubicBezTo>
                  <a:cubicBezTo>
                    <a:pt x="0" y="13"/>
                    <a:pt x="0" y="15"/>
                    <a:pt x="1" y="16"/>
                  </a:cubicBezTo>
                  <a:cubicBezTo>
                    <a:pt x="1" y="18"/>
                    <a:pt x="3" y="21"/>
                    <a:pt x="8" y="19"/>
                  </a:cubicBezTo>
                  <a:cubicBezTo>
                    <a:pt x="12" y="18"/>
                    <a:pt x="12" y="13"/>
                    <a:pt x="15" y="14"/>
                  </a:cubicBezTo>
                  <a:cubicBezTo>
                    <a:pt x="22" y="15"/>
                    <a:pt x="27" y="10"/>
                    <a:pt x="24" y="5"/>
                  </a:cubicBezTo>
                  <a:cubicBezTo>
                    <a:pt x="23" y="3"/>
                    <a:pt x="20" y="2"/>
                    <a:pt x="17" y="1"/>
                  </a:cubicBezTo>
                </a:path>
              </a:pathLst>
            </a:custGeom>
            <a:solidFill>
              <a:srgbClr val="E383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293" name="Oval 171"/>
            <p:cNvSpPr>
              <a:spLocks noChangeArrowheads="1"/>
            </p:cNvSpPr>
            <p:nvPr/>
          </p:nvSpPr>
          <p:spPr bwMode="auto">
            <a:xfrm>
              <a:off x="892" y="3309"/>
              <a:ext cx="54" cy="49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nl-NL" altLang="nl-NL" sz="2400"/>
            </a:p>
          </p:txBody>
        </p:sp>
        <p:sp>
          <p:nvSpPr>
            <p:cNvPr id="294" name="Oval 172"/>
            <p:cNvSpPr>
              <a:spLocks noChangeArrowheads="1"/>
            </p:cNvSpPr>
            <p:nvPr/>
          </p:nvSpPr>
          <p:spPr bwMode="auto">
            <a:xfrm>
              <a:off x="946" y="3300"/>
              <a:ext cx="16" cy="2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nl-NL" altLang="nl-NL" sz="2400"/>
            </a:p>
          </p:txBody>
        </p:sp>
        <p:sp>
          <p:nvSpPr>
            <p:cNvPr id="295" name="Oval 173"/>
            <p:cNvSpPr>
              <a:spLocks noChangeArrowheads="1"/>
            </p:cNvSpPr>
            <p:nvPr/>
          </p:nvSpPr>
          <p:spPr bwMode="auto">
            <a:xfrm>
              <a:off x="900" y="3375"/>
              <a:ext cx="15" cy="1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nl-NL" altLang="nl-NL" sz="2400"/>
            </a:p>
          </p:txBody>
        </p:sp>
        <p:sp>
          <p:nvSpPr>
            <p:cNvPr id="296" name="Oval 174"/>
            <p:cNvSpPr>
              <a:spLocks noChangeArrowheads="1"/>
            </p:cNvSpPr>
            <p:nvPr/>
          </p:nvSpPr>
          <p:spPr bwMode="auto">
            <a:xfrm>
              <a:off x="838" y="3234"/>
              <a:ext cx="271" cy="290"/>
            </a:xfrm>
            <a:prstGeom prst="ellipse">
              <a:avLst/>
            </a:prstGeom>
            <a:noFill/>
            <a:ln w="635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nl-NL" altLang="nl-NL" sz="2400"/>
            </a:p>
          </p:txBody>
        </p:sp>
      </p:grpSp>
      <p:grpSp>
        <p:nvGrpSpPr>
          <p:cNvPr id="297" name="Group 166"/>
          <p:cNvGrpSpPr>
            <a:grpSpLocks/>
          </p:cNvGrpSpPr>
          <p:nvPr/>
        </p:nvGrpSpPr>
        <p:grpSpPr bwMode="auto">
          <a:xfrm>
            <a:off x="4485571" y="4799979"/>
            <a:ext cx="127475" cy="136412"/>
            <a:chOff x="838" y="3234"/>
            <a:chExt cx="271" cy="290"/>
          </a:xfrm>
        </p:grpSpPr>
        <p:sp>
          <p:nvSpPr>
            <p:cNvPr id="298" name="Oval 167"/>
            <p:cNvSpPr>
              <a:spLocks noChangeArrowheads="1"/>
            </p:cNvSpPr>
            <p:nvPr/>
          </p:nvSpPr>
          <p:spPr bwMode="auto">
            <a:xfrm>
              <a:off x="838" y="3234"/>
              <a:ext cx="271" cy="290"/>
            </a:xfrm>
            <a:prstGeom prst="ellipse">
              <a:avLst/>
            </a:prstGeom>
            <a:solidFill>
              <a:srgbClr val="D100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nl-NL" altLang="nl-NL" sz="2400"/>
            </a:p>
          </p:txBody>
        </p:sp>
        <p:sp>
          <p:nvSpPr>
            <p:cNvPr id="299" name="Freeform 168"/>
            <p:cNvSpPr>
              <a:spLocks/>
            </p:cNvSpPr>
            <p:nvPr/>
          </p:nvSpPr>
          <p:spPr bwMode="auto">
            <a:xfrm>
              <a:off x="884" y="3317"/>
              <a:ext cx="202" cy="182"/>
            </a:xfrm>
            <a:custGeom>
              <a:avLst/>
              <a:gdLst>
                <a:gd name="T0" fmla="*/ 1569 w 26"/>
                <a:gd name="T1" fmla="*/ 207 h 22"/>
                <a:gd name="T2" fmla="*/ 1507 w 26"/>
                <a:gd name="T3" fmla="*/ 339 h 22"/>
                <a:gd name="T4" fmla="*/ 544 w 26"/>
                <a:gd name="T5" fmla="*/ 1299 h 22"/>
                <a:gd name="T6" fmla="*/ 124 w 26"/>
                <a:gd name="T7" fmla="*/ 1166 h 22"/>
                <a:gd name="T8" fmla="*/ 62 w 26"/>
                <a:gd name="T9" fmla="*/ 1233 h 22"/>
                <a:gd name="T10" fmla="*/ 660 w 26"/>
                <a:gd name="T11" fmla="*/ 1506 h 22"/>
                <a:gd name="T12" fmla="*/ 1569 w 26"/>
                <a:gd name="T13" fmla="*/ 546 h 22"/>
                <a:gd name="T14" fmla="*/ 1569 w 26"/>
                <a:gd name="T15" fmla="*/ 207 h 2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6" h="22">
                  <a:moveTo>
                    <a:pt x="26" y="3"/>
                  </a:moveTo>
                  <a:cubicBezTo>
                    <a:pt x="25" y="0"/>
                    <a:pt x="25" y="2"/>
                    <a:pt x="25" y="5"/>
                  </a:cubicBezTo>
                  <a:cubicBezTo>
                    <a:pt x="25" y="13"/>
                    <a:pt x="17" y="19"/>
                    <a:pt x="9" y="19"/>
                  </a:cubicBezTo>
                  <a:cubicBezTo>
                    <a:pt x="7" y="19"/>
                    <a:pt x="4" y="18"/>
                    <a:pt x="2" y="17"/>
                  </a:cubicBezTo>
                  <a:cubicBezTo>
                    <a:pt x="1" y="17"/>
                    <a:pt x="0" y="17"/>
                    <a:pt x="1" y="18"/>
                  </a:cubicBezTo>
                  <a:cubicBezTo>
                    <a:pt x="3" y="21"/>
                    <a:pt x="7" y="22"/>
                    <a:pt x="11" y="22"/>
                  </a:cubicBezTo>
                  <a:cubicBezTo>
                    <a:pt x="20" y="22"/>
                    <a:pt x="26" y="16"/>
                    <a:pt x="26" y="8"/>
                  </a:cubicBezTo>
                  <a:cubicBezTo>
                    <a:pt x="26" y="6"/>
                    <a:pt x="26" y="4"/>
                    <a:pt x="26" y="3"/>
                  </a:cubicBezTo>
                  <a:close/>
                </a:path>
              </a:pathLst>
            </a:custGeom>
            <a:solidFill>
              <a:srgbClr val="A90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300" name="Freeform 169"/>
            <p:cNvSpPr>
              <a:spLocks/>
            </p:cNvSpPr>
            <p:nvPr/>
          </p:nvSpPr>
          <p:spPr bwMode="auto">
            <a:xfrm>
              <a:off x="970" y="3383"/>
              <a:ext cx="116" cy="116"/>
            </a:xfrm>
            <a:custGeom>
              <a:avLst/>
              <a:gdLst>
                <a:gd name="T0" fmla="*/ 0 w 15"/>
                <a:gd name="T1" fmla="*/ 961 h 14"/>
                <a:gd name="T2" fmla="*/ 897 w 15"/>
                <a:gd name="T3" fmla="*/ 0 h 14"/>
                <a:gd name="T4" fmla="*/ 0 w 15"/>
                <a:gd name="T5" fmla="*/ 961 h 1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" h="14">
                  <a:moveTo>
                    <a:pt x="0" y="14"/>
                  </a:moveTo>
                  <a:cubicBezTo>
                    <a:pt x="9" y="14"/>
                    <a:pt x="15" y="8"/>
                    <a:pt x="15" y="0"/>
                  </a:cubicBezTo>
                  <a:cubicBezTo>
                    <a:pt x="15" y="2"/>
                    <a:pt x="12" y="13"/>
                    <a:pt x="0" y="14"/>
                  </a:cubicBezTo>
                  <a:close/>
                </a:path>
              </a:pathLst>
            </a:custGeom>
            <a:solidFill>
              <a:srgbClr val="9906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301" name="Freeform 170"/>
            <p:cNvSpPr>
              <a:spLocks/>
            </p:cNvSpPr>
            <p:nvPr/>
          </p:nvSpPr>
          <p:spPr bwMode="auto">
            <a:xfrm>
              <a:off x="869" y="3259"/>
              <a:ext cx="209" cy="174"/>
            </a:xfrm>
            <a:custGeom>
              <a:avLst/>
              <a:gdLst>
                <a:gd name="T0" fmla="*/ 960 w 27"/>
                <a:gd name="T1" fmla="*/ 66 h 21"/>
                <a:gd name="T2" fmla="*/ 0 w 27"/>
                <a:gd name="T3" fmla="*/ 820 h 21"/>
                <a:gd name="T4" fmla="*/ 62 w 27"/>
                <a:gd name="T5" fmla="*/ 1102 h 21"/>
                <a:gd name="T6" fmla="*/ 480 w 27"/>
                <a:gd name="T7" fmla="*/ 1301 h 21"/>
                <a:gd name="T8" fmla="*/ 898 w 27"/>
                <a:gd name="T9" fmla="*/ 961 h 21"/>
                <a:gd name="T10" fmla="*/ 1440 w 27"/>
                <a:gd name="T11" fmla="*/ 340 h 21"/>
                <a:gd name="T12" fmla="*/ 1022 w 27"/>
                <a:gd name="T13" fmla="*/ 66 h 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7" h="21">
                  <a:moveTo>
                    <a:pt x="16" y="1"/>
                  </a:moveTo>
                  <a:cubicBezTo>
                    <a:pt x="5" y="0"/>
                    <a:pt x="1" y="7"/>
                    <a:pt x="0" y="12"/>
                  </a:cubicBezTo>
                  <a:cubicBezTo>
                    <a:pt x="0" y="13"/>
                    <a:pt x="0" y="15"/>
                    <a:pt x="1" y="16"/>
                  </a:cubicBezTo>
                  <a:cubicBezTo>
                    <a:pt x="1" y="18"/>
                    <a:pt x="3" y="21"/>
                    <a:pt x="8" y="19"/>
                  </a:cubicBezTo>
                  <a:cubicBezTo>
                    <a:pt x="12" y="18"/>
                    <a:pt x="12" y="13"/>
                    <a:pt x="15" y="14"/>
                  </a:cubicBezTo>
                  <a:cubicBezTo>
                    <a:pt x="22" y="15"/>
                    <a:pt x="27" y="10"/>
                    <a:pt x="24" y="5"/>
                  </a:cubicBezTo>
                  <a:cubicBezTo>
                    <a:pt x="23" y="3"/>
                    <a:pt x="20" y="2"/>
                    <a:pt x="17" y="1"/>
                  </a:cubicBezTo>
                </a:path>
              </a:pathLst>
            </a:custGeom>
            <a:solidFill>
              <a:srgbClr val="E383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302" name="Oval 171"/>
            <p:cNvSpPr>
              <a:spLocks noChangeArrowheads="1"/>
            </p:cNvSpPr>
            <p:nvPr/>
          </p:nvSpPr>
          <p:spPr bwMode="auto">
            <a:xfrm>
              <a:off x="892" y="3309"/>
              <a:ext cx="54" cy="49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nl-NL" altLang="nl-NL" sz="2400"/>
            </a:p>
          </p:txBody>
        </p:sp>
        <p:sp>
          <p:nvSpPr>
            <p:cNvPr id="303" name="Oval 172"/>
            <p:cNvSpPr>
              <a:spLocks noChangeArrowheads="1"/>
            </p:cNvSpPr>
            <p:nvPr/>
          </p:nvSpPr>
          <p:spPr bwMode="auto">
            <a:xfrm>
              <a:off x="946" y="3300"/>
              <a:ext cx="16" cy="2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nl-NL" altLang="nl-NL" sz="2400"/>
            </a:p>
          </p:txBody>
        </p:sp>
        <p:sp>
          <p:nvSpPr>
            <p:cNvPr id="304" name="Oval 173"/>
            <p:cNvSpPr>
              <a:spLocks noChangeArrowheads="1"/>
            </p:cNvSpPr>
            <p:nvPr/>
          </p:nvSpPr>
          <p:spPr bwMode="auto">
            <a:xfrm>
              <a:off x="900" y="3375"/>
              <a:ext cx="15" cy="1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nl-NL" altLang="nl-NL" sz="2400"/>
            </a:p>
          </p:txBody>
        </p:sp>
        <p:sp>
          <p:nvSpPr>
            <p:cNvPr id="305" name="Oval 174"/>
            <p:cNvSpPr>
              <a:spLocks noChangeArrowheads="1"/>
            </p:cNvSpPr>
            <p:nvPr/>
          </p:nvSpPr>
          <p:spPr bwMode="auto">
            <a:xfrm>
              <a:off x="838" y="3234"/>
              <a:ext cx="271" cy="290"/>
            </a:xfrm>
            <a:prstGeom prst="ellipse">
              <a:avLst/>
            </a:prstGeom>
            <a:noFill/>
            <a:ln w="635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nl-NL" altLang="nl-NL" sz="2400"/>
            </a:p>
          </p:txBody>
        </p:sp>
      </p:grpSp>
      <p:grpSp>
        <p:nvGrpSpPr>
          <p:cNvPr id="306" name="Group 166"/>
          <p:cNvGrpSpPr>
            <a:grpSpLocks/>
          </p:cNvGrpSpPr>
          <p:nvPr/>
        </p:nvGrpSpPr>
        <p:grpSpPr bwMode="auto">
          <a:xfrm>
            <a:off x="4568848" y="5037393"/>
            <a:ext cx="127475" cy="136412"/>
            <a:chOff x="838" y="3234"/>
            <a:chExt cx="271" cy="290"/>
          </a:xfrm>
        </p:grpSpPr>
        <p:sp>
          <p:nvSpPr>
            <p:cNvPr id="307" name="Oval 167"/>
            <p:cNvSpPr>
              <a:spLocks noChangeArrowheads="1"/>
            </p:cNvSpPr>
            <p:nvPr/>
          </p:nvSpPr>
          <p:spPr bwMode="auto">
            <a:xfrm>
              <a:off x="838" y="3234"/>
              <a:ext cx="271" cy="290"/>
            </a:xfrm>
            <a:prstGeom prst="ellipse">
              <a:avLst/>
            </a:prstGeom>
            <a:solidFill>
              <a:srgbClr val="D100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nl-NL" altLang="nl-NL" sz="2400"/>
            </a:p>
          </p:txBody>
        </p:sp>
        <p:sp>
          <p:nvSpPr>
            <p:cNvPr id="308" name="Freeform 168"/>
            <p:cNvSpPr>
              <a:spLocks/>
            </p:cNvSpPr>
            <p:nvPr/>
          </p:nvSpPr>
          <p:spPr bwMode="auto">
            <a:xfrm>
              <a:off x="884" y="3317"/>
              <a:ext cx="202" cy="182"/>
            </a:xfrm>
            <a:custGeom>
              <a:avLst/>
              <a:gdLst>
                <a:gd name="T0" fmla="*/ 1569 w 26"/>
                <a:gd name="T1" fmla="*/ 207 h 22"/>
                <a:gd name="T2" fmla="*/ 1507 w 26"/>
                <a:gd name="T3" fmla="*/ 339 h 22"/>
                <a:gd name="T4" fmla="*/ 544 w 26"/>
                <a:gd name="T5" fmla="*/ 1299 h 22"/>
                <a:gd name="T6" fmla="*/ 124 w 26"/>
                <a:gd name="T7" fmla="*/ 1166 h 22"/>
                <a:gd name="T8" fmla="*/ 62 w 26"/>
                <a:gd name="T9" fmla="*/ 1233 h 22"/>
                <a:gd name="T10" fmla="*/ 660 w 26"/>
                <a:gd name="T11" fmla="*/ 1506 h 22"/>
                <a:gd name="T12" fmla="*/ 1569 w 26"/>
                <a:gd name="T13" fmla="*/ 546 h 22"/>
                <a:gd name="T14" fmla="*/ 1569 w 26"/>
                <a:gd name="T15" fmla="*/ 207 h 2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6" h="22">
                  <a:moveTo>
                    <a:pt x="26" y="3"/>
                  </a:moveTo>
                  <a:cubicBezTo>
                    <a:pt x="25" y="0"/>
                    <a:pt x="25" y="2"/>
                    <a:pt x="25" y="5"/>
                  </a:cubicBezTo>
                  <a:cubicBezTo>
                    <a:pt x="25" y="13"/>
                    <a:pt x="17" y="19"/>
                    <a:pt x="9" y="19"/>
                  </a:cubicBezTo>
                  <a:cubicBezTo>
                    <a:pt x="7" y="19"/>
                    <a:pt x="4" y="18"/>
                    <a:pt x="2" y="17"/>
                  </a:cubicBezTo>
                  <a:cubicBezTo>
                    <a:pt x="1" y="17"/>
                    <a:pt x="0" y="17"/>
                    <a:pt x="1" y="18"/>
                  </a:cubicBezTo>
                  <a:cubicBezTo>
                    <a:pt x="3" y="21"/>
                    <a:pt x="7" y="22"/>
                    <a:pt x="11" y="22"/>
                  </a:cubicBezTo>
                  <a:cubicBezTo>
                    <a:pt x="20" y="22"/>
                    <a:pt x="26" y="16"/>
                    <a:pt x="26" y="8"/>
                  </a:cubicBezTo>
                  <a:cubicBezTo>
                    <a:pt x="26" y="6"/>
                    <a:pt x="26" y="4"/>
                    <a:pt x="26" y="3"/>
                  </a:cubicBezTo>
                  <a:close/>
                </a:path>
              </a:pathLst>
            </a:custGeom>
            <a:solidFill>
              <a:srgbClr val="A90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309" name="Freeform 169"/>
            <p:cNvSpPr>
              <a:spLocks/>
            </p:cNvSpPr>
            <p:nvPr/>
          </p:nvSpPr>
          <p:spPr bwMode="auto">
            <a:xfrm>
              <a:off x="970" y="3383"/>
              <a:ext cx="116" cy="116"/>
            </a:xfrm>
            <a:custGeom>
              <a:avLst/>
              <a:gdLst>
                <a:gd name="T0" fmla="*/ 0 w 15"/>
                <a:gd name="T1" fmla="*/ 961 h 14"/>
                <a:gd name="T2" fmla="*/ 897 w 15"/>
                <a:gd name="T3" fmla="*/ 0 h 14"/>
                <a:gd name="T4" fmla="*/ 0 w 15"/>
                <a:gd name="T5" fmla="*/ 961 h 1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" h="14">
                  <a:moveTo>
                    <a:pt x="0" y="14"/>
                  </a:moveTo>
                  <a:cubicBezTo>
                    <a:pt x="9" y="14"/>
                    <a:pt x="15" y="8"/>
                    <a:pt x="15" y="0"/>
                  </a:cubicBezTo>
                  <a:cubicBezTo>
                    <a:pt x="15" y="2"/>
                    <a:pt x="12" y="13"/>
                    <a:pt x="0" y="14"/>
                  </a:cubicBezTo>
                  <a:close/>
                </a:path>
              </a:pathLst>
            </a:custGeom>
            <a:solidFill>
              <a:srgbClr val="9906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310" name="Freeform 170"/>
            <p:cNvSpPr>
              <a:spLocks/>
            </p:cNvSpPr>
            <p:nvPr/>
          </p:nvSpPr>
          <p:spPr bwMode="auto">
            <a:xfrm>
              <a:off x="869" y="3259"/>
              <a:ext cx="209" cy="174"/>
            </a:xfrm>
            <a:custGeom>
              <a:avLst/>
              <a:gdLst>
                <a:gd name="T0" fmla="*/ 960 w 27"/>
                <a:gd name="T1" fmla="*/ 66 h 21"/>
                <a:gd name="T2" fmla="*/ 0 w 27"/>
                <a:gd name="T3" fmla="*/ 820 h 21"/>
                <a:gd name="T4" fmla="*/ 62 w 27"/>
                <a:gd name="T5" fmla="*/ 1102 h 21"/>
                <a:gd name="T6" fmla="*/ 480 w 27"/>
                <a:gd name="T7" fmla="*/ 1301 h 21"/>
                <a:gd name="T8" fmla="*/ 898 w 27"/>
                <a:gd name="T9" fmla="*/ 961 h 21"/>
                <a:gd name="T10" fmla="*/ 1440 w 27"/>
                <a:gd name="T11" fmla="*/ 340 h 21"/>
                <a:gd name="T12" fmla="*/ 1022 w 27"/>
                <a:gd name="T13" fmla="*/ 66 h 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7" h="21">
                  <a:moveTo>
                    <a:pt x="16" y="1"/>
                  </a:moveTo>
                  <a:cubicBezTo>
                    <a:pt x="5" y="0"/>
                    <a:pt x="1" y="7"/>
                    <a:pt x="0" y="12"/>
                  </a:cubicBezTo>
                  <a:cubicBezTo>
                    <a:pt x="0" y="13"/>
                    <a:pt x="0" y="15"/>
                    <a:pt x="1" y="16"/>
                  </a:cubicBezTo>
                  <a:cubicBezTo>
                    <a:pt x="1" y="18"/>
                    <a:pt x="3" y="21"/>
                    <a:pt x="8" y="19"/>
                  </a:cubicBezTo>
                  <a:cubicBezTo>
                    <a:pt x="12" y="18"/>
                    <a:pt x="12" y="13"/>
                    <a:pt x="15" y="14"/>
                  </a:cubicBezTo>
                  <a:cubicBezTo>
                    <a:pt x="22" y="15"/>
                    <a:pt x="27" y="10"/>
                    <a:pt x="24" y="5"/>
                  </a:cubicBezTo>
                  <a:cubicBezTo>
                    <a:pt x="23" y="3"/>
                    <a:pt x="20" y="2"/>
                    <a:pt x="17" y="1"/>
                  </a:cubicBezTo>
                </a:path>
              </a:pathLst>
            </a:custGeom>
            <a:solidFill>
              <a:srgbClr val="E383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311" name="Oval 171"/>
            <p:cNvSpPr>
              <a:spLocks noChangeArrowheads="1"/>
            </p:cNvSpPr>
            <p:nvPr/>
          </p:nvSpPr>
          <p:spPr bwMode="auto">
            <a:xfrm>
              <a:off x="892" y="3309"/>
              <a:ext cx="54" cy="49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nl-NL" altLang="nl-NL" sz="2400"/>
            </a:p>
          </p:txBody>
        </p:sp>
        <p:sp>
          <p:nvSpPr>
            <p:cNvPr id="312" name="Oval 172"/>
            <p:cNvSpPr>
              <a:spLocks noChangeArrowheads="1"/>
            </p:cNvSpPr>
            <p:nvPr/>
          </p:nvSpPr>
          <p:spPr bwMode="auto">
            <a:xfrm>
              <a:off x="946" y="3300"/>
              <a:ext cx="16" cy="2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nl-NL" altLang="nl-NL" sz="2400"/>
            </a:p>
          </p:txBody>
        </p:sp>
        <p:sp>
          <p:nvSpPr>
            <p:cNvPr id="313" name="Oval 173"/>
            <p:cNvSpPr>
              <a:spLocks noChangeArrowheads="1"/>
            </p:cNvSpPr>
            <p:nvPr/>
          </p:nvSpPr>
          <p:spPr bwMode="auto">
            <a:xfrm>
              <a:off x="900" y="3375"/>
              <a:ext cx="15" cy="1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nl-NL" altLang="nl-NL" sz="2400"/>
            </a:p>
          </p:txBody>
        </p:sp>
        <p:sp>
          <p:nvSpPr>
            <p:cNvPr id="314" name="Oval 174"/>
            <p:cNvSpPr>
              <a:spLocks noChangeArrowheads="1"/>
            </p:cNvSpPr>
            <p:nvPr/>
          </p:nvSpPr>
          <p:spPr bwMode="auto">
            <a:xfrm>
              <a:off x="838" y="3234"/>
              <a:ext cx="271" cy="290"/>
            </a:xfrm>
            <a:prstGeom prst="ellipse">
              <a:avLst/>
            </a:prstGeom>
            <a:noFill/>
            <a:ln w="635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nl-NL" altLang="nl-NL" sz="2400"/>
            </a:p>
          </p:txBody>
        </p:sp>
      </p:grpSp>
      <p:grpSp>
        <p:nvGrpSpPr>
          <p:cNvPr id="315" name="Group 166"/>
          <p:cNvGrpSpPr>
            <a:grpSpLocks/>
          </p:cNvGrpSpPr>
          <p:nvPr/>
        </p:nvGrpSpPr>
        <p:grpSpPr bwMode="auto">
          <a:xfrm>
            <a:off x="4688789" y="4891102"/>
            <a:ext cx="127475" cy="136412"/>
            <a:chOff x="838" y="3234"/>
            <a:chExt cx="271" cy="290"/>
          </a:xfrm>
        </p:grpSpPr>
        <p:sp>
          <p:nvSpPr>
            <p:cNvPr id="316" name="Oval 167"/>
            <p:cNvSpPr>
              <a:spLocks noChangeArrowheads="1"/>
            </p:cNvSpPr>
            <p:nvPr/>
          </p:nvSpPr>
          <p:spPr bwMode="auto">
            <a:xfrm>
              <a:off x="838" y="3234"/>
              <a:ext cx="271" cy="290"/>
            </a:xfrm>
            <a:prstGeom prst="ellipse">
              <a:avLst/>
            </a:prstGeom>
            <a:solidFill>
              <a:srgbClr val="D100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nl-NL" altLang="nl-NL" sz="2400"/>
            </a:p>
          </p:txBody>
        </p:sp>
        <p:sp>
          <p:nvSpPr>
            <p:cNvPr id="317" name="Freeform 168"/>
            <p:cNvSpPr>
              <a:spLocks/>
            </p:cNvSpPr>
            <p:nvPr/>
          </p:nvSpPr>
          <p:spPr bwMode="auto">
            <a:xfrm>
              <a:off x="884" y="3317"/>
              <a:ext cx="202" cy="182"/>
            </a:xfrm>
            <a:custGeom>
              <a:avLst/>
              <a:gdLst>
                <a:gd name="T0" fmla="*/ 1569 w 26"/>
                <a:gd name="T1" fmla="*/ 207 h 22"/>
                <a:gd name="T2" fmla="*/ 1507 w 26"/>
                <a:gd name="T3" fmla="*/ 339 h 22"/>
                <a:gd name="T4" fmla="*/ 544 w 26"/>
                <a:gd name="T5" fmla="*/ 1299 h 22"/>
                <a:gd name="T6" fmla="*/ 124 w 26"/>
                <a:gd name="T7" fmla="*/ 1166 h 22"/>
                <a:gd name="T8" fmla="*/ 62 w 26"/>
                <a:gd name="T9" fmla="*/ 1233 h 22"/>
                <a:gd name="T10" fmla="*/ 660 w 26"/>
                <a:gd name="T11" fmla="*/ 1506 h 22"/>
                <a:gd name="T12" fmla="*/ 1569 w 26"/>
                <a:gd name="T13" fmla="*/ 546 h 22"/>
                <a:gd name="T14" fmla="*/ 1569 w 26"/>
                <a:gd name="T15" fmla="*/ 207 h 2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6" h="22">
                  <a:moveTo>
                    <a:pt x="26" y="3"/>
                  </a:moveTo>
                  <a:cubicBezTo>
                    <a:pt x="25" y="0"/>
                    <a:pt x="25" y="2"/>
                    <a:pt x="25" y="5"/>
                  </a:cubicBezTo>
                  <a:cubicBezTo>
                    <a:pt x="25" y="13"/>
                    <a:pt x="17" y="19"/>
                    <a:pt x="9" y="19"/>
                  </a:cubicBezTo>
                  <a:cubicBezTo>
                    <a:pt x="7" y="19"/>
                    <a:pt x="4" y="18"/>
                    <a:pt x="2" y="17"/>
                  </a:cubicBezTo>
                  <a:cubicBezTo>
                    <a:pt x="1" y="17"/>
                    <a:pt x="0" y="17"/>
                    <a:pt x="1" y="18"/>
                  </a:cubicBezTo>
                  <a:cubicBezTo>
                    <a:pt x="3" y="21"/>
                    <a:pt x="7" y="22"/>
                    <a:pt x="11" y="22"/>
                  </a:cubicBezTo>
                  <a:cubicBezTo>
                    <a:pt x="20" y="22"/>
                    <a:pt x="26" y="16"/>
                    <a:pt x="26" y="8"/>
                  </a:cubicBezTo>
                  <a:cubicBezTo>
                    <a:pt x="26" y="6"/>
                    <a:pt x="26" y="4"/>
                    <a:pt x="26" y="3"/>
                  </a:cubicBezTo>
                  <a:close/>
                </a:path>
              </a:pathLst>
            </a:custGeom>
            <a:solidFill>
              <a:srgbClr val="A90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318" name="Freeform 169"/>
            <p:cNvSpPr>
              <a:spLocks/>
            </p:cNvSpPr>
            <p:nvPr/>
          </p:nvSpPr>
          <p:spPr bwMode="auto">
            <a:xfrm>
              <a:off x="970" y="3383"/>
              <a:ext cx="116" cy="116"/>
            </a:xfrm>
            <a:custGeom>
              <a:avLst/>
              <a:gdLst>
                <a:gd name="T0" fmla="*/ 0 w 15"/>
                <a:gd name="T1" fmla="*/ 961 h 14"/>
                <a:gd name="T2" fmla="*/ 897 w 15"/>
                <a:gd name="T3" fmla="*/ 0 h 14"/>
                <a:gd name="T4" fmla="*/ 0 w 15"/>
                <a:gd name="T5" fmla="*/ 961 h 1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" h="14">
                  <a:moveTo>
                    <a:pt x="0" y="14"/>
                  </a:moveTo>
                  <a:cubicBezTo>
                    <a:pt x="9" y="14"/>
                    <a:pt x="15" y="8"/>
                    <a:pt x="15" y="0"/>
                  </a:cubicBezTo>
                  <a:cubicBezTo>
                    <a:pt x="15" y="2"/>
                    <a:pt x="12" y="13"/>
                    <a:pt x="0" y="14"/>
                  </a:cubicBezTo>
                  <a:close/>
                </a:path>
              </a:pathLst>
            </a:custGeom>
            <a:solidFill>
              <a:srgbClr val="9906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319" name="Freeform 170"/>
            <p:cNvSpPr>
              <a:spLocks/>
            </p:cNvSpPr>
            <p:nvPr/>
          </p:nvSpPr>
          <p:spPr bwMode="auto">
            <a:xfrm>
              <a:off x="869" y="3259"/>
              <a:ext cx="209" cy="174"/>
            </a:xfrm>
            <a:custGeom>
              <a:avLst/>
              <a:gdLst>
                <a:gd name="T0" fmla="*/ 960 w 27"/>
                <a:gd name="T1" fmla="*/ 66 h 21"/>
                <a:gd name="T2" fmla="*/ 0 w 27"/>
                <a:gd name="T3" fmla="*/ 820 h 21"/>
                <a:gd name="T4" fmla="*/ 62 w 27"/>
                <a:gd name="T5" fmla="*/ 1102 h 21"/>
                <a:gd name="T6" fmla="*/ 480 w 27"/>
                <a:gd name="T7" fmla="*/ 1301 h 21"/>
                <a:gd name="T8" fmla="*/ 898 w 27"/>
                <a:gd name="T9" fmla="*/ 961 h 21"/>
                <a:gd name="T10" fmla="*/ 1440 w 27"/>
                <a:gd name="T11" fmla="*/ 340 h 21"/>
                <a:gd name="T12" fmla="*/ 1022 w 27"/>
                <a:gd name="T13" fmla="*/ 66 h 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7" h="21">
                  <a:moveTo>
                    <a:pt x="16" y="1"/>
                  </a:moveTo>
                  <a:cubicBezTo>
                    <a:pt x="5" y="0"/>
                    <a:pt x="1" y="7"/>
                    <a:pt x="0" y="12"/>
                  </a:cubicBezTo>
                  <a:cubicBezTo>
                    <a:pt x="0" y="13"/>
                    <a:pt x="0" y="15"/>
                    <a:pt x="1" y="16"/>
                  </a:cubicBezTo>
                  <a:cubicBezTo>
                    <a:pt x="1" y="18"/>
                    <a:pt x="3" y="21"/>
                    <a:pt x="8" y="19"/>
                  </a:cubicBezTo>
                  <a:cubicBezTo>
                    <a:pt x="12" y="18"/>
                    <a:pt x="12" y="13"/>
                    <a:pt x="15" y="14"/>
                  </a:cubicBezTo>
                  <a:cubicBezTo>
                    <a:pt x="22" y="15"/>
                    <a:pt x="27" y="10"/>
                    <a:pt x="24" y="5"/>
                  </a:cubicBezTo>
                  <a:cubicBezTo>
                    <a:pt x="23" y="3"/>
                    <a:pt x="20" y="2"/>
                    <a:pt x="17" y="1"/>
                  </a:cubicBezTo>
                </a:path>
              </a:pathLst>
            </a:custGeom>
            <a:solidFill>
              <a:srgbClr val="E383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320" name="Oval 171"/>
            <p:cNvSpPr>
              <a:spLocks noChangeArrowheads="1"/>
            </p:cNvSpPr>
            <p:nvPr/>
          </p:nvSpPr>
          <p:spPr bwMode="auto">
            <a:xfrm>
              <a:off x="892" y="3309"/>
              <a:ext cx="54" cy="49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nl-NL" altLang="nl-NL" sz="2400"/>
            </a:p>
          </p:txBody>
        </p:sp>
        <p:sp>
          <p:nvSpPr>
            <p:cNvPr id="321" name="Oval 172"/>
            <p:cNvSpPr>
              <a:spLocks noChangeArrowheads="1"/>
            </p:cNvSpPr>
            <p:nvPr/>
          </p:nvSpPr>
          <p:spPr bwMode="auto">
            <a:xfrm>
              <a:off x="946" y="3300"/>
              <a:ext cx="16" cy="2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nl-NL" altLang="nl-NL" sz="2400"/>
            </a:p>
          </p:txBody>
        </p:sp>
        <p:sp>
          <p:nvSpPr>
            <p:cNvPr id="322" name="Oval 173"/>
            <p:cNvSpPr>
              <a:spLocks noChangeArrowheads="1"/>
            </p:cNvSpPr>
            <p:nvPr/>
          </p:nvSpPr>
          <p:spPr bwMode="auto">
            <a:xfrm>
              <a:off x="900" y="3375"/>
              <a:ext cx="15" cy="1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nl-NL" altLang="nl-NL" sz="2400"/>
            </a:p>
          </p:txBody>
        </p:sp>
        <p:sp>
          <p:nvSpPr>
            <p:cNvPr id="323" name="Oval 174"/>
            <p:cNvSpPr>
              <a:spLocks noChangeArrowheads="1"/>
            </p:cNvSpPr>
            <p:nvPr/>
          </p:nvSpPr>
          <p:spPr bwMode="auto">
            <a:xfrm>
              <a:off x="838" y="3234"/>
              <a:ext cx="271" cy="290"/>
            </a:xfrm>
            <a:prstGeom prst="ellipse">
              <a:avLst/>
            </a:prstGeom>
            <a:noFill/>
            <a:ln w="635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nl-NL" altLang="nl-NL" sz="2400"/>
            </a:p>
          </p:txBody>
        </p:sp>
      </p:grpSp>
      <p:sp>
        <p:nvSpPr>
          <p:cNvPr id="325" name="Text Box 98"/>
          <p:cNvSpPr txBox="1">
            <a:spLocks noChangeArrowheads="1"/>
          </p:cNvSpPr>
          <p:nvPr/>
        </p:nvSpPr>
        <p:spPr bwMode="auto">
          <a:xfrm>
            <a:off x="9444823" y="1318697"/>
            <a:ext cx="75533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fr-FR" altLang="nl-NL" sz="2000" dirty="0">
                <a:solidFill>
                  <a:srgbClr val="0070C0"/>
                </a:solidFill>
              </a:rPr>
              <a:t>B </a:t>
            </a:r>
            <a:r>
              <a:rPr lang="fr-FR" altLang="nl-NL" sz="2000" dirty="0" err="1">
                <a:solidFill>
                  <a:srgbClr val="0070C0"/>
                </a:solidFill>
              </a:rPr>
              <a:t>cel</a:t>
            </a:r>
            <a:endParaRPr lang="fr-FR" altLang="nl-NL" sz="2000" dirty="0">
              <a:solidFill>
                <a:srgbClr val="0070C0"/>
              </a:solidFill>
            </a:endParaRPr>
          </a:p>
        </p:txBody>
      </p:sp>
      <p:sp>
        <p:nvSpPr>
          <p:cNvPr id="326" name="Text Box 98"/>
          <p:cNvSpPr txBox="1">
            <a:spLocks noChangeArrowheads="1"/>
          </p:cNvSpPr>
          <p:nvPr/>
        </p:nvSpPr>
        <p:spPr bwMode="auto">
          <a:xfrm>
            <a:off x="4160773" y="5413868"/>
            <a:ext cx="234654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fr-FR" altLang="nl-NL" sz="1867" dirty="0">
                <a:solidFill>
                  <a:srgbClr val="0070C0"/>
                </a:solidFill>
              </a:rPr>
              <a:t> </a:t>
            </a:r>
            <a:r>
              <a:rPr lang="fr-FR" altLang="nl-NL" sz="2000" dirty="0" err="1">
                <a:solidFill>
                  <a:srgbClr val="0070C0"/>
                </a:solidFill>
              </a:rPr>
              <a:t>Cytotoxische</a:t>
            </a:r>
            <a:r>
              <a:rPr lang="fr-FR" altLang="nl-NL" sz="1867" dirty="0">
                <a:solidFill>
                  <a:srgbClr val="0070C0"/>
                </a:solidFill>
              </a:rPr>
              <a:t> T </a:t>
            </a:r>
            <a:r>
              <a:rPr lang="fr-FR" altLang="nl-NL" sz="1867" dirty="0" err="1">
                <a:solidFill>
                  <a:srgbClr val="0070C0"/>
                </a:solidFill>
              </a:rPr>
              <a:t>cel</a:t>
            </a:r>
            <a:endParaRPr lang="fr-FR" altLang="nl-NL" sz="1867" dirty="0">
              <a:solidFill>
                <a:srgbClr val="0070C0"/>
              </a:solidFill>
            </a:endParaRPr>
          </a:p>
        </p:txBody>
      </p:sp>
      <p:sp>
        <p:nvSpPr>
          <p:cNvPr id="343" name="Text Box 100"/>
          <p:cNvSpPr txBox="1">
            <a:spLocks noChangeArrowheads="1"/>
          </p:cNvSpPr>
          <p:nvPr/>
        </p:nvSpPr>
        <p:spPr bwMode="auto">
          <a:xfrm>
            <a:off x="3828722" y="1331605"/>
            <a:ext cx="139031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fr-FR" altLang="nl-NL" sz="2000" dirty="0" err="1">
                <a:solidFill>
                  <a:srgbClr val="0070C0"/>
                </a:solidFill>
              </a:rPr>
              <a:t>Antistoffen</a:t>
            </a:r>
            <a:endParaRPr lang="fr-FR" altLang="nl-NL" sz="2000" dirty="0">
              <a:solidFill>
                <a:srgbClr val="0070C0"/>
              </a:solidFill>
            </a:endParaRPr>
          </a:p>
        </p:txBody>
      </p:sp>
      <p:grpSp>
        <p:nvGrpSpPr>
          <p:cNvPr id="351" name="Groep 350"/>
          <p:cNvGrpSpPr/>
          <p:nvPr/>
        </p:nvGrpSpPr>
        <p:grpSpPr>
          <a:xfrm rot="10800000">
            <a:off x="6191833" y="1667482"/>
            <a:ext cx="1844703" cy="1286205"/>
            <a:chOff x="7053136" y="3605588"/>
            <a:chExt cx="1383527" cy="964654"/>
          </a:xfrm>
        </p:grpSpPr>
        <p:grpSp>
          <p:nvGrpSpPr>
            <p:cNvPr id="352" name="Groep 351"/>
            <p:cNvGrpSpPr>
              <a:grpSpLocks noChangeAspect="1"/>
            </p:cNvGrpSpPr>
            <p:nvPr/>
          </p:nvGrpSpPr>
          <p:grpSpPr>
            <a:xfrm>
              <a:off x="7053136" y="3605588"/>
              <a:ext cx="1383527" cy="964654"/>
              <a:chOff x="7097586" y="3681788"/>
              <a:chExt cx="1152939" cy="803878"/>
            </a:xfrm>
          </p:grpSpPr>
          <p:sp>
            <p:nvSpPr>
              <p:cNvPr id="370" name="Freeform 121"/>
              <p:cNvSpPr>
                <a:spLocks/>
              </p:cNvSpPr>
              <p:nvPr/>
            </p:nvSpPr>
            <p:spPr bwMode="auto">
              <a:xfrm flipV="1">
                <a:off x="7102372" y="3682666"/>
                <a:ext cx="1145764" cy="801246"/>
              </a:xfrm>
              <a:custGeom>
                <a:avLst/>
                <a:gdLst>
                  <a:gd name="T0" fmla="*/ 344 w 432"/>
                  <a:gd name="T1" fmla="*/ 141 h 400"/>
                  <a:gd name="T2" fmla="*/ 54 w 432"/>
                  <a:gd name="T3" fmla="*/ 794 h 400"/>
                  <a:gd name="T4" fmla="*/ 706 w 432"/>
                  <a:gd name="T5" fmla="*/ 1330 h 400"/>
                  <a:gd name="T6" fmla="*/ 1160 w 432"/>
                  <a:gd name="T7" fmla="*/ 1104 h 400"/>
                  <a:gd name="T8" fmla="*/ 1280 w 432"/>
                  <a:gd name="T9" fmla="*/ 588 h 400"/>
                  <a:gd name="T10" fmla="*/ 549 w 432"/>
                  <a:gd name="T11" fmla="*/ 72 h 400"/>
                  <a:gd name="T12" fmla="*/ 344 w 432"/>
                  <a:gd name="T13" fmla="*/ 141 h 40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connsiteX0" fmla="*/ 2338 w 13039"/>
                  <a:gd name="connsiteY0" fmla="*/ 653 h 9481"/>
                  <a:gd name="connsiteX1" fmla="*/ 93 w 13039"/>
                  <a:gd name="connsiteY1" fmla="*/ 5478 h 9481"/>
                  <a:gd name="connsiteX2" fmla="*/ 5162 w 13039"/>
                  <a:gd name="connsiteY2" fmla="*/ 9453 h 9481"/>
                  <a:gd name="connsiteX3" fmla="*/ 8681 w 13039"/>
                  <a:gd name="connsiteY3" fmla="*/ 7778 h 9481"/>
                  <a:gd name="connsiteX4" fmla="*/ 13039 w 13039"/>
                  <a:gd name="connsiteY4" fmla="*/ 3654 h 9481"/>
                  <a:gd name="connsiteX5" fmla="*/ 3935 w 13039"/>
                  <a:gd name="connsiteY5" fmla="*/ 128 h 9481"/>
                  <a:gd name="connsiteX6" fmla="*/ 2338 w 13039"/>
                  <a:gd name="connsiteY6" fmla="*/ 653 h 9481"/>
                  <a:gd name="connsiteX0" fmla="*/ 1793 w 10002"/>
                  <a:gd name="connsiteY0" fmla="*/ 689 h 10031"/>
                  <a:gd name="connsiteX1" fmla="*/ 71 w 10002"/>
                  <a:gd name="connsiteY1" fmla="*/ 5778 h 10031"/>
                  <a:gd name="connsiteX2" fmla="*/ 3959 w 10002"/>
                  <a:gd name="connsiteY2" fmla="*/ 9970 h 10031"/>
                  <a:gd name="connsiteX3" fmla="*/ 8735 w 10002"/>
                  <a:gd name="connsiteY3" fmla="*/ 7773 h 10031"/>
                  <a:gd name="connsiteX4" fmla="*/ 10000 w 10002"/>
                  <a:gd name="connsiteY4" fmla="*/ 3854 h 10031"/>
                  <a:gd name="connsiteX5" fmla="*/ 3018 w 10002"/>
                  <a:gd name="connsiteY5" fmla="*/ 135 h 10031"/>
                  <a:gd name="connsiteX6" fmla="*/ 1793 w 10002"/>
                  <a:gd name="connsiteY6" fmla="*/ 689 h 10031"/>
                  <a:gd name="connsiteX0" fmla="*/ 1793 w 10268"/>
                  <a:gd name="connsiteY0" fmla="*/ 669 h 10011"/>
                  <a:gd name="connsiteX1" fmla="*/ 71 w 10268"/>
                  <a:gd name="connsiteY1" fmla="*/ 5758 h 10011"/>
                  <a:gd name="connsiteX2" fmla="*/ 3959 w 10268"/>
                  <a:gd name="connsiteY2" fmla="*/ 9950 h 10011"/>
                  <a:gd name="connsiteX3" fmla="*/ 8735 w 10268"/>
                  <a:gd name="connsiteY3" fmla="*/ 7753 h 10011"/>
                  <a:gd name="connsiteX4" fmla="*/ 10267 w 10268"/>
                  <a:gd name="connsiteY4" fmla="*/ 4178 h 10011"/>
                  <a:gd name="connsiteX5" fmla="*/ 3018 w 10268"/>
                  <a:gd name="connsiteY5" fmla="*/ 115 h 10011"/>
                  <a:gd name="connsiteX6" fmla="*/ 1793 w 10268"/>
                  <a:gd name="connsiteY6" fmla="*/ 669 h 10011"/>
                  <a:gd name="connsiteX0" fmla="*/ 1793 w 10269"/>
                  <a:gd name="connsiteY0" fmla="*/ 669 h 10001"/>
                  <a:gd name="connsiteX1" fmla="*/ 71 w 10269"/>
                  <a:gd name="connsiteY1" fmla="*/ 5758 h 10001"/>
                  <a:gd name="connsiteX2" fmla="*/ 3959 w 10269"/>
                  <a:gd name="connsiteY2" fmla="*/ 9950 h 10001"/>
                  <a:gd name="connsiteX3" fmla="*/ 8797 w 10269"/>
                  <a:gd name="connsiteY3" fmla="*/ 7638 h 10001"/>
                  <a:gd name="connsiteX4" fmla="*/ 10267 w 10269"/>
                  <a:gd name="connsiteY4" fmla="*/ 4178 h 10001"/>
                  <a:gd name="connsiteX5" fmla="*/ 3018 w 10269"/>
                  <a:gd name="connsiteY5" fmla="*/ 115 h 10001"/>
                  <a:gd name="connsiteX6" fmla="*/ 1793 w 10269"/>
                  <a:gd name="connsiteY6" fmla="*/ 669 h 10001"/>
                  <a:gd name="connsiteX0" fmla="*/ 1793 w 10269"/>
                  <a:gd name="connsiteY0" fmla="*/ 669 h 10001"/>
                  <a:gd name="connsiteX1" fmla="*/ 71 w 10269"/>
                  <a:gd name="connsiteY1" fmla="*/ 5758 h 10001"/>
                  <a:gd name="connsiteX2" fmla="*/ 3959 w 10269"/>
                  <a:gd name="connsiteY2" fmla="*/ 9950 h 10001"/>
                  <a:gd name="connsiteX3" fmla="*/ 8797 w 10269"/>
                  <a:gd name="connsiteY3" fmla="*/ 7638 h 10001"/>
                  <a:gd name="connsiteX4" fmla="*/ 10267 w 10269"/>
                  <a:gd name="connsiteY4" fmla="*/ 4178 h 10001"/>
                  <a:gd name="connsiteX5" fmla="*/ 3018 w 10269"/>
                  <a:gd name="connsiteY5" fmla="*/ 115 h 10001"/>
                  <a:gd name="connsiteX6" fmla="*/ 1793 w 10269"/>
                  <a:gd name="connsiteY6" fmla="*/ 669 h 10001"/>
                  <a:gd name="connsiteX0" fmla="*/ 1793 w 10269"/>
                  <a:gd name="connsiteY0" fmla="*/ 669 h 10003"/>
                  <a:gd name="connsiteX1" fmla="*/ 71 w 10269"/>
                  <a:gd name="connsiteY1" fmla="*/ 5758 h 10003"/>
                  <a:gd name="connsiteX2" fmla="*/ 3959 w 10269"/>
                  <a:gd name="connsiteY2" fmla="*/ 9950 h 10003"/>
                  <a:gd name="connsiteX3" fmla="*/ 8812 w 10269"/>
                  <a:gd name="connsiteY3" fmla="*/ 7660 h 10003"/>
                  <a:gd name="connsiteX4" fmla="*/ 10267 w 10269"/>
                  <a:gd name="connsiteY4" fmla="*/ 4178 h 10003"/>
                  <a:gd name="connsiteX5" fmla="*/ 3018 w 10269"/>
                  <a:gd name="connsiteY5" fmla="*/ 115 h 10003"/>
                  <a:gd name="connsiteX6" fmla="*/ 1793 w 10269"/>
                  <a:gd name="connsiteY6" fmla="*/ 669 h 10003"/>
                  <a:gd name="connsiteX0" fmla="*/ 1793 w 10269"/>
                  <a:gd name="connsiteY0" fmla="*/ 669 h 9992"/>
                  <a:gd name="connsiteX1" fmla="*/ 71 w 10269"/>
                  <a:gd name="connsiteY1" fmla="*/ 5758 h 9992"/>
                  <a:gd name="connsiteX2" fmla="*/ 3959 w 10269"/>
                  <a:gd name="connsiteY2" fmla="*/ 9950 h 9992"/>
                  <a:gd name="connsiteX3" fmla="*/ 8812 w 10269"/>
                  <a:gd name="connsiteY3" fmla="*/ 7660 h 9992"/>
                  <a:gd name="connsiteX4" fmla="*/ 10267 w 10269"/>
                  <a:gd name="connsiteY4" fmla="*/ 4178 h 9992"/>
                  <a:gd name="connsiteX5" fmla="*/ 3018 w 10269"/>
                  <a:gd name="connsiteY5" fmla="*/ 115 h 9992"/>
                  <a:gd name="connsiteX6" fmla="*/ 1793 w 10269"/>
                  <a:gd name="connsiteY6" fmla="*/ 669 h 9992"/>
                  <a:gd name="connsiteX0" fmla="*/ 1746 w 10002"/>
                  <a:gd name="connsiteY0" fmla="*/ 670 h 10016"/>
                  <a:gd name="connsiteX1" fmla="*/ 69 w 10002"/>
                  <a:gd name="connsiteY1" fmla="*/ 5763 h 10016"/>
                  <a:gd name="connsiteX2" fmla="*/ 3855 w 10002"/>
                  <a:gd name="connsiteY2" fmla="*/ 9958 h 10016"/>
                  <a:gd name="connsiteX3" fmla="*/ 8581 w 10002"/>
                  <a:gd name="connsiteY3" fmla="*/ 7666 h 10016"/>
                  <a:gd name="connsiteX4" fmla="*/ 9998 w 10002"/>
                  <a:gd name="connsiteY4" fmla="*/ 4181 h 10016"/>
                  <a:gd name="connsiteX5" fmla="*/ 2939 w 10002"/>
                  <a:gd name="connsiteY5" fmla="*/ 115 h 10016"/>
                  <a:gd name="connsiteX6" fmla="*/ 1746 w 10002"/>
                  <a:gd name="connsiteY6" fmla="*/ 670 h 10016"/>
                  <a:gd name="connsiteX0" fmla="*/ 1746 w 10002"/>
                  <a:gd name="connsiteY0" fmla="*/ 684 h 10030"/>
                  <a:gd name="connsiteX1" fmla="*/ 69 w 10002"/>
                  <a:gd name="connsiteY1" fmla="*/ 5777 h 10030"/>
                  <a:gd name="connsiteX2" fmla="*/ 3855 w 10002"/>
                  <a:gd name="connsiteY2" fmla="*/ 9972 h 10030"/>
                  <a:gd name="connsiteX3" fmla="*/ 8581 w 10002"/>
                  <a:gd name="connsiteY3" fmla="*/ 7680 h 10030"/>
                  <a:gd name="connsiteX4" fmla="*/ 9998 w 10002"/>
                  <a:gd name="connsiteY4" fmla="*/ 4195 h 10030"/>
                  <a:gd name="connsiteX5" fmla="*/ 2939 w 10002"/>
                  <a:gd name="connsiteY5" fmla="*/ 129 h 10030"/>
                  <a:gd name="connsiteX6" fmla="*/ 1746 w 10002"/>
                  <a:gd name="connsiteY6" fmla="*/ 684 h 10030"/>
                  <a:gd name="connsiteX0" fmla="*/ 1746 w 9998"/>
                  <a:gd name="connsiteY0" fmla="*/ 684 h 10030"/>
                  <a:gd name="connsiteX1" fmla="*/ 69 w 9998"/>
                  <a:gd name="connsiteY1" fmla="*/ 5777 h 10030"/>
                  <a:gd name="connsiteX2" fmla="*/ 3855 w 9998"/>
                  <a:gd name="connsiteY2" fmla="*/ 9972 h 10030"/>
                  <a:gd name="connsiteX3" fmla="*/ 8581 w 9998"/>
                  <a:gd name="connsiteY3" fmla="*/ 7680 h 10030"/>
                  <a:gd name="connsiteX4" fmla="*/ 9998 w 9998"/>
                  <a:gd name="connsiteY4" fmla="*/ 4195 h 10030"/>
                  <a:gd name="connsiteX5" fmla="*/ 2939 w 9998"/>
                  <a:gd name="connsiteY5" fmla="*/ 129 h 10030"/>
                  <a:gd name="connsiteX6" fmla="*/ 1746 w 9998"/>
                  <a:gd name="connsiteY6" fmla="*/ 684 h 100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998" h="10030">
                    <a:moveTo>
                      <a:pt x="1746" y="684"/>
                    </a:moveTo>
                    <a:cubicBezTo>
                      <a:pt x="537" y="1475"/>
                      <a:pt x="-242" y="4008"/>
                      <a:pt x="69" y="5777"/>
                    </a:cubicBezTo>
                    <a:cubicBezTo>
                      <a:pt x="466" y="8072"/>
                      <a:pt x="2436" y="9655"/>
                      <a:pt x="3855" y="9972"/>
                    </a:cubicBezTo>
                    <a:cubicBezTo>
                      <a:pt x="5274" y="10289"/>
                      <a:pt x="7528" y="9292"/>
                      <a:pt x="8581" y="7680"/>
                    </a:cubicBezTo>
                    <a:cubicBezTo>
                      <a:pt x="9634" y="6068"/>
                      <a:pt x="9960" y="5512"/>
                      <a:pt x="9998" y="4195"/>
                    </a:cubicBezTo>
                    <a:cubicBezTo>
                      <a:pt x="9919" y="775"/>
                      <a:pt x="4754" y="-425"/>
                      <a:pt x="2939" y="129"/>
                    </a:cubicBezTo>
                    <a:cubicBezTo>
                      <a:pt x="2489" y="261"/>
                      <a:pt x="2161" y="419"/>
                      <a:pt x="1746" y="684"/>
                    </a:cubicBezTo>
                  </a:path>
                </a:pathLst>
              </a:custGeom>
              <a:solidFill>
                <a:schemeClr val="tx2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371" name="Freeform 123"/>
              <p:cNvSpPr>
                <a:spLocks/>
              </p:cNvSpPr>
              <p:nvPr/>
            </p:nvSpPr>
            <p:spPr bwMode="auto">
              <a:xfrm flipV="1">
                <a:off x="7097586" y="3740013"/>
                <a:ext cx="588557" cy="725083"/>
              </a:xfrm>
              <a:custGeom>
                <a:avLst/>
                <a:gdLst>
                  <a:gd name="T0" fmla="*/ 98 w 297"/>
                  <a:gd name="T1" fmla="*/ 718 h 344"/>
                  <a:gd name="T2" fmla="*/ 366 w 297"/>
                  <a:gd name="T3" fmla="*/ 114 h 344"/>
                  <a:gd name="T4" fmla="*/ 554 w 297"/>
                  <a:gd name="T5" fmla="*/ 48 h 344"/>
                  <a:gd name="T6" fmla="*/ 886 w 297"/>
                  <a:gd name="T7" fmla="*/ 72 h 344"/>
                  <a:gd name="T8" fmla="*/ 510 w 297"/>
                  <a:gd name="T9" fmla="*/ 28 h 344"/>
                  <a:gd name="T10" fmla="*/ 320 w 297"/>
                  <a:gd name="T11" fmla="*/ 94 h 344"/>
                  <a:gd name="T12" fmla="*/ 50 w 297"/>
                  <a:gd name="T13" fmla="*/ 698 h 344"/>
                  <a:gd name="T14" fmla="*/ 504 w 297"/>
                  <a:gd name="T15" fmla="*/ 1161 h 344"/>
                  <a:gd name="T16" fmla="*/ 98 w 297"/>
                  <a:gd name="T17" fmla="*/ 718 h 34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97" h="344">
                    <a:moveTo>
                      <a:pt x="33" y="213"/>
                    </a:moveTo>
                    <a:cubicBezTo>
                      <a:pt x="16" y="150"/>
                      <a:pt x="57" y="62"/>
                      <a:pt x="123" y="34"/>
                    </a:cubicBezTo>
                    <a:cubicBezTo>
                      <a:pt x="144" y="24"/>
                      <a:pt x="162" y="19"/>
                      <a:pt x="186" y="14"/>
                    </a:cubicBezTo>
                    <a:cubicBezTo>
                      <a:pt x="222" y="7"/>
                      <a:pt x="261" y="9"/>
                      <a:pt x="297" y="21"/>
                    </a:cubicBezTo>
                    <a:cubicBezTo>
                      <a:pt x="257" y="4"/>
                      <a:pt x="212" y="0"/>
                      <a:pt x="171" y="8"/>
                    </a:cubicBezTo>
                    <a:cubicBezTo>
                      <a:pt x="146" y="13"/>
                      <a:pt x="129" y="19"/>
                      <a:pt x="107" y="28"/>
                    </a:cubicBezTo>
                    <a:cubicBezTo>
                      <a:pt x="41" y="56"/>
                      <a:pt x="0" y="145"/>
                      <a:pt x="17" y="207"/>
                    </a:cubicBezTo>
                    <a:cubicBezTo>
                      <a:pt x="34" y="271"/>
                      <a:pt x="102" y="322"/>
                      <a:pt x="169" y="344"/>
                    </a:cubicBezTo>
                    <a:cubicBezTo>
                      <a:pt x="108" y="319"/>
                      <a:pt x="48" y="272"/>
                      <a:pt x="33" y="213"/>
                    </a:cubicBezTo>
                  </a:path>
                </a:pathLst>
              </a:custGeom>
              <a:solidFill>
                <a:schemeClr val="tx2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372" name="Freeform 124"/>
              <p:cNvSpPr>
                <a:spLocks/>
              </p:cNvSpPr>
              <p:nvPr/>
            </p:nvSpPr>
            <p:spPr bwMode="auto">
              <a:xfrm flipV="1">
                <a:off x="7329325" y="3696496"/>
                <a:ext cx="903796" cy="677550"/>
              </a:xfrm>
              <a:custGeom>
                <a:avLst/>
                <a:gdLst>
                  <a:gd name="T0" fmla="*/ 926 w 313"/>
                  <a:gd name="T1" fmla="*/ 398 h 329"/>
                  <a:gd name="T2" fmla="*/ 698 w 313"/>
                  <a:gd name="T3" fmla="*/ 0 h 329"/>
                  <a:gd name="T4" fmla="*/ 873 w 313"/>
                  <a:gd name="T5" fmla="*/ 358 h 329"/>
                  <a:gd name="T6" fmla="*/ 762 w 313"/>
                  <a:gd name="T7" fmla="*/ 839 h 329"/>
                  <a:gd name="T8" fmla="*/ 341 w 313"/>
                  <a:gd name="T9" fmla="*/ 1048 h 329"/>
                  <a:gd name="T10" fmla="*/ 0 w 313"/>
                  <a:gd name="T11" fmla="*/ 914 h 329"/>
                  <a:gd name="T12" fmla="*/ 391 w 313"/>
                  <a:gd name="T13" fmla="*/ 1089 h 329"/>
                  <a:gd name="T14" fmla="*/ 812 w 313"/>
                  <a:gd name="T15" fmla="*/ 876 h 329"/>
                  <a:gd name="T16" fmla="*/ 926 w 313"/>
                  <a:gd name="T17" fmla="*/ 398 h 32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connsiteX0" fmla="*/ 9904 w 11324"/>
                  <a:gd name="connsiteY0" fmla="*/ 3587 h 9852"/>
                  <a:gd name="connsiteX1" fmla="*/ 7476 w 11324"/>
                  <a:gd name="connsiteY1" fmla="*/ 0 h 9852"/>
                  <a:gd name="connsiteX2" fmla="*/ 9329 w 11324"/>
                  <a:gd name="connsiteY2" fmla="*/ 3222 h 9852"/>
                  <a:gd name="connsiteX3" fmla="*/ 8147 w 11324"/>
                  <a:gd name="connsiteY3" fmla="*/ 7568 h 9852"/>
                  <a:gd name="connsiteX4" fmla="*/ 3642 w 11324"/>
                  <a:gd name="connsiteY4" fmla="*/ 9453 h 9852"/>
                  <a:gd name="connsiteX5" fmla="*/ 0 w 11324"/>
                  <a:gd name="connsiteY5" fmla="*/ 8237 h 9852"/>
                  <a:gd name="connsiteX6" fmla="*/ 4185 w 11324"/>
                  <a:gd name="connsiteY6" fmla="*/ 9818 h 9852"/>
                  <a:gd name="connsiteX7" fmla="*/ 8690 w 11324"/>
                  <a:gd name="connsiteY7" fmla="*/ 7903 h 9852"/>
                  <a:gd name="connsiteX8" fmla="*/ 11321 w 11324"/>
                  <a:gd name="connsiteY8" fmla="*/ 3512 h 9852"/>
                  <a:gd name="connsiteX0" fmla="*/ 9779 w 10000"/>
                  <a:gd name="connsiteY0" fmla="*/ 3036 h 10000"/>
                  <a:gd name="connsiteX1" fmla="*/ 6602 w 10000"/>
                  <a:gd name="connsiteY1" fmla="*/ 0 h 10000"/>
                  <a:gd name="connsiteX2" fmla="*/ 8238 w 10000"/>
                  <a:gd name="connsiteY2" fmla="*/ 3270 h 10000"/>
                  <a:gd name="connsiteX3" fmla="*/ 7194 w 10000"/>
                  <a:gd name="connsiteY3" fmla="*/ 7682 h 10000"/>
                  <a:gd name="connsiteX4" fmla="*/ 3216 w 10000"/>
                  <a:gd name="connsiteY4" fmla="*/ 9595 h 10000"/>
                  <a:gd name="connsiteX5" fmla="*/ 0 w 10000"/>
                  <a:gd name="connsiteY5" fmla="*/ 8361 h 10000"/>
                  <a:gd name="connsiteX6" fmla="*/ 3696 w 10000"/>
                  <a:gd name="connsiteY6" fmla="*/ 9965 h 10000"/>
                  <a:gd name="connsiteX7" fmla="*/ 7674 w 10000"/>
                  <a:gd name="connsiteY7" fmla="*/ 8022 h 10000"/>
                  <a:gd name="connsiteX8" fmla="*/ 9997 w 10000"/>
                  <a:gd name="connsiteY8" fmla="*/ 3565 h 10000"/>
                  <a:gd name="connsiteX0" fmla="*/ 10033 w 10033"/>
                  <a:gd name="connsiteY0" fmla="*/ 3515 h 10000"/>
                  <a:gd name="connsiteX1" fmla="*/ 6602 w 10033"/>
                  <a:gd name="connsiteY1" fmla="*/ 0 h 10000"/>
                  <a:gd name="connsiteX2" fmla="*/ 8238 w 10033"/>
                  <a:gd name="connsiteY2" fmla="*/ 3270 h 10000"/>
                  <a:gd name="connsiteX3" fmla="*/ 7194 w 10033"/>
                  <a:gd name="connsiteY3" fmla="*/ 7682 h 10000"/>
                  <a:gd name="connsiteX4" fmla="*/ 3216 w 10033"/>
                  <a:gd name="connsiteY4" fmla="*/ 9595 h 10000"/>
                  <a:gd name="connsiteX5" fmla="*/ 0 w 10033"/>
                  <a:gd name="connsiteY5" fmla="*/ 8361 h 10000"/>
                  <a:gd name="connsiteX6" fmla="*/ 3696 w 10033"/>
                  <a:gd name="connsiteY6" fmla="*/ 9965 h 10000"/>
                  <a:gd name="connsiteX7" fmla="*/ 7674 w 10033"/>
                  <a:gd name="connsiteY7" fmla="*/ 8022 h 10000"/>
                  <a:gd name="connsiteX8" fmla="*/ 9997 w 10033"/>
                  <a:gd name="connsiteY8" fmla="*/ 3565 h 10000"/>
                  <a:gd name="connsiteX0" fmla="*/ 10033 w 10033"/>
                  <a:gd name="connsiteY0" fmla="*/ 3616 h 10101"/>
                  <a:gd name="connsiteX1" fmla="*/ 7092 w 10033"/>
                  <a:gd name="connsiteY1" fmla="*/ 0 h 10101"/>
                  <a:gd name="connsiteX2" fmla="*/ 8238 w 10033"/>
                  <a:gd name="connsiteY2" fmla="*/ 3371 h 10101"/>
                  <a:gd name="connsiteX3" fmla="*/ 7194 w 10033"/>
                  <a:gd name="connsiteY3" fmla="*/ 7783 h 10101"/>
                  <a:gd name="connsiteX4" fmla="*/ 3216 w 10033"/>
                  <a:gd name="connsiteY4" fmla="*/ 9696 h 10101"/>
                  <a:gd name="connsiteX5" fmla="*/ 0 w 10033"/>
                  <a:gd name="connsiteY5" fmla="*/ 8462 h 10101"/>
                  <a:gd name="connsiteX6" fmla="*/ 3696 w 10033"/>
                  <a:gd name="connsiteY6" fmla="*/ 10066 h 10101"/>
                  <a:gd name="connsiteX7" fmla="*/ 7674 w 10033"/>
                  <a:gd name="connsiteY7" fmla="*/ 8123 h 10101"/>
                  <a:gd name="connsiteX8" fmla="*/ 9997 w 10033"/>
                  <a:gd name="connsiteY8" fmla="*/ 3666 h 10101"/>
                  <a:gd name="connsiteX0" fmla="*/ 10033 w 10033"/>
                  <a:gd name="connsiteY0" fmla="*/ 3616 h 10101"/>
                  <a:gd name="connsiteX1" fmla="*/ 7092 w 10033"/>
                  <a:gd name="connsiteY1" fmla="*/ 0 h 10101"/>
                  <a:gd name="connsiteX2" fmla="*/ 9670 w 10033"/>
                  <a:gd name="connsiteY2" fmla="*/ 3522 h 10101"/>
                  <a:gd name="connsiteX3" fmla="*/ 7194 w 10033"/>
                  <a:gd name="connsiteY3" fmla="*/ 7783 h 10101"/>
                  <a:gd name="connsiteX4" fmla="*/ 3216 w 10033"/>
                  <a:gd name="connsiteY4" fmla="*/ 9696 h 10101"/>
                  <a:gd name="connsiteX5" fmla="*/ 0 w 10033"/>
                  <a:gd name="connsiteY5" fmla="*/ 8462 h 10101"/>
                  <a:gd name="connsiteX6" fmla="*/ 3696 w 10033"/>
                  <a:gd name="connsiteY6" fmla="*/ 10066 h 10101"/>
                  <a:gd name="connsiteX7" fmla="*/ 7674 w 10033"/>
                  <a:gd name="connsiteY7" fmla="*/ 8123 h 10101"/>
                  <a:gd name="connsiteX8" fmla="*/ 9997 w 10033"/>
                  <a:gd name="connsiteY8" fmla="*/ 3666 h 10101"/>
                  <a:gd name="connsiteX0" fmla="*/ 10033 w 10033"/>
                  <a:gd name="connsiteY0" fmla="*/ 3616 h 10101"/>
                  <a:gd name="connsiteX1" fmla="*/ 7092 w 10033"/>
                  <a:gd name="connsiteY1" fmla="*/ 0 h 10101"/>
                  <a:gd name="connsiteX2" fmla="*/ 9670 w 10033"/>
                  <a:gd name="connsiteY2" fmla="*/ 3522 h 10101"/>
                  <a:gd name="connsiteX3" fmla="*/ 6850 w 10033"/>
                  <a:gd name="connsiteY3" fmla="*/ 8564 h 10101"/>
                  <a:gd name="connsiteX4" fmla="*/ 3216 w 10033"/>
                  <a:gd name="connsiteY4" fmla="*/ 9696 h 10101"/>
                  <a:gd name="connsiteX5" fmla="*/ 0 w 10033"/>
                  <a:gd name="connsiteY5" fmla="*/ 8462 h 10101"/>
                  <a:gd name="connsiteX6" fmla="*/ 3696 w 10033"/>
                  <a:gd name="connsiteY6" fmla="*/ 10066 h 10101"/>
                  <a:gd name="connsiteX7" fmla="*/ 7674 w 10033"/>
                  <a:gd name="connsiteY7" fmla="*/ 8123 h 10101"/>
                  <a:gd name="connsiteX8" fmla="*/ 9997 w 10033"/>
                  <a:gd name="connsiteY8" fmla="*/ 3666 h 10101"/>
                  <a:gd name="connsiteX0" fmla="*/ 10033 w 10033"/>
                  <a:gd name="connsiteY0" fmla="*/ 3616 h 10071"/>
                  <a:gd name="connsiteX1" fmla="*/ 7092 w 10033"/>
                  <a:gd name="connsiteY1" fmla="*/ 0 h 10071"/>
                  <a:gd name="connsiteX2" fmla="*/ 9670 w 10033"/>
                  <a:gd name="connsiteY2" fmla="*/ 3522 h 10071"/>
                  <a:gd name="connsiteX3" fmla="*/ 6850 w 10033"/>
                  <a:gd name="connsiteY3" fmla="*/ 8564 h 10071"/>
                  <a:gd name="connsiteX4" fmla="*/ 3216 w 10033"/>
                  <a:gd name="connsiteY4" fmla="*/ 9696 h 10071"/>
                  <a:gd name="connsiteX5" fmla="*/ 0 w 10033"/>
                  <a:gd name="connsiteY5" fmla="*/ 8462 h 10071"/>
                  <a:gd name="connsiteX6" fmla="*/ 3696 w 10033"/>
                  <a:gd name="connsiteY6" fmla="*/ 10066 h 10071"/>
                  <a:gd name="connsiteX7" fmla="*/ 8182 w 10033"/>
                  <a:gd name="connsiteY7" fmla="*/ 7997 h 10071"/>
                  <a:gd name="connsiteX8" fmla="*/ 9997 w 10033"/>
                  <a:gd name="connsiteY8" fmla="*/ 3666 h 10071"/>
                  <a:gd name="connsiteX0" fmla="*/ 10033 w 10033"/>
                  <a:gd name="connsiteY0" fmla="*/ 3616 h 10071"/>
                  <a:gd name="connsiteX1" fmla="*/ 7092 w 10033"/>
                  <a:gd name="connsiteY1" fmla="*/ 0 h 10071"/>
                  <a:gd name="connsiteX2" fmla="*/ 9670 w 10033"/>
                  <a:gd name="connsiteY2" fmla="*/ 3522 h 10071"/>
                  <a:gd name="connsiteX3" fmla="*/ 8028 w 10033"/>
                  <a:gd name="connsiteY3" fmla="*/ 7657 h 10071"/>
                  <a:gd name="connsiteX4" fmla="*/ 3216 w 10033"/>
                  <a:gd name="connsiteY4" fmla="*/ 9696 h 10071"/>
                  <a:gd name="connsiteX5" fmla="*/ 0 w 10033"/>
                  <a:gd name="connsiteY5" fmla="*/ 8462 h 10071"/>
                  <a:gd name="connsiteX6" fmla="*/ 3696 w 10033"/>
                  <a:gd name="connsiteY6" fmla="*/ 10066 h 10071"/>
                  <a:gd name="connsiteX7" fmla="*/ 8182 w 10033"/>
                  <a:gd name="connsiteY7" fmla="*/ 7997 h 10071"/>
                  <a:gd name="connsiteX8" fmla="*/ 9997 w 10033"/>
                  <a:gd name="connsiteY8" fmla="*/ 3666 h 10071"/>
                  <a:gd name="connsiteX0" fmla="*/ 10033 w 10033"/>
                  <a:gd name="connsiteY0" fmla="*/ 3616 h 10071"/>
                  <a:gd name="connsiteX1" fmla="*/ 7092 w 10033"/>
                  <a:gd name="connsiteY1" fmla="*/ 0 h 10071"/>
                  <a:gd name="connsiteX2" fmla="*/ 9670 w 10033"/>
                  <a:gd name="connsiteY2" fmla="*/ 3522 h 10071"/>
                  <a:gd name="connsiteX3" fmla="*/ 8028 w 10033"/>
                  <a:gd name="connsiteY3" fmla="*/ 7657 h 10071"/>
                  <a:gd name="connsiteX4" fmla="*/ 3216 w 10033"/>
                  <a:gd name="connsiteY4" fmla="*/ 9696 h 10071"/>
                  <a:gd name="connsiteX5" fmla="*/ 0 w 10033"/>
                  <a:gd name="connsiteY5" fmla="*/ 8462 h 10071"/>
                  <a:gd name="connsiteX6" fmla="*/ 3696 w 10033"/>
                  <a:gd name="connsiteY6" fmla="*/ 10066 h 10071"/>
                  <a:gd name="connsiteX7" fmla="*/ 8182 w 10033"/>
                  <a:gd name="connsiteY7" fmla="*/ 7997 h 10071"/>
                  <a:gd name="connsiteX8" fmla="*/ 9997 w 10033"/>
                  <a:gd name="connsiteY8" fmla="*/ 3666 h 10071"/>
                  <a:gd name="connsiteX0" fmla="*/ 10033 w 10033"/>
                  <a:gd name="connsiteY0" fmla="*/ 3616 h 10071"/>
                  <a:gd name="connsiteX1" fmla="*/ 7092 w 10033"/>
                  <a:gd name="connsiteY1" fmla="*/ 0 h 10071"/>
                  <a:gd name="connsiteX2" fmla="*/ 9670 w 10033"/>
                  <a:gd name="connsiteY2" fmla="*/ 3522 h 10071"/>
                  <a:gd name="connsiteX3" fmla="*/ 8028 w 10033"/>
                  <a:gd name="connsiteY3" fmla="*/ 7304 h 10071"/>
                  <a:gd name="connsiteX4" fmla="*/ 3216 w 10033"/>
                  <a:gd name="connsiteY4" fmla="*/ 9696 h 10071"/>
                  <a:gd name="connsiteX5" fmla="*/ 0 w 10033"/>
                  <a:gd name="connsiteY5" fmla="*/ 8462 h 10071"/>
                  <a:gd name="connsiteX6" fmla="*/ 3696 w 10033"/>
                  <a:gd name="connsiteY6" fmla="*/ 10066 h 10071"/>
                  <a:gd name="connsiteX7" fmla="*/ 8182 w 10033"/>
                  <a:gd name="connsiteY7" fmla="*/ 7997 h 10071"/>
                  <a:gd name="connsiteX8" fmla="*/ 9997 w 10033"/>
                  <a:gd name="connsiteY8" fmla="*/ 3666 h 10071"/>
                  <a:gd name="connsiteX0" fmla="*/ 10033 w 10033"/>
                  <a:gd name="connsiteY0" fmla="*/ 3616 h 10071"/>
                  <a:gd name="connsiteX1" fmla="*/ 7092 w 10033"/>
                  <a:gd name="connsiteY1" fmla="*/ 0 h 10071"/>
                  <a:gd name="connsiteX2" fmla="*/ 9616 w 10033"/>
                  <a:gd name="connsiteY2" fmla="*/ 3875 h 10071"/>
                  <a:gd name="connsiteX3" fmla="*/ 8028 w 10033"/>
                  <a:gd name="connsiteY3" fmla="*/ 7304 h 10071"/>
                  <a:gd name="connsiteX4" fmla="*/ 3216 w 10033"/>
                  <a:gd name="connsiteY4" fmla="*/ 9696 h 10071"/>
                  <a:gd name="connsiteX5" fmla="*/ 0 w 10033"/>
                  <a:gd name="connsiteY5" fmla="*/ 8462 h 10071"/>
                  <a:gd name="connsiteX6" fmla="*/ 3696 w 10033"/>
                  <a:gd name="connsiteY6" fmla="*/ 10066 h 10071"/>
                  <a:gd name="connsiteX7" fmla="*/ 8182 w 10033"/>
                  <a:gd name="connsiteY7" fmla="*/ 7997 h 10071"/>
                  <a:gd name="connsiteX8" fmla="*/ 9997 w 10033"/>
                  <a:gd name="connsiteY8" fmla="*/ 3666 h 10071"/>
                  <a:gd name="connsiteX0" fmla="*/ 10033 w 10033"/>
                  <a:gd name="connsiteY0" fmla="*/ 3616 h 10071"/>
                  <a:gd name="connsiteX1" fmla="*/ 7092 w 10033"/>
                  <a:gd name="connsiteY1" fmla="*/ 0 h 10071"/>
                  <a:gd name="connsiteX2" fmla="*/ 9616 w 10033"/>
                  <a:gd name="connsiteY2" fmla="*/ 3875 h 10071"/>
                  <a:gd name="connsiteX3" fmla="*/ 8028 w 10033"/>
                  <a:gd name="connsiteY3" fmla="*/ 7304 h 10071"/>
                  <a:gd name="connsiteX4" fmla="*/ 3216 w 10033"/>
                  <a:gd name="connsiteY4" fmla="*/ 9696 h 10071"/>
                  <a:gd name="connsiteX5" fmla="*/ 0 w 10033"/>
                  <a:gd name="connsiteY5" fmla="*/ 8462 h 10071"/>
                  <a:gd name="connsiteX6" fmla="*/ 3696 w 10033"/>
                  <a:gd name="connsiteY6" fmla="*/ 10066 h 10071"/>
                  <a:gd name="connsiteX7" fmla="*/ 8182 w 10033"/>
                  <a:gd name="connsiteY7" fmla="*/ 7997 h 10071"/>
                  <a:gd name="connsiteX8" fmla="*/ 9997 w 10033"/>
                  <a:gd name="connsiteY8" fmla="*/ 3666 h 10071"/>
                  <a:gd name="connsiteX0" fmla="*/ 10033 w 10033"/>
                  <a:gd name="connsiteY0" fmla="*/ 3616 h 10071"/>
                  <a:gd name="connsiteX1" fmla="*/ 7092 w 10033"/>
                  <a:gd name="connsiteY1" fmla="*/ 0 h 10071"/>
                  <a:gd name="connsiteX2" fmla="*/ 9616 w 10033"/>
                  <a:gd name="connsiteY2" fmla="*/ 3875 h 10071"/>
                  <a:gd name="connsiteX3" fmla="*/ 8028 w 10033"/>
                  <a:gd name="connsiteY3" fmla="*/ 7304 h 10071"/>
                  <a:gd name="connsiteX4" fmla="*/ 3216 w 10033"/>
                  <a:gd name="connsiteY4" fmla="*/ 9696 h 10071"/>
                  <a:gd name="connsiteX5" fmla="*/ 0 w 10033"/>
                  <a:gd name="connsiteY5" fmla="*/ 8462 h 10071"/>
                  <a:gd name="connsiteX6" fmla="*/ 3696 w 10033"/>
                  <a:gd name="connsiteY6" fmla="*/ 10066 h 10071"/>
                  <a:gd name="connsiteX7" fmla="*/ 8182 w 10033"/>
                  <a:gd name="connsiteY7" fmla="*/ 7997 h 10071"/>
                  <a:gd name="connsiteX8" fmla="*/ 9997 w 10033"/>
                  <a:gd name="connsiteY8" fmla="*/ 3666 h 10071"/>
                  <a:gd name="connsiteX9" fmla="*/ 10033 w 10033"/>
                  <a:gd name="connsiteY9" fmla="*/ 3616 h 10071"/>
                  <a:gd name="connsiteX0" fmla="*/ 9888 w 10001"/>
                  <a:gd name="connsiteY0" fmla="*/ 3087 h 10071"/>
                  <a:gd name="connsiteX1" fmla="*/ 7092 w 10001"/>
                  <a:gd name="connsiteY1" fmla="*/ 0 h 10071"/>
                  <a:gd name="connsiteX2" fmla="*/ 9616 w 10001"/>
                  <a:gd name="connsiteY2" fmla="*/ 3875 h 10071"/>
                  <a:gd name="connsiteX3" fmla="*/ 8028 w 10001"/>
                  <a:gd name="connsiteY3" fmla="*/ 7304 h 10071"/>
                  <a:gd name="connsiteX4" fmla="*/ 3216 w 10001"/>
                  <a:gd name="connsiteY4" fmla="*/ 9696 h 10071"/>
                  <a:gd name="connsiteX5" fmla="*/ 0 w 10001"/>
                  <a:gd name="connsiteY5" fmla="*/ 8462 h 10071"/>
                  <a:gd name="connsiteX6" fmla="*/ 3696 w 10001"/>
                  <a:gd name="connsiteY6" fmla="*/ 10066 h 10071"/>
                  <a:gd name="connsiteX7" fmla="*/ 8182 w 10001"/>
                  <a:gd name="connsiteY7" fmla="*/ 7997 h 10071"/>
                  <a:gd name="connsiteX8" fmla="*/ 9997 w 10001"/>
                  <a:gd name="connsiteY8" fmla="*/ 3666 h 10071"/>
                  <a:gd name="connsiteX9" fmla="*/ 9888 w 10001"/>
                  <a:gd name="connsiteY9" fmla="*/ 3087 h 10071"/>
                  <a:gd name="connsiteX0" fmla="*/ 9453 w 9566"/>
                  <a:gd name="connsiteY0" fmla="*/ 3087 h 10073"/>
                  <a:gd name="connsiteX1" fmla="*/ 6657 w 9566"/>
                  <a:gd name="connsiteY1" fmla="*/ 0 h 10073"/>
                  <a:gd name="connsiteX2" fmla="*/ 9181 w 9566"/>
                  <a:gd name="connsiteY2" fmla="*/ 3875 h 10073"/>
                  <a:gd name="connsiteX3" fmla="*/ 7593 w 9566"/>
                  <a:gd name="connsiteY3" fmla="*/ 7304 h 10073"/>
                  <a:gd name="connsiteX4" fmla="*/ 2781 w 9566"/>
                  <a:gd name="connsiteY4" fmla="*/ 9696 h 10073"/>
                  <a:gd name="connsiteX5" fmla="*/ 0 w 9566"/>
                  <a:gd name="connsiteY5" fmla="*/ 8538 h 10073"/>
                  <a:gd name="connsiteX6" fmla="*/ 3261 w 9566"/>
                  <a:gd name="connsiteY6" fmla="*/ 10066 h 10073"/>
                  <a:gd name="connsiteX7" fmla="*/ 7747 w 9566"/>
                  <a:gd name="connsiteY7" fmla="*/ 7997 h 10073"/>
                  <a:gd name="connsiteX8" fmla="*/ 9562 w 9566"/>
                  <a:gd name="connsiteY8" fmla="*/ 3666 h 10073"/>
                  <a:gd name="connsiteX9" fmla="*/ 9453 w 9566"/>
                  <a:gd name="connsiteY9" fmla="*/ 3087 h 10073"/>
                  <a:gd name="connsiteX0" fmla="*/ 9882 w 10000"/>
                  <a:gd name="connsiteY0" fmla="*/ 3065 h 10000"/>
                  <a:gd name="connsiteX1" fmla="*/ 6959 w 10000"/>
                  <a:gd name="connsiteY1" fmla="*/ 0 h 10000"/>
                  <a:gd name="connsiteX2" fmla="*/ 9598 w 10000"/>
                  <a:gd name="connsiteY2" fmla="*/ 3847 h 10000"/>
                  <a:gd name="connsiteX3" fmla="*/ 7937 w 10000"/>
                  <a:gd name="connsiteY3" fmla="*/ 7251 h 10000"/>
                  <a:gd name="connsiteX4" fmla="*/ 2907 w 10000"/>
                  <a:gd name="connsiteY4" fmla="*/ 9626 h 10000"/>
                  <a:gd name="connsiteX5" fmla="*/ 0 w 10000"/>
                  <a:gd name="connsiteY5" fmla="*/ 8476 h 10000"/>
                  <a:gd name="connsiteX6" fmla="*/ 3409 w 10000"/>
                  <a:gd name="connsiteY6" fmla="*/ 9993 h 10000"/>
                  <a:gd name="connsiteX7" fmla="*/ 8098 w 10000"/>
                  <a:gd name="connsiteY7" fmla="*/ 7939 h 10000"/>
                  <a:gd name="connsiteX8" fmla="*/ 9996 w 10000"/>
                  <a:gd name="connsiteY8" fmla="*/ 3639 h 10000"/>
                  <a:gd name="connsiteX9" fmla="*/ 9882 w 10000"/>
                  <a:gd name="connsiteY9" fmla="*/ 3065 h 10000"/>
                  <a:gd name="connsiteX0" fmla="*/ 9882 w 10000"/>
                  <a:gd name="connsiteY0" fmla="*/ 3065 h 10000"/>
                  <a:gd name="connsiteX1" fmla="*/ 6959 w 10000"/>
                  <a:gd name="connsiteY1" fmla="*/ 0 h 10000"/>
                  <a:gd name="connsiteX2" fmla="*/ 9598 w 10000"/>
                  <a:gd name="connsiteY2" fmla="*/ 3847 h 10000"/>
                  <a:gd name="connsiteX3" fmla="*/ 7937 w 10000"/>
                  <a:gd name="connsiteY3" fmla="*/ 7251 h 10000"/>
                  <a:gd name="connsiteX4" fmla="*/ 3343 w 10000"/>
                  <a:gd name="connsiteY4" fmla="*/ 9701 h 10000"/>
                  <a:gd name="connsiteX5" fmla="*/ 0 w 10000"/>
                  <a:gd name="connsiteY5" fmla="*/ 8476 h 10000"/>
                  <a:gd name="connsiteX6" fmla="*/ 3409 w 10000"/>
                  <a:gd name="connsiteY6" fmla="*/ 9993 h 10000"/>
                  <a:gd name="connsiteX7" fmla="*/ 8098 w 10000"/>
                  <a:gd name="connsiteY7" fmla="*/ 7939 h 10000"/>
                  <a:gd name="connsiteX8" fmla="*/ 9996 w 10000"/>
                  <a:gd name="connsiteY8" fmla="*/ 3639 h 10000"/>
                  <a:gd name="connsiteX9" fmla="*/ 9882 w 10000"/>
                  <a:gd name="connsiteY9" fmla="*/ 3065 h 10000"/>
                  <a:gd name="connsiteX0" fmla="*/ 9882 w 10000"/>
                  <a:gd name="connsiteY0" fmla="*/ 3065 h 10000"/>
                  <a:gd name="connsiteX1" fmla="*/ 6959 w 10000"/>
                  <a:gd name="connsiteY1" fmla="*/ 0 h 10000"/>
                  <a:gd name="connsiteX2" fmla="*/ 9598 w 10000"/>
                  <a:gd name="connsiteY2" fmla="*/ 3847 h 10000"/>
                  <a:gd name="connsiteX3" fmla="*/ 7937 w 10000"/>
                  <a:gd name="connsiteY3" fmla="*/ 7251 h 10000"/>
                  <a:gd name="connsiteX4" fmla="*/ 3343 w 10000"/>
                  <a:gd name="connsiteY4" fmla="*/ 9701 h 10000"/>
                  <a:gd name="connsiteX5" fmla="*/ 0 w 10000"/>
                  <a:gd name="connsiteY5" fmla="*/ 8476 h 10000"/>
                  <a:gd name="connsiteX6" fmla="*/ 3409 w 10000"/>
                  <a:gd name="connsiteY6" fmla="*/ 9993 h 10000"/>
                  <a:gd name="connsiteX7" fmla="*/ 8098 w 10000"/>
                  <a:gd name="connsiteY7" fmla="*/ 7939 h 10000"/>
                  <a:gd name="connsiteX8" fmla="*/ 9996 w 10000"/>
                  <a:gd name="connsiteY8" fmla="*/ 3639 h 10000"/>
                  <a:gd name="connsiteX9" fmla="*/ 9882 w 10000"/>
                  <a:gd name="connsiteY9" fmla="*/ 3065 h 10000"/>
                  <a:gd name="connsiteX0" fmla="*/ 9882 w 10000"/>
                  <a:gd name="connsiteY0" fmla="*/ 3065 h 10000"/>
                  <a:gd name="connsiteX1" fmla="*/ 6959 w 10000"/>
                  <a:gd name="connsiteY1" fmla="*/ 0 h 10000"/>
                  <a:gd name="connsiteX2" fmla="*/ 9598 w 10000"/>
                  <a:gd name="connsiteY2" fmla="*/ 3847 h 10000"/>
                  <a:gd name="connsiteX3" fmla="*/ 7710 w 10000"/>
                  <a:gd name="connsiteY3" fmla="*/ 7476 h 10000"/>
                  <a:gd name="connsiteX4" fmla="*/ 3343 w 10000"/>
                  <a:gd name="connsiteY4" fmla="*/ 9701 h 10000"/>
                  <a:gd name="connsiteX5" fmla="*/ 0 w 10000"/>
                  <a:gd name="connsiteY5" fmla="*/ 8476 h 10000"/>
                  <a:gd name="connsiteX6" fmla="*/ 3409 w 10000"/>
                  <a:gd name="connsiteY6" fmla="*/ 9993 h 10000"/>
                  <a:gd name="connsiteX7" fmla="*/ 8098 w 10000"/>
                  <a:gd name="connsiteY7" fmla="*/ 7939 h 10000"/>
                  <a:gd name="connsiteX8" fmla="*/ 9996 w 10000"/>
                  <a:gd name="connsiteY8" fmla="*/ 3639 h 10000"/>
                  <a:gd name="connsiteX9" fmla="*/ 9882 w 10000"/>
                  <a:gd name="connsiteY9" fmla="*/ 3065 h 10000"/>
                  <a:gd name="connsiteX0" fmla="*/ 9882 w 10000"/>
                  <a:gd name="connsiteY0" fmla="*/ 3065 h 10000"/>
                  <a:gd name="connsiteX1" fmla="*/ 6959 w 10000"/>
                  <a:gd name="connsiteY1" fmla="*/ 0 h 10000"/>
                  <a:gd name="connsiteX2" fmla="*/ 9598 w 10000"/>
                  <a:gd name="connsiteY2" fmla="*/ 3847 h 10000"/>
                  <a:gd name="connsiteX3" fmla="*/ 7710 w 10000"/>
                  <a:gd name="connsiteY3" fmla="*/ 7476 h 10000"/>
                  <a:gd name="connsiteX4" fmla="*/ 3343 w 10000"/>
                  <a:gd name="connsiteY4" fmla="*/ 9701 h 10000"/>
                  <a:gd name="connsiteX5" fmla="*/ 0 w 10000"/>
                  <a:gd name="connsiteY5" fmla="*/ 8476 h 10000"/>
                  <a:gd name="connsiteX6" fmla="*/ 3409 w 10000"/>
                  <a:gd name="connsiteY6" fmla="*/ 9993 h 10000"/>
                  <a:gd name="connsiteX7" fmla="*/ 8098 w 10000"/>
                  <a:gd name="connsiteY7" fmla="*/ 7939 h 10000"/>
                  <a:gd name="connsiteX8" fmla="*/ 9996 w 10000"/>
                  <a:gd name="connsiteY8" fmla="*/ 3639 h 10000"/>
                  <a:gd name="connsiteX9" fmla="*/ 9882 w 10000"/>
                  <a:gd name="connsiteY9" fmla="*/ 3065 h 10000"/>
                  <a:gd name="connsiteX0" fmla="*/ 9882 w 10000"/>
                  <a:gd name="connsiteY0" fmla="*/ 3065 h 10000"/>
                  <a:gd name="connsiteX1" fmla="*/ 6959 w 10000"/>
                  <a:gd name="connsiteY1" fmla="*/ 0 h 10000"/>
                  <a:gd name="connsiteX2" fmla="*/ 9598 w 10000"/>
                  <a:gd name="connsiteY2" fmla="*/ 3847 h 10000"/>
                  <a:gd name="connsiteX3" fmla="*/ 7653 w 10000"/>
                  <a:gd name="connsiteY3" fmla="*/ 7701 h 10000"/>
                  <a:gd name="connsiteX4" fmla="*/ 3343 w 10000"/>
                  <a:gd name="connsiteY4" fmla="*/ 9701 h 10000"/>
                  <a:gd name="connsiteX5" fmla="*/ 0 w 10000"/>
                  <a:gd name="connsiteY5" fmla="*/ 8476 h 10000"/>
                  <a:gd name="connsiteX6" fmla="*/ 3409 w 10000"/>
                  <a:gd name="connsiteY6" fmla="*/ 9993 h 10000"/>
                  <a:gd name="connsiteX7" fmla="*/ 8098 w 10000"/>
                  <a:gd name="connsiteY7" fmla="*/ 7939 h 10000"/>
                  <a:gd name="connsiteX8" fmla="*/ 9996 w 10000"/>
                  <a:gd name="connsiteY8" fmla="*/ 3639 h 10000"/>
                  <a:gd name="connsiteX9" fmla="*/ 9882 w 10000"/>
                  <a:gd name="connsiteY9" fmla="*/ 3065 h 10000"/>
                  <a:gd name="connsiteX0" fmla="*/ 9882 w 10001"/>
                  <a:gd name="connsiteY0" fmla="*/ 3065 h 10000"/>
                  <a:gd name="connsiteX1" fmla="*/ 6959 w 10001"/>
                  <a:gd name="connsiteY1" fmla="*/ 0 h 10000"/>
                  <a:gd name="connsiteX2" fmla="*/ 9598 w 10001"/>
                  <a:gd name="connsiteY2" fmla="*/ 3847 h 10000"/>
                  <a:gd name="connsiteX3" fmla="*/ 7653 w 10001"/>
                  <a:gd name="connsiteY3" fmla="*/ 7701 h 10000"/>
                  <a:gd name="connsiteX4" fmla="*/ 3343 w 10001"/>
                  <a:gd name="connsiteY4" fmla="*/ 9701 h 10000"/>
                  <a:gd name="connsiteX5" fmla="*/ 0 w 10001"/>
                  <a:gd name="connsiteY5" fmla="*/ 8476 h 10000"/>
                  <a:gd name="connsiteX6" fmla="*/ 3409 w 10001"/>
                  <a:gd name="connsiteY6" fmla="*/ 9993 h 10000"/>
                  <a:gd name="connsiteX7" fmla="*/ 8098 w 10001"/>
                  <a:gd name="connsiteY7" fmla="*/ 7939 h 10000"/>
                  <a:gd name="connsiteX8" fmla="*/ 9996 w 10001"/>
                  <a:gd name="connsiteY8" fmla="*/ 3639 h 10000"/>
                  <a:gd name="connsiteX9" fmla="*/ 9882 w 10001"/>
                  <a:gd name="connsiteY9" fmla="*/ 3065 h 10000"/>
                  <a:gd name="connsiteX0" fmla="*/ 9882 w 10001"/>
                  <a:gd name="connsiteY0" fmla="*/ 3065 h 10000"/>
                  <a:gd name="connsiteX1" fmla="*/ 6959 w 10001"/>
                  <a:gd name="connsiteY1" fmla="*/ 0 h 10000"/>
                  <a:gd name="connsiteX2" fmla="*/ 9598 w 10001"/>
                  <a:gd name="connsiteY2" fmla="*/ 3847 h 10000"/>
                  <a:gd name="connsiteX3" fmla="*/ 7653 w 10001"/>
                  <a:gd name="connsiteY3" fmla="*/ 7701 h 10000"/>
                  <a:gd name="connsiteX4" fmla="*/ 3343 w 10001"/>
                  <a:gd name="connsiteY4" fmla="*/ 9701 h 10000"/>
                  <a:gd name="connsiteX5" fmla="*/ 0 w 10001"/>
                  <a:gd name="connsiteY5" fmla="*/ 8476 h 10000"/>
                  <a:gd name="connsiteX6" fmla="*/ 3409 w 10001"/>
                  <a:gd name="connsiteY6" fmla="*/ 9993 h 10000"/>
                  <a:gd name="connsiteX7" fmla="*/ 8098 w 10001"/>
                  <a:gd name="connsiteY7" fmla="*/ 7939 h 10000"/>
                  <a:gd name="connsiteX8" fmla="*/ 9996 w 10001"/>
                  <a:gd name="connsiteY8" fmla="*/ 3639 h 10000"/>
                  <a:gd name="connsiteX9" fmla="*/ 9882 w 10001"/>
                  <a:gd name="connsiteY9" fmla="*/ 3065 h 10000"/>
                  <a:gd name="connsiteX0" fmla="*/ 9882 w 10001"/>
                  <a:gd name="connsiteY0" fmla="*/ 3065 h 9994"/>
                  <a:gd name="connsiteX1" fmla="*/ 6959 w 10001"/>
                  <a:gd name="connsiteY1" fmla="*/ 0 h 9994"/>
                  <a:gd name="connsiteX2" fmla="*/ 9598 w 10001"/>
                  <a:gd name="connsiteY2" fmla="*/ 3847 h 9994"/>
                  <a:gd name="connsiteX3" fmla="*/ 7653 w 10001"/>
                  <a:gd name="connsiteY3" fmla="*/ 7701 h 9994"/>
                  <a:gd name="connsiteX4" fmla="*/ 3343 w 10001"/>
                  <a:gd name="connsiteY4" fmla="*/ 9701 h 9994"/>
                  <a:gd name="connsiteX5" fmla="*/ 0 w 10001"/>
                  <a:gd name="connsiteY5" fmla="*/ 8476 h 9994"/>
                  <a:gd name="connsiteX6" fmla="*/ 3409 w 10001"/>
                  <a:gd name="connsiteY6" fmla="*/ 9993 h 9994"/>
                  <a:gd name="connsiteX7" fmla="*/ 8098 w 10001"/>
                  <a:gd name="connsiteY7" fmla="*/ 7939 h 9994"/>
                  <a:gd name="connsiteX8" fmla="*/ 9996 w 10001"/>
                  <a:gd name="connsiteY8" fmla="*/ 3639 h 9994"/>
                  <a:gd name="connsiteX9" fmla="*/ 9882 w 10001"/>
                  <a:gd name="connsiteY9" fmla="*/ 3065 h 9994"/>
                  <a:gd name="connsiteX0" fmla="*/ 9881 w 10000"/>
                  <a:gd name="connsiteY0" fmla="*/ 3067 h 9999"/>
                  <a:gd name="connsiteX1" fmla="*/ 6958 w 10000"/>
                  <a:gd name="connsiteY1" fmla="*/ 0 h 9999"/>
                  <a:gd name="connsiteX2" fmla="*/ 9597 w 10000"/>
                  <a:gd name="connsiteY2" fmla="*/ 3849 h 9999"/>
                  <a:gd name="connsiteX3" fmla="*/ 7652 w 10000"/>
                  <a:gd name="connsiteY3" fmla="*/ 7706 h 9999"/>
                  <a:gd name="connsiteX4" fmla="*/ 3343 w 10000"/>
                  <a:gd name="connsiteY4" fmla="*/ 9707 h 9999"/>
                  <a:gd name="connsiteX5" fmla="*/ 0 w 10000"/>
                  <a:gd name="connsiteY5" fmla="*/ 8481 h 9999"/>
                  <a:gd name="connsiteX6" fmla="*/ 3409 w 10000"/>
                  <a:gd name="connsiteY6" fmla="*/ 9999 h 9999"/>
                  <a:gd name="connsiteX7" fmla="*/ 8097 w 10000"/>
                  <a:gd name="connsiteY7" fmla="*/ 7944 h 9999"/>
                  <a:gd name="connsiteX8" fmla="*/ 9995 w 10000"/>
                  <a:gd name="connsiteY8" fmla="*/ 3641 h 9999"/>
                  <a:gd name="connsiteX9" fmla="*/ 9881 w 10000"/>
                  <a:gd name="connsiteY9" fmla="*/ 3067 h 9999"/>
                  <a:gd name="connsiteX0" fmla="*/ 9881 w 10000"/>
                  <a:gd name="connsiteY0" fmla="*/ 3067 h 10225"/>
                  <a:gd name="connsiteX1" fmla="*/ 6958 w 10000"/>
                  <a:gd name="connsiteY1" fmla="*/ 0 h 10225"/>
                  <a:gd name="connsiteX2" fmla="*/ 9597 w 10000"/>
                  <a:gd name="connsiteY2" fmla="*/ 3849 h 10225"/>
                  <a:gd name="connsiteX3" fmla="*/ 7652 w 10000"/>
                  <a:gd name="connsiteY3" fmla="*/ 7707 h 10225"/>
                  <a:gd name="connsiteX4" fmla="*/ 3343 w 10000"/>
                  <a:gd name="connsiteY4" fmla="*/ 9708 h 10225"/>
                  <a:gd name="connsiteX5" fmla="*/ 0 w 10000"/>
                  <a:gd name="connsiteY5" fmla="*/ 8482 h 10225"/>
                  <a:gd name="connsiteX6" fmla="*/ 3390 w 10000"/>
                  <a:gd name="connsiteY6" fmla="*/ 10225 h 10225"/>
                  <a:gd name="connsiteX7" fmla="*/ 8097 w 10000"/>
                  <a:gd name="connsiteY7" fmla="*/ 7945 h 10225"/>
                  <a:gd name="connsiteX8" fmla="*/ 9995 w 10000"/>
                  <a:gd name="connsiteY8" fmla="*/ 3641 h 10225"/>
                  <a:gd name="connsiteX9" fmla="*/ 9881 w 10000"/>
                  <a:gd name="connsiteY9" fmla="*/ 3067 h 10225"/>
                  <a:gd name="connsiteX0" fmla="*/ 9881 w 10000"/>
                  <a:gd name="connsiteY0" fmla="*/ 3067 h 10225"/>
                  <a:gd name="connsiteX1" fmla="*/ 6958 w 10000"/>
                  <a:gd name="connsiteY1" fmla="*/ 0 h 10225"/>
                  <a:gd name="connsiteX2" fmla="*/ 9597 w 10000"/>
                  <a:gd name="connsiteY2" fmla="*/ 3849 h 10225"/>
                  <a:gd name="connsiteX3" fmla="*/ 7652 w 10000"/>
                  <a:gd name="connsiteY3" fmla="*/ 7707 h 10225"/>
                  <a:gd name="connsiteX4" fmla="*/ 3343 w 10000"/>
                  <a:gd name="connsiteY4" fmla="*/ 9708 h 10225"/>
                  <a:gd name="connsiteX5" fmla="*/ 0 w 10000"/>
                  <a:gd name="connsiteY5" fmla="*/ 8482 h 10225"/>
                  <a:gd name="connsiteX6" fmla="*/ 3390 w 10000"/>
                  <a:gd name="connsiteY6" fmla="*/ 10225 h 10225"/>
                  <a:gd name="connsiteX7" fmla="*/ 8097 w 10000"/>
                  <a:gd name="connsiteY7" fmla="*/ 7945 h 10225"/>
                  <a:gd name="connsiteX8" fmla="*/ 9995 w 10000"/>
                  <a:gd name="connsiteY8" fmla="*/ 3641 h 10225"/>
                  <a:gd name="connsiteX9" fmla="*/ 9881 w 10000"/>
                  <a:gd name="connsiteY9" fmla="*/ 3067 h 10225"/>
                  <a:gd name="connsiteX0" fmla="*/ 9881 w 10000"/>
                  <a:gd name="connsiteY0" fmla="*/ 3067 h 10225"/>
                  <a:gd name="connsiteX1" fmla="*/ 6958 w 10000"/>
                  <a:gd name="connsiteY1" fmla="*/ 0 h 10225"/>
                  <a:gd name="connsiteX2" fmla="*/ 9597 w 10000"/>
                  <a:gd name="connsiteY2" fmla="*/ 3849 h 10225"/>
                  <a:gd name="connsiteX3" fmla="*/ 7652 w 10000"/>
                  <a:gd name="connsiteY3" fmla="*/ 7707 h 10225"/>
                  <a:gd name="connsiteX4" fmla="*/ 3343 w 10000"/>
                  <a:gd name="connsiteY4" fmla="*/ 9708 h 10225"/>
                  <a:gd name="connsiteX5" fmla="*/ 0 w 10000"/>
                  <a:gd name="connsiteY5" fmla="*/ 8482 h 10225"/>
                  <a:gd name="connsiteX6" fmla="*/ 3390 w 10000"/>
                  <a:gd name="connsiteY6" fmla="*/ 10225 h 10225"/>
                  <a:gd name="connsiteX7" fmla="*/ 8097 w 10000"/>
                  <a:gd name="connsiteY7" fmla="*/ 7945 h 10225"/>
                  <a:gd name="connsiteX8" fmla="*/ 9995 w 10000"/>
                  <a:gd name="connsiteY8" fmla="*/ 3641 h 10225"/>
                  <a:gd name="connsiteX9" fmla="*/ 9881 w 10000"/>
                  <a:gd name="connsiteY9" fmla="*/ 3067 h 10225"/>
                  <a:gd name="connsiteX0" fmla="*/ 9881 w 10000"/>
                  <a:gd name="connsiteY0" fmla="*/ 3067 h 10225"/>
                  <a:gd name="connsiteX1" fmla="*/ 6958 w 10000"/>
                  <a:gd name="connsiteY1" fmla="*/ 0 h 10225"/>
                  <a:gd name="connsiteX2" fmla="*/ 9597 w 10000"/>
                  <a:gd name="connsiteY2" fmla="*/ 3849 h 10225"/>
                  <a:gd name="connsiteX3" fmla="*/ 7652 w 10000"/>
                  <a:gd name="connsiteY3" fmla="*/ 7707 h 10225"/>
                  <a:gd name="connsiteX4" fmla="*/ 3343 w 10000"/>
                  <a:gd name="connsiteY4" fmla="*/ 9708 h 10225"/>
                  <a:gd name="connsiteX5" fmla="*/ 0 w 10000"/>
                  <a:gd name="connsiteY5" fmla="*/ 8482 h 10225"/>
                  <a:gd name="connsiteX6" fmla="*/ 3390 w 10000"/>
                  <a:gd name="connsiteY6" fmla="*/ 10225 h 10225"/>
                  <a:gd name="connsiteX7" fmla="*/ 8097 w 10000"/>
                  <a:gd name="connsiteY7" fmla="*/ 7945 h 10225"/>
                  <a:gd name="connsiteX8" fmla="*/ 9995 w 10000"/>
                  <a:gd name="connsiteY8" fmla="*/ 3641 h 10225"/>
                  <a:gd name="connsiteX9" fmla="*/ 9881 w 10000"/>
                  <a:gd name="connsiteY9" fmla="*/ 3067 h 10225"/>
                  <a:gd name="connsiteX0" fmla="*/ 9881 w 10000"/>
                  <a:gd name="connsiteY0" fmla="*/ 3067 h 10225"/>
                  <a:gd name="connsiteX1" fmla="*/ 6958 w 10000"/>
                  <a:gd name="connsiteY1" fmla="*/ 0 h 10225"/>
                  <a:gd name="connsiteX2" fmla="*/ 9597 w 10000"/>
                  <a:gd name="connsiteY2" fmla="*/ 3849 h 10225"/>
                  <a:gd name="connsiteX3" fmla="*/ 7652 w 10000"/>
                  <a:gd name="connsiteY3" fmla="*/ 7707 h 10225"/>
                  <a:gd name="connsiteX4" fmla="*/ 3343 w 10000"/>
                  <a:gd name="connsiteY4" fmla="*/ 9708 h 10225"/>
                  <a:gd name="connsiteX5" fmla="*/ 0 w 10000"/>
                  <a:gd name="connsiteY5" fmla="*/ 8482 h 10225"/>
                  <a:gd name="connsiteX6" fmla="*/ 3390 w 10000"/>
                  <a:gd name="connsiteY6" fmla="*/ 10225 h 10225"/>
                  <a:gd name="connsiteX7" fmla="*/ 8097 w 10000"/>
                  <a:gd name="connsiteY7" fmla="*/ 7945 h 10225"/>
                  <a:gd name="connsiteX8" fmla="*/ 9995 w 10000"/>
                  <a:gd name="connsiteY8" fmla="*/ 3641 h 10225"/>
                  <a:gd name="connsiteX9" fmla="*/ 9881 w 10000"/>
                  <a:gd name="connsiteY9" fmla="*/ 3067 h 10225"/>
                  <a:gd name="connsiteX0" fmla="*/ 9881 w 10000"/>
                  <a:gd name="connsiteY0" fmla="*/ 3067 h 10225"/>
                  <a:gd name="connsiteX1" fmla="*/ 6958 w 10000"/>
                  <a:gd name="connsiteY1" fmla="*/ 0 h 10225"/>
                  <a:gd name="connsiteX2" fmla="*/ 9597 w 10000"/>
                  <a:gd name="connsiteY2" fmla="*/ 3849 h 10225"/>
                  <a:gd name="connsiteX3" fmla="*/ 7519 w 10000"/>
                  <a:gd name="connsiteY3" fmla="*/ 7482 h 10225"/>
                  <a:gd name="connsiteX4" fmla="*/ 3343 w 10000"/>
                  <a:gd name="connsiteY4" fmla="*/ 9708 h 10225"/>
                  <a:gd name="connsiteX5" fmla="*/ 0 w 10000"/>
                  <a:gd name="connsiteY5" fmla="*/ 8482 h 10225"/>
                  <a:gd name="connsiteX6" fmla="*/ 3390 w 10000"/>
                  <a:gd name="connsiteY6" fmla="*/ 10225 h 10225"/>
                  <a:gd name="connsiteX7" fmla="*/ 8097 w 10000"/>
                  <a:gd name="connsiteY7" fmla="*/ 7945 h 10225"/>
                  <a:gd name="connsiteX8" fmla="*/ 9995 w 10000"/>
                  <a:gd name="connsiteY8" fmla="*/ 3641 h 10225"/>
                  <a:gd name="connsiteX9" fmla="*/ 9881 w 10000"/>
                  <a:gd name="connsiteY9" fmla="*/ 3067 h 10225"/>
                  <a:gd name="connsiteX0" fmla="*/ 9881 w 9999"/>
                  <a:gd name="connsiteY0" fmla="*/ 3067 h 10233"/>
                  <a:gd name="connsiteX1" fmla="*/ 6958 w 9999"/>
                  <a:gd name="connsiteY1" fmla="*/ 0 h 10233"/>
                  <a:gd name="connsiteX2" fmla="*/ 9597 w 9999"/>
                  <a:gd name="connsiteY2" fmla="*/ 3849 h 10233"/>
                  <a:gd name="connsiteX3" fmla="*/ 7519 w 9999"/>
                  <a:gd name="connsiteY3" fmla="*/ 7482 h 10233"/>
                  <a:gd name="connsiteX4" fmla="*/ 3343 w 9999"/>
                  <a:gd name="connsiteY4" fmla="*/ 9708 h 10233"/>
                  <a:gd name="connsiteX5" fmla="*/ 0 w 9999"/>
                  <a:gd name="connsiteY5" fmla="*/ 8482 h 10233"/>
                  <a:gd name="connsiteX6" fmla="*/ 3390 w 9999"/>
                  <a:gd name="connsiteY6" fmla="*/ 10225 h 10233"/>
                  <a:gd name="connsiteX7" fmla="*/ 7889 w 9999"/>
                  <a:gd name="connsiteY7" fmla="*/ 7820 h 10233"/>
                  <a:gd name="connsiteX8" fmla="*/ 9995 w 9999"/>
                  <a:gd name="connsiteY8" fmla="*/ 3641 h 10233"/>
                  <a:gd name="connsiteX9" fmla="*/ 9881 w 9999"/>
                  <a:gd name="connsiteY9" fmla="*/ 3067 h 10233"/>
                  <a:gd name="connsiteX0" fmla="*/ 9882 w 10000"/>
                  <a:gd name="connsiteY0" fmla="*/ 2997 h 10000"/>
                  <a:gd name="connsiteX1" fmla="*/ 6959 w 10000"/>
                  <a:gd name="connsiteY1" fmla="*/ 0 h 10000"/>
                  <a:gd name="connsiteX2" fmla="*/ 9598 w 10000"/>
                  <a:gd name="connsiteY2" fmla="*/ 3761 h 10000"/>
                  <a:gd name="connsiteX3" fmla="*/ 7520 w 10000"/>
                  <a:gd name="connsiteY3" fmla="*/ 7312 h 10000"/>
                  <a:gd name="connsiteX4" fmla="*/ 3343 w 10000"/>
                  <a:gd name="connsiteY4" fmla="*/ 9487 h 10000"/>
                  <a:gd name="connsiteX5" fmla="*/ 0 w 10000"/>
                  <a:gd name="connsiteY5" fmla="*/ 8289 h 10000"/>
                  <a:gd name="connsiteX6" fmla="*/ 3390 w 10000"/>
                  <a:gd name="connsiteY6" fmla="*/ 9992 h 10000"/>
                  <a:gd name="connsiteX7" fmla="*/ 7890 w 10000"/>
                  <a:gd name="connsiteY7" fmla="*/ 7642 h 10000"/>
                  <a:gd name="connsiteX8" fmla="*/ 9996 w 10000"/>
                  <a:gd name="connsiteY8" fmla="*/ 3558 h 10000"/>
                  <a:gd name="connsiteX9" fmla="*/ 9882 w 10000"/>
                  <a:gd name="connsiteY9" fmla="*/ 2997 h 10000"/>
                  <a:gd name="connsiteX0" fmla="*/ 9882 w 10000"/>
                  <a:gd name="connsiteY0" fmla="*/ 2997 h 10000"/>
                  <a:gd name="connsiteX1" fmla="*/ 6959 w 10000"/>
                  <a:gd name="connsiteY1" fmla="*/ 0 h 10000"/>
                  <a:gd name="connsiteX2" fmla="*/ 9598 w 10000"/>
                  <a:gd name="connsiteY2" fmla="*/ 3761 h 10000"/>
                  <a:gd name="connsiteX3" fmla="*/ 7596 w 10000"/>
                  <a:gd name="connsiteY3" fmla="*/ 7092 h 10000"/>
                  <a:gd name="connsiteX4" fmla="*/ 3343 w 10000"/>
                  <a:gd name="connsiteY4" fmla="*/ 9487 h 10000"/>
                  <a:gd name="connsiteX5" fmla="*/ 0 w 10000"/>
                  <a:gd name="connsiteY5" fmla="*/ 8289 h 10000"/>
                  <a:gd name="connsiteX6" fmla="*/ 3390 w 10000"/>
                  <a:gd name="connsiteY6" fmla="*/ 9992 h 10000"/>
                  <a:gd name="connsiteX7" fmla="*/ 7890 w 10000"/>
                  <a:gd name="connsiteY7" fmla="*/ 7642 h 10000"/>
                  <a:gd name="connsiteX8" fmla="*/ 9996 w 10000"/>
                  <a:gd name="connsiteY8" fmla="*/ 3558 h 10000"/>
                  <a:gd name="connsiteX9" fmla="*/ 9882 w 10000"/>
                  <a:gd name="connsiteY9" fmla="*/ 2997 h 10000"/>
                  <a:gd name="connsiteX0" fmla="*/ 9882 w 10000"/>
                  <a:gd name="connsiteY0" fmla="*/ 2997 h 10000"/>
                  <a:gd name="connsiteX1" fmla="*/ 6959 w 10000"/>
                  <a:gd name="connsiteY1" fmla="*/ 0 h 10000"/>
                  <a:gd name="connsiteX2" fmla="*/ 9598 w 10000"/>
                  <a:gd name="connsiteY2" fmla="*/ 3761 h 10000"/>
                  <a:gd name="connsiteX3" fmla="*/ 7596 w 10000"/>
                  <a:gd name="connsiteY3" fmla="*/ 7092 h 10000"/>
                  <a:gd name="connsiteX4" fmla="*/ 3343 w 10000"/>
                  <a:gd name="connsiteY4" fmla="*/ 9487 h 10000"/>
                  <a:gd name="connsiteX5" fmla="*/ 0 w 10000"/>
                  <a:gd name="connsiteY5" fmla="*/ 8289 h 10000"/>
                  <a:gd name="connsiteX6" fmla="*/ 3390 w 10000"/>
                  <a:gd name="connsiteY6" fmla="*/ 9992 h 10000"/>
                  <a:gd name="connsiteX7" fmla="*/ 7890 w 10000"/>
                  <a:gd name="connsiteY7" fmla="*/ 7642 h 10000"/>
                  <a:gd name="connsiteX8" fmla="*/ 9996 w 10000"/>
                  <a:gd name="connsiteY8" fmla="*/ 3558 h 10000"/>
                  <a:gd name="connsiteX9" fmla="*/ 9882 w 10000"/>
                  <a:gd name="connsiteY9" fmla="*/ 2997 h 10000"/>
                  <a:gd name="connsiteX0" fmla="*/ 9882 w 10000"/>
                  <a:gd name="connsiteY0" fmla="*/ 2997 h 10000"/>
                  <a:gd name="connsiteX1" fmla="*/ 6959 w 10000"/>
                  <a:gd name="connsiteY1" fmla="*/ 0 h 10000"/>
                  <a:gd name="connsiteX2" fmla="*/ 9598 w 10000"/>
                  <a:gd name="connsiteY2" fmla="*/ 3761 h 10000"/>
                  <a:gd name="connsiteX3" fmla="*/ 7596 w 10000"/>
                  <a:gd name="connsiteY3" fmla="*/ 7092 h 10000"/>
                  <a:gd name="connsiteX4" fmla="*/ 3343 w 10000"/>
                  <a:gd name="connsiteY4" fmla="*/ 9487 h 10000"/>
                  <a:gd name="connsiteX5" fmla="*/ 0 w 10000"/>
                  <a:gd name="connsiteY5" fmla="*/ 8289 h 10000"/>
                  <a:gd name="connsiteX6" fmla="*/ 3390 w 10000"/>
                  <a:gd name="connsiteY6" fmla="*/ 9992 h 10000"/>
                  <a:gd name="connsiteX7" fmla="*/ 7890 w 10000"/>
                  <a:gd name="connsiteY7" fmla="*/ 7642 h 10000"/>
                  <a:gd name="connsiteX8" fmla="*/ 9996 w 10000"/>
                  <a:gd name="connsiteY8" fmla="*/ 3558 h 10000"/>
                  <a:gd name="connsiteX9" fmla="*/ 9882 w 10000"/>
                  <a:gd name="connsiteY9" fmla="*/ 2997 h 10000"/>
                  <a:gd name="connsiteX0" fmla="*/ 9882 w 10000"/>
                  <a:gd name="connsiteY0" fmla="*/ 2997 h 10000"/>
                  <a:gd name="connsiteX1" fmla="*/ 6959 w 10000"/>
                  <a:gd name="connsiteY1" fmla="*/ 0 h 10000"/>
                  <a:gd name="connsiteX2" fmla="*/ 9598 w 10000"/>
                  <a:gd name="connsiteY2" fmla="*/ 3761 h 10000"/>
                  <a:gd name="connsiteX3" fmla="*/ 7596 w 10000"/>
                  <a:gd name="connsiteY3" fmla="*/ 7092 h 10000"/>
                  <a:gd name="connsiteX4" fmla="*/ 3343 w 10000"/>
                  <a:gd name="connsiteY4" fmla="*/ 9487 h 10000"/>
                  <a:gd name="connsiteX5" fmla="*/ 0 w 10000"/>
                  <a:gd name="connsiteY5" fmla="*/ 8289 h 10000"/>
                  <a:gd name="connsiteX6" fmla="*/ 3390 w 10000"/>
                  <a:gd name="connsiteY6" fmla="*/ 9992 h 10000"/>
                  <a:gd name="connsiteX7" fmla="*/ 7890 w 10000"/>
                  <a:gd name="connsiteY7" fmla="*/ 7642 h 10000"/>
                  <a:gd name="connsiteX8" fmla="*/ 9996 w 10000"/>
                  <a:gd name="connsiteY8" fmla="*/ 3558 h 10000"/>
                  <a:gd name="connsiteX9" fmla="*/ 9882 w 10000"/>
                  <a:gd name="connsiteY9" fmla="*/ 2997 h 10000"/>
                  <a:gd name="connsiteX0" fmla="*/ 9882 w 10000"/>
                  <a:gd name="connsiteY0" fmla="*/ 2997 h 10000"/>
                  <a:gd name="connsiteX1" fmla="*/ 6959 w 10000"/>
                  <a:gd name="connsiteY1" fmla="*/ 0 h 10000"/>
                  <a:gd name="connsiteX2" fmla="*/ 9598 w 10000"/>
                  <a:gd name="connsiteY2" fmla="*/ 3761 h 10000"/>
                  <a:gd name="connsiteX3" fmla="*/ 7596 w 10000"/>
                  <a:gd name="connsiteY3" fmla="*/ 7092 h 10000"/>
                  <a:gd name="connsiteX4" fmla="*/ 5744 w 10000"/>
                  <a:gd name="connsiteY4" fmla="*/ 8412 h 10000"/>
                  <a:gd name="connsiteX5" fmla="*/ 3343 w 10000"/>
                  <a:gd name="connsiteY5" fmla="*/ 9487 h 10000"/>
                  <a:gd name="connsiteX6" fmla="*/ 0 w 10000"/>
                  <a:gd name="connsiteY6" fmla="*/ 8289 h 10000"/>
                  <a:gd name="connsiteX7" fmla="*/ 3390 w 10000"/>
                  <a:gd name="connsiteY7" fmla="*/ 9992 h 10000"/>
                  <a:gd name="connsiteX8" fmla="*/ 7890 w 10000"/>
                  <a:gd name="connsiteY8" fmla="*/ 7642 h 10000"/>
                  <a:gd name="connsiteX9" fmla="*/ 9996 w 10000"/>
                  <a:gd name="connsiteY9" fmla="*/ 3558 h 10000"/>
                  <a:gd name="connsiteX10" fmla="*/ 9882 w 10000"/>
                  <a:gd name="connsiteY10" fmla="*/ 2997 h 10000"/>
                  <a:gd name="connsiteX0" fmla="*/ 9882 w 10000"/>
                  <a:gd name="connsiteY0" fmla="*/ 2997 h 10000"/>
                  <a:gd name="connsiteX1" fmla="*/ 6959 w 10000"/>
                  <a:gd name="connsiteY1" fmla="*/ 0 h 10000"/>
                  <a:gd name="connsiteX2" fmla="*/ 9598 w 10000"/>
                  <a:gd name="connsiteY2" fmla="*/ 3761 h 10000"/>
                  <a:gd name="connsiteX3" fmla="*/ 7596 w 10000"/>
                  <a:gd name="connsiteY3" fmla="*/ 7092 h 10000"/>
                  <a:gd name="connsiteX4" fmla="*/ 5801 w 10000"/>
                  <a:gd name="connsiteY4" fmla="*/ 8657 h 10000"/>
                  <a:gd name="connsiteX5" fmla="*/ 3343 w 10000"/>
                  <a:gd name="connsiteY5" fmla="*/ 9487 h 10000"/>
                  <a:gd name="connsiteX6" fmla="*/ 0 w 10000"/>
                  <a:gd name="connsiteY6" fmla="*/ 8289 h 10000"/>
                  <a:gd name="connsiteX7" fmla="*/ 3390 w 10000"/>
                  <a:gd name="connsiteY7" fmla="*/ 9992 h 10000"/>
                  <a:gd name="connsiteX8" fmla="*/ 7890 w 10000"/>
                  <a:gd name="connsiteY8" fmla="*/ 7642 h 10000"/>
                  <a:gd name="connsiteX9" fmla="*/ 9996 w 10000"/>
                  <a:gd name="connsiteY9" fmla="*/ 3558 h 10000"/>
                  <a:gd name="connsiteX10" fmla="*/ 9882 w 10000"/>
                  <a:gd name="connsiteY10" fmla="*/ 2997 h 10000"/>
                  <a:gd name="connsiteX0" fmla="*/ 9882 w 10000"/>
                  <a:gd name="connsiteY0" fmla="*/ 2997 h 10000"/>
                  <a:gd name="connsiteX1" fmla="*/ 6959 w 10000"/>
                  <a:gd name="connsiteY1" fmla="*/ 0 h 10000"/>
                  <a:gd name="connsiteX2" fmla="*/ 9598 w 10000"/>
                  <a:gd name="connsiteY2" fmla="*/ 3761 h 10000"/>
                  <a:gd name="connsiteX3" fmla="*/ 7596 w 10000"/>
                  <a:gd name="connsiteY3" fmla="*/ 7092 h 10000"/>
                  <a:gd name="connsiteX4" fmla="*/ 5801 w 10000"/>
                  <a:gd name="connsiteY4" fmla="*/ 8657 h 10000"/>
                  <a:gd name="connsiteX5" fmla="*/ 3343 w 10000"/>
                  <a:gd name="connsiteY5" fmla="*/ 9487 h 10000"/>
                  <a:gd name="connsiteX6" fmla="*/ 0 w 10000"/>
                  <a:gd name="connsiteY6" fmla="*/ 8289 h 10000"/>
                  <a:gd name="connsiteX7" fmla="*/ 3390 w 10000"/>
                  <a:gd name="connsiteY7" fmla="*/ 9992 h 10000"/>
                  <a:gd name="connsiteX8" fmla="*/ 7890 w 10000"/>
                  <a:gd name="connsiteY8" fmla="*/ 7642 h 10000"/>
                  <a:gd name="connsiteX9" fmla="*/ 9996 w 10000"/>
                  <a:gd name="connsiteY9" fmla="*/ 3558 h 10000"/>
                  <a:gd name="connsiteX10" fmla="*/ 9882 w 10000"/>
                  <a:gd name="connsiteY10" fmla="*/ 2997 h 10000"/>
                  <a:gd name="connsiteX0" fmla="*/ 9882 w 10000"/>
                  <a:gd name="connsiteY0" fmla="*/ 2997 h 10000"/>
                  <a:gd name="connsiteX1" fmla="*/ 6959 w 10000"/>
                  <a:gd name="connsiteY1" fmla="*/ 0 h 10000"/>
                  <a:gd name="connsiteX2" fmla="*/ 9560 w 10000"/>
                  <a:gd name="connsiteY2" fmla="*/ 3443 h 10000"/>
                  <a:gd name="connsiteX3" fmla="*/ 7596 w 10000"/>
                  <a:gd name="connsiteY3" fmla="*/ 7092 h 10000"/>
                  <a:gd name="connsiteX4" fmla="*/ 5801 w 10000"/>
                  <a:gd name="connsiteY4" fmla="*/ 8657 h 10000"/>
                  <a:gd name="connsiteX5" fmla="*/ 3343 w 10000"/>
                  <a:gd name="connsiteY5" fmla="*/ 9487 h 10000"/>
                  <a:gd name="connsiteX6" fmla="*/ 0 w 10000"/>
                  <a:gd name="connsiteY6" fmla="*/ 8289 h 10000"/>
                  <a:gd name="connsiteX7" fmla="*/ 3390 w 10000"/>
                  <a:gd name="connsiteY7" fmla="*/ 9992 h 10000"/>
                  <a:gd name="connsiteX8" fmla="*/ 7890 w 10000"/>
                  <a:gd name="connsiteY8" fmla="*/ 7642 h 10000"/>
                  <a:gd name="connsiteX9" fmla="*/ 9996 w 10000"/>
                  <a:gd name="connsiteY9" fmla="*/ 3558 h 10000"/>
                  <a:gd name="connsiteX10" fmla="*/ 9882 w 10000"/>
                  <a:gd name="connsiteY10" fmla="*/ 2997 h 10000"/>
                  <a:gd name="connsiteX0" fmla="*/ 9882 w 10000"/>
                  <a:gd name="connsiteY0" fmla="*/ 2997 h 10000"/>
                  <a:gd name="connsiteX1" fmla="*/ 6959 w 10000"/>
                  <a:gd name="connsiteY1" fmla="*/ 0 h 10000"/>
                  <a:gd name="connsiteX2" fmla="*/ 9560 w 10000"/>
                  <a:gd name="connsiteY2" fmla="*/ 3443 h 10000"/>
                  <a:gd name="connsiteX3" fmla="*/ 7596 w 10000"/>
                  <a:gd name="connsiteY3" fmla="*/ 7092 h 10000"/>
                  <a:gd name="connsiteX4" fmla="*/ 5801 w 10000"/>
                  <a:gd name="connsiteY4" fmla="*/ 8657 h 10000"/>
                  <a:gd name="connsiteX5" fmla="*/ 3343 w 10000"/>
                  <a:gd name="connsiteY5" fmla="*/ 9487 h 10000"/>
                  <a:gd name="connsiteX6" fmla="*/ 0 w 10000"/>
                  <a:gd name="connsiteY6" fmla="*/ 8289 h 10000"/>
                  <a:gd name="connsiteX7" fmla="*/ 3390 w 10000"/>
                  <a:gd name="connsiteY7" fmla="*/ 9992 h 10000"/>
                  <a:gd name="connsiteX8" fmla="*/ 7890 w 10000"/>
                  <a:gd name="connsiteY8" fmla="*/ 7642 h 10000"/>
                  <a:gd name="connsiteX9" fmla="*/ 9996 w 10000"/>
                  <a:gd name="connsiteY9" fmla="*/ 3558 h 10000"/>
                  <a:gd name="connsiteX10" fmla="*/ 9882 w 10000"/>
                  <a:gd name="connsiteY10" fmla="*/ 2997 h 10000"/>
                  <a:gd name="connsiteX0" fmla="*/ 9882 w 10000"/>
                  <a:gd name="connsiteY0" fmla="*/ 2998 h 10001"/>
                  <a:gd name="connsiteX1" fmla="*/ 6959 w 10000"/>
                  <a:gd name="connsiteY1" fmla="*/ 1 h 10001"/>
                  <a:gd name="connsiteX2" fmla="*/ 9560 w 10000"/>
                  <a:gd name="connsiteY2" fmla="*/ 3444 h 10001"/>
                  <a:gd name="connsiteX3" fmla="*/ 7596 w 10000"/>
                  <a:gd name="connsiteY3" fmla="*/ 7093 h 10001"/>
                  <a:gd name="connsiteX4" fmla="*/ 5801 w 10000"/>
                  <a:gd name="connsiteY4" fmla="*/ 8658 h 10001"/>
                  <a:gd name="connsiteX5" fmla="*/ 3343 w 10000"/>
                  <a:gd name="connsiteY5" fmla="*/ 9488 h 10001"/>
                  <a:gd name="connsiteX6" fmla="*/ 0 w 10000"/>
                  <a:gd name="connsiteY6" fmla="*/ 8290 h 10001"/>
                  <a:gd name="connsiteX7" fmla="*/ 3390 w 10000"/>
                  <a:gd name="connsiteY7" fmla="*/ 9993 h 10001"/>
                  <a:gd name="connsiteX8" fmla="*/ 7890 w 10000"/>
                  <a:gd name="connsiteY8" fmla="*/ 7643 h 10001"/>
                  <a:gd name="connsiteX9" fmla="*/ 9996 w 10000"/>
                  <a:gd name="connsiteY9" fmla="*/ 3559 h 10001"/>
                  <a:gd name="connsiteX10" fmla="*/ 9882 w 10000"/>
                  <a:gd name="connsiteY10" fmla="*/ 2998 h 10001"/>
                  <a:gd name="connsiteX0" fmla="*/ 9882 w 10000"/>
                  <a:gd name="connsiteY0" fmla="*/ 2998 h 10001"/>
                  <a:gd name="connsiteX1" fmla="*/ 6959 w 10000"/>
                  <a:gd name="connsiteY1" fmla="*/ 1 h 10001"/>
                  <a:gd name="connsiteX2" fmla="*/ 9560 w 10000"/>
                  <a:gd name="connsiteY2" fmla="*/ 3444 h 10001"/>
                  <a:gd name="connsiteX3" fmla="*/ 7596 w 10000"/>
                  <a:gd name="connsiteY3" fmla="*/ 7093 h 10001"/>
                  <a:gd name="connsiteX4" fmla="*/ 5801 w 10000"/>
                  <a:gd name="connsiteY4" fmla="*/ 8658 h 10001"/>
                  <a:gd name="connsiteX5" fmla="*/ 3343 w 10000"/>
                  <a:gd name="connsiteY5" fmla="*/ 9488 h 10001"/>
                  <a:gd name="connsiteX6" fmla="*/ 0 w 10000"/>
                  <a:gd name="connsiteY6" fmla="*/ 8290 h 10001"/>
                  <a:gd name="connsiteX7" fmla="*/ 3390 w 10000"/>
                  <a:gd name="connsiteY7" fmla="*/ 9993 h 10001"/>
                  <a:gd name="connsiteX8" fmla="*/ 7890 w 10000"/>
                  <a:gd name="connsiteY8" fmla="*/ 7643 h 10001"/>
                  <a:gd name="connsiteX9" fmla="*/ 9996 w 10000"/>
                  <a:gd name="connsiteY9" fmla="*/ 3559 h 10001"/>
                  <a:gd name="connsiteX10" fmla="*/ 9882 w 10000"/>
                  <a:gd name="connsiteY10" fmla="*/ 2998 h 10001"/>
                  <a:gd name="connsiteX0" fmla="*/ 9882 w 10008"/>
                  <a:gd name="connsiteY0" fmla="*/ 4466 h 11469"/>
                  <a:gd name="connsiteX1" fmla="*/ 8665 w 10008"/>
                  <a:gd name="connsiteY1" fmla="*/ 1 h 11469"/>
                  <a:gd name="connsiteX2" fmla="*/ 9560 w 10008"/>
                  <a:gd name="connsiteY2" fmla="*/ 4912 h 11469"/>
                  <a:gd name="connsiteX3" fmla="*/ 7596 w 10008"/>
                  <a:gd name="connsiteY3" fmla="*/ 8561 h 11469"/>
                  <a:gd name="connsiteX4" fmla="*/ 5801 w 10008"/>
                  <a:gd name="connsiteY4" fmla="*/ 10126 h 11469"/>
                  <a:gd name="connsiteX5" fmla="*/ 3343 w 10008"/>
                  <a:gd name="connsiteY5" fmla="*/ 10956 h 11469"/>
                  <a:gd name="connsiteX6" fmla="*/ 0 w 10008"/>
                  <a:gd name="connsiteY6" fmla="*/ 9758 h 11469"/>
                  <a:gd name="connsiteX7" fmla="*/ 3390 w 10008"/>
                  <a:gd name="connsiteY7" fmla="*/ 11461 h 11469"/>
                  <a:gd name="connsiteX8" fmla="*/ 7890 w 10008"/>
                  <a:gd name="connsiteY8" fmla="*/ 9111 h 11469"/>
                  <a:gd name="connsiteX9" fmla="*/ 9996 w 10008"/>
                  <a:gd name="connsiteY9" fmla="*/ 5027 h 11469"/>
                  <a:gd name="connsiteX10" fmla="*/ 9882 w 10008"/>
                  <a:gd name="connsiteY10" fmla="*/ 4466 h 11469"/>
                  <a:gd name="connsiteX0" fmla="*/ 9882 w 10008"/>
                  <a:gd name="connsiteY0" fmla="*/ 4466 h 11469"/>
                  <a:gd name="connsiteX1" fmla="*/ 8665 w 10008"/>
                  <a:gd name="connsiteY1" fmla="*/ 1 h 11469"/>
                  <a:gd name="connsiteX2" fmla="*/ 9560 w 10008"/>
                  <a:gd name="connsiteY2" fmla="*/ 4912 h 11469"/>
                  <a:gd name="connsiteX3" fmla="*/ 7596 w 10008"/>
                  <a:gd name="connsiteY3" fmla="*/ 8561 h 11469"/>
                  <a:gd name="connsiteX4" fmla="*/ 5801 w 10008"/>
                  <a:gd name="connsiteY4" fmla="*/ 10126 h 11469"/>
                  <a:gd name="connsiteX5" fmla="*/ 3343 w 10008"/>
                  <a:gd name="connsiteY5" fmla="*/ 10956 h 11469"/>
                  <a:gd name="connsiteX6" fmla="*/ 0 w 10008"/>
                  <a:gd name="connsiteY6" fmla="*/ 9758 h 11469"/>
                  <a:gd name="connsiteX7" fmla="*/ 3390 w 10008"/>
                  <a:gd name="connsiteY7" fmla="*/ 11461 h 11469"/>
                  <a:gd name="connsiteX8" fmla="*/ 7890 w 10008"/>
                  <a:gd name="connsiteY8" fmla="*/ 9111 h 11469"/>
                  <a:gd name="connsiteX9" fmla="*/ 9996 w 10008"/>
                  <a:gd name="connsiteY9" fmla="*/ 5027 h 11469"/>
                  <a:gd name="connsiteX10" fmla="*/ 9882 w 10008"/>
                  <a:gd name="connsiteY10" fmla="*/ 4466 h 11469"/>
                  <a:gd name="connsiteX0" fmla="*/ 9882 w 10090"/>
                  <a:gd name="connsiteY0" fmla="*/ 2632 h 9635"/>
                  <a:gd name="connsiteX1" fmla="*/ 7509 w 10090"/>
                  <a:gd name="connsiteY1" fmla="*/ 2 h 9635"/>
                  <a:gd name="connsiteX2" fmla="*/ 9560 w 10090"/>
                  <a:gd name="connsiteY2" fmla="*/ 3078 h 9635"/>
                  <a:gd name="connsiteX3" fmla="*/ 7596 w 10090"/>
                  <a:gd name="connsiteY3" fmla="*/ 6727 h 9635"/>
                  <a:gd name="connsiteX4" fmla="*/ 5801 w 10090"/>
                  <a:gd name="connsiteY4" fmla="*/ 8292 h 9635"/>
                  <a:gd name="connsiteX5" fmla="*/ 3343 w 10090"/>
                  <a:gd name="connsiteY5" fmla="*/ 9122 h 9635"/>
                  <a:gd name="connsiteX6" fmla="*/ 0 w 10090"/>
                  <a:gd name="connsiteY6" fmla="*/ 7924 h 9635"/>
                  <a:gd name="connsiteX7" fmla="*/ 3390 w 10090"/>
                  <a:gd name="connsiteY7" fmla="*/ 9627 h 9635"/>
                  <a:gd name="connsiteX8" fmla="*/ 7890 w 10090"/>
                  <a:gd name="connsiteY8" fmla="*/ 7277 h 9635"/>
                  <a:gd name="connsiteX9" fmla="*/ 9996 w 10090"/>
                  <a:gd name="connsiteY9" fmla="*/ 3193 h 9635"/>
                  <a:gd name="connsiteX10" fmla="*/ 9882 w 10090"/>
                  <a:gd name="connsiteY10" fmla="*/ 2632 h 9635"/>
                  <a:gd name="connsiteX0" fmla="*/ 9794 w 10000"/>
                  <a:gd name="connsiteY0" fmla="*/ 2732 h 10000"/>
                  <a:gd name="connsiteX1" fmla="*/ 7442 w 10000"/>
                  <a:gd name="connsiteY1" fmla="*/ 2 h 10000"/>
                  <a:gd name="connsiteX2" fmla="*/ 9475 w 10000"/>
                  <a:gd name="connsiteY2" fmla="*/ 3195 h 10000"/>
                  <a:gd name="connsiteX3" fmla="*/ 7528 w 10000"/>
                  <a:gd name="connsiteY3" fmla="*/ 6982 h 10000"/>
                  <a:gd name="connsiteX4" fmla="*/ 5749 w 10000"/>
                  <a:gd name="connsiteY4" fmla="*/ 8606 h 10000"/>
                  <a:gd name="connsiteX5" fmla="*/ 3313 w 10000"/>
                  <a:gd name="connsiteY5" fmla="*/ 9468 h 10000"/>
                  <a:gd name="connsiteX6" fmla="*/ 0 w 10000"/>
                  <a:gd name="connsiteY6" fmla="*/ 8224 h 10000"/>
                  <a:gd name="connsiteX7" fmla="*/ 3360 w 10000"/>
                  <a:gd name="connsiteY7" fmla="*/ 9992 h 10000"/>
                  <a:gd name="connsiteX8" fmla="*/ 7820 w 10000"/>
                  <a:gd name="connsiteY8" fmla="*/ 7553 h 10000"/>
                  <a:gd name="connsiteX9" fmla="*/ 9907 w 10000"/>
                  <a:gd name="connsiteY9" fmla="*/ 3314 h 10000"/>
                  <a:gd name="connsiteX10" fmla="*/ 9794 w 10000"/>
                  <a:gd name="connsiteY10" fmla="*/ 2732 h 10000"/>
                  <a:gd name="connsiteX0" fmla="*/ 9794 w 9991"/>
                  <a:gd name="connsiteY0" fmla="*/ 2732 h 10000"/>
                  <a:gd name="connsiteX1" fmla="*/ 7442 w 9991"/>
                  <a:gd name="connsiteY1" fmla="*/ 2 h 10000"/>
                  <a:gd name="connsiteX2" fmla="*/ 9475 w 9991"/>
                  <a:gd name="connsiteY2" fmla="*/ 3195 h 10000"/>
                  <a:gd name="connsiteX3" fmla="*/ 7528 w 9991"/>
                  <a:gd name="connsiteY3" fmla="*/ 6982 h 10000"/>
                  <a:gd name="connsiteX4" fmla="*/ 5749 w 9991"/>
                  <a:gd name="connsiteY4" fmla="*/ 8606 h 10000"/>
                  <a:gd name="connsiteX5" fmla="*/ 3313 w 9991"/>
                  <a:gd name="connsiteY5" fmla="*/ 9468 h 10000"/>
                  <a:gd name="connsiteX6" fmla="*/ 0 w 9991"/>
                  <a:gd name="connsiteY6" fmla="*/ 8224 h 10000"/>
                  <a:gd name="connsiteX7" fmla="*/ 3360 w 9991"/>
                  <a:gd name="connsiteY7" fmla="*/ 9992 h 10000"/>
                  <a:gd name="connsiteX8" fmla="*/ 7820 w 9991"/>
                  <a:gd name="connsiteY8" fmla="*/ 7553 h 10000"/>
                  <a:gd name="connsiteX9" fmla="*/ 9907 w 9991"/>
                  <a:gd name="connsiteY9" fmla="*/ 3314 h 10000"/>
                  <a:gd name="connsiteX10" fmla="*/ 9794 w 9991"/>
                  <a:gd name="connsiteY10" fmla="*/ 2732 h 10000"/>
                  <a:gd name="connsiteX0" fmla="*/ 9803 w 10000"/>
                  <a:gd name="connsiteY0" fmla="*/ 2732 h 10000"/>
                  <a:gd name="connsiteX1" fmla="*/ 7449 w 10000"/>
                  <a:gd name="connsiteY1" fmla="*/ 2 h 10000"/>
                  <a:gd name="connsiteX2" fmla="*/ 9484 w 10000"/>
                  <a:gd name="connsiteY2" fmla="*/ 3195 h 10000"/>
                  <a:gd name="connsiteX3" fmla="*/ 7535 w 10000"/>
                  <a:gd name="connsiteY3" fmla="*/ 6982 h 10000"/>
                  <a:gd name="connsiteX4" fmla="*/ 5754 w 10000"/>
                  <a:gd name="connsiteY4" fmla="*/ 8606 h 10000"/>
                  <a:gd name="connsiteX5" fmla="*/ 3316 w 10000"/>
                  <a:gd name="connsiteY5" fmla="*/ 9468 h 10000"/>
                  <a:gd name="connsiteX6" fmla="*/ 0 w 10000"/>
                  <a:gd name="connsiteY6" fmla="*/ 8224 h 10000"/>
                  <a:gd name="connsiteX7" fmla="*/ 3363 w 10000"/>
                  <a:gd name="connsiteY7" fmla="*/ 9992 h 10000"/>
                  <a:gd name="connsiteX8" fmla="*/ 7827 w 10000"/>
                  <a:gd name="connsiteY8" fmla="*/ 7553 h 10000"/>
                  <a:gd name="connsiteX9" fmla="*/ 9916 w 10000"/>
                  <a:gd name="connsiteY9" fmla="*/ 3314 h 10000"/>
                  <a:gd name="connsiteX10" fmla="*/ 9803 w 10000"/>
                  <a:gd name="connsiteY10" fmla="*/ 2732 h 10000"/>
                  <a:gd name="connsiteX0" fmla="*/ 9803 w 10000"/>
                  <a:gd name="connsiteY0" fmla="*/ 2732 h 10000"/>
                  <a:gd name="connsiteX1" fmla="*/ 7449 w 10000"/>
                  <a:gd name="connsiteY1" fmla="*/ 2 h 10000"/>
                  <a:gd name="connsiteX2" fmla="*/ 9484 w 10000"/>
                  <a:gd name="connsiteY2" fmla="*/ 3195 h 10000"/>
                  <a:gd name="connsiteX3" fmla="*/ 7535 w 10000"/>
                  <a:gd name="connsiteY3" fmla="*/ 6982 h 10000"/>
                  <a:gd name="connsiteX4" fmla="*/ 5754 w 10000"/>
                  <a:gd name="connsiteY4" fmla="*/ 8606 h 10000"/>
                  <a:gd name="connsiteX5" fmla="*/ 3316 w 10000"/>
                  <a:gd name="connsiteY5" fmla="*/ 9468 h 10000"/>
                  <a:gd name="connsiteX6" fmla="*/ 0 w 10000"/>
                  <a:gd name="connsiteY6" fmla="*/ 8224 h 10000"/>
                  <a:gd name="connsiteX7" fmla="*/ 3363 w 10000"/>
                  <a:gd name="connsiteY7" fmla="*/ 9992 h 10000"/>
                  <a:gd name="connsiteX8" fmla="*/ 7827 w 10000"/>
                  <a:gd name="connsiteY8" fmla="*/ 7553 h 10000"/>
                  <a:gd name="connsiteX9" fmla="*/ 9916 w 10000"/>
                  <a:gd name="connsiteY9" fmla="*/ 3314 h 10000"/>
                  <a:gd name="connsiteX10" fmla="*/ 9803 w 10000"/>
                  <a:gd name="connsiteY10" fmla="*/ 2732 h 10000"/>
                  <a:gd name="connsiteX0" fmla="*/ 9803 w 10000"/>
                  <a:gd name="connsiteY0" fmla="*/ 2732 h 10000"/>
                  <a:gd name="connsiteX1" fmla="*/ 7449 w 10000"/>
                  <a:gd name="connsiteY1" fmla="*/ 2 h 10000"/>
                  <a:gd name="connsiteX2" fmla="*/ 9484 w 10000"/>
                  <a:gd name="connsiteY2" fmla="*/ 3195 h 10000"/>
                  <a:gd name="connsiteX3" fmla="*/ 7535 w 10000"/>
                  <a:gd name="connsiteY3" fmla="*/ 6982 h 10000"/>
                  <a:gd name="connsiteX4" fmla="*/ 5754 w 10000"/>
                  <a:gd name="connsiteY4" fmla="*/ 8606 h 10000"/>
                  <a:gd name="connsiteX5" fmla="*/ 3316 w 10000"/>
                  <a:gd name="connsiteY5" fmla="*/ 9468 h 10000"/>
                  <a:gd name="connsiteX6" fmla="*/ 0 w 10000"/>
                  <a:gd name="connsiteY6" fmla="*/ 8224 h 10000"/>
                  <a:gd name="connsiteX7" fmla="*/ 3363 w 10000"/>
                  <a:gd name="connsiteY7" fmla="*/ 9992 h 10000"/>
                  <a:gd name="connsiteX8" fmla="*/ 7827 w 10000"/>
                  <a:gd name="connsiteY8" fmla="*/ 7553 h 10000"/>
                  <a:gd name="connsiteX9" fmla="*/ 9916 w 10000"/>
                  <a:gd name="connsiteY9" fmla="*/ 3314 h 10000"/>
                  <a:gd name="connsiteX10" fmla="*/ 9803 w 10000"/>
                  <a:gd name="connsiteY10" fmla="*/ 2732 h 10000"/>
                  <a:gd name="connsiteX0" fmla="*/ 9803 w 9805"/>
                  <a:gd name="connsiteY0" fmla="*/ 2732 h 10000"/>
                  <a:gd name="connsiteX1" fmla="*/ 7449 w 9805"/>
                  <a:gd name="connsiteY1" fmla="*/ 2 h 10000"/>
                  <a:gd name="connsiteX2" fmla="*/ 9484 w 9805"/>
                  <a:gd name="connsiteY2" fmla="*/ 3195 h 10000"/>
                  <a:gd name="connsiteX3" fmla="*/ 7535 w 9805"/>
                  <a:gd name="connsiteY3" fmla="*/ 6982 h 10000"/>
                  <a:gd name="connsiteX4" fmla="*/ 5754 w 9805"/>
                  <a:gd name="connsiteY4" fmla="*/ 8606 h 10000"/>
                  <a:gd name="connsiteX5" fmla="*/ 3316 w 9805"/>
                  <a:gd name="connsiteY5" fmla="*/ 9468 h 10000"/>
                  <a:gd name="connsiteX6" fmla="*/ 0 w 9805"/>
                  <a:gd name="connsiteY6" fmla="*/ 8224 h 10000"/>
                  <a:gd name="connsiteX7" fmla="*/ 3363 w 9805"/>
                  <a:gd name="connsiteY7" fmla="*/ 9992 h 10000"/>
                  <a:gd name="connsiteX8" fmla="*/ 7827 w 9805"/>
                  <a:gd name="connsiteY8" fmla="*/ 7553 h 10000"/>
                  <a:gd name="connsiteX9" fmla="*/ 9803 w 9805"/>
                  <a:gd name="connsiteY9" fmla="*/ 2732 h 10000"/>
                  <a:gd name="connsiteX0" fmla="*/ 9998 w 10070"/>
                  <a:gd name="connsiteY0" fmla="*/ 2732 h 10000"/>
                  <a:gd name="connsiteX1" fmla="*/ 7597 w 10070"/>
                  <a:gd name="connsiteY1" fmla="*/ 2 h 10000"/>
                  <a:gd name="connsiteX2" fmla="*/ 9673 w 10070"/>
                  <a:gd name="connsiteY2" fmla="*/ 3195 h 10000"/>
                  <a:gd name="connsiteX3" fmla="*/ 7685 w 10070"/>
                  <a:gd name="connsiteY3" fmla="*/ 6982 h 10000"/>
                  <a:gd name="connsiteX4" fmla="*/ 5868 w 10070"/>
                  <a:gd name="connsiteY4" fmla="*/ 8606 h 10000"/>
                  <a:gd name="connsiteX5" fmla="*/ 3382 w 10070"/>
                  <a:gd name="connsiteY5" fmla="*/ 9468 h 10000"/>
                  <a:gd name="connsiteX6" fmla="*/ 0 w 10070"/>
                  <a:gd name="connsiteY6" fmla="*/ 8224 h 10000"/>
                  <a:gd name="connsiteX7" fmla="*/ 3430 w 10070"/>
                  <a:gd name="connsiteY7" fmla="*/ 9992 h 10000"/>
                  <a:gd name="connsiteX8" fmla="*/ 7983 w 10070"/>
                  <a:gd name="connsiteY8" fmla="*/ 7553 h 10000"/>
                  <a:gd name="connsiteX9" fmla="*/ 9998 w 10070"/>
                  <a:gd name="connsiteY9" fmla="*/ 2732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070" h="10000">
                    <a:moveTo>
                      <a:pt x="9998" y="2732"/>
                    </a:moveTo>
                    <a:cubicBezTo>
                      <a:pt x="9599" y="1367"/>
                      <a:pt x="7651" y="-75"/>
                      <a:pt x="7597" y="2"/>
                    </a:cubicBezTo>
                    <a:cubicBezTo>
                      <a:pt x="8973" y="1438"/>
                      <a:pt x="9582" y="1764"/>
                      <a:pt x="9673" y="3195"/>
                    </a:cubicBezTo>
                    <a:cubicBezTo>
                      <a:pt x="9474" y="5238"/>
                      <a:pt x="8318" y="6080"/>
                      <a:pt x="7685" y="6982"/>
                    </a:cubicBezTo>
                    <a:cubicBezTo>
                      <a:pt x="7052" y="7884"/>
                      <a:pt x="6586" y="8192"/>
                      <a:pt x="5868" y="8606"/>
                    </a:cubicBezTo>
                    <a:cubicBezTo>
                      <a:pt x="5152" y="9020"/>
                      <a:pt x="4361" y="9531"/>
                      <a:pt x="3382" y="9468"/>
                    </a:cubicBezTo>
                    <a:cubicBezTo>
                      <a:pt x="2404" y="9404"/>
                      <a:pt x="1075" y="8939"/>
                      <a:pt x="0" y="8224"/>
                    </a:cubicBezTo>
                    <a:cubicBezTo>
                      <a:pt x="1193" y="9127"/>
                      <a:pt x="2099" y="10104"/>
                      <a:pt x="3430" y="9992"/>
                    </a:cubicBezTo>
                    <a:cubicBezTo>
                      <a:pt x="4760" y="9881"/>
                      <a:pt x="7088" y="8833"/>
                      <a:pt x="7983" y="7553"/>
                    </a:cubicBezTo>
                    <a:cubicBezTo>
                      <a:pt x="9077" y="6343"/>
                      <a:pt x="10397" y="4097"/>
                      <a:pt x="9998" y="2732"/>
                    </a:cubicBezTo>
                    <a:close/>
                  </a:path>
                </a:pathLst>
              </a:cu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2400" dirty="0"/>
              </a:p>
            </p:txBody>
          </p:sp>
          <p:sp>
            <p:nvSpPr>
              <p:cNvPr id="373" name="Freeform 128"/>
              <p:cNvSpPr>
                <a:spLocks/>
              </p:cNvSpPr>
              <p:nvPr/>
            </p:nvSpPr>
            <p:spPr bwMode="auto">
              <a:xfrm flipV="1">
                <a:off x="7881898" y="3758213"/>
                <a:ext cx="348628" cy="400481"/>
              </a:xfrm>
              <a:custGeom>
                <a:avLst/>
                <a:gdLst>
                  <a:gd name="T0" fmla="*/ 410 w 138"/>
                  <a:gd name="T1" fmla="*/ 0 h 176"/>
                  <a:gd name="T2" fmla="*/ 0 w 138"/>
                  <a:gd name="T3" fmla="*/ 593 h 176"/>
                  <a:gd name="T4" fmla="*/ 410 w 138"/>
                  <a:gd name="T5" fmla="*/ 0 h 176"/>
                  <a:gd name="T6" fmla="*/ 0 60000 65536"/>
                  <a:gd name="T7" fmla="*/ 0 60000 65536"/>
                  <a:gd name="T8" fmla="*/ 0 60000 65536"/>
                  <a:gd name="connsiteX0" fmla="*/ 10000 w 12836"/>
                  <a:gd name="connsiteY0" fmla="*/ 139 h 10139"/>
                  <a:gd name="connsiteX1" fmla="*/ 0 w 12836"/>
                  <a:gd name="connsiteY1" fmla="*/ 10139 h 10139"/>
                  <a:gd name="connsiteX2" fmla="*/ 12836 w 12836"/>
                  <a:gd name="connsiteY2" fmla="*/ 0 h 10139"/>
                  <a:gd name="connsiteX0" fmla="*/ 12395 w 12836"/>
                  <a:gd name="connsiteY0" fmla="*/ 0 h 10139"/>
                  <a:gd name="connsiteX1" fmla="*/ 0 w 12836"/>
                  <a:gd name="connsiteY1" fmla="*/ 10139 h 10139"/>
                  <a:gd name="connsiteX2" fmla="*/ 12836 w 12836"/>
                  <a:gd name="connsiteY2" fmla="*/ 0 h 10139"/>
                  <a:gd name="connsiteX0" fmla="*/ 12395 w 12395"/>
                  <a:gd name="connsiteY0" fmla="*/ 0 h 10139"/>
                  <a:gd name="connsiteX1" fmla="*/ 0 w 12395"/>
                  <a:gd name="connsiteY1" fmla="*/ 10139 h 10139"/>
                  <a:gd name="connsiteX2" fmla="*/ 10882 w 12395"/>
                  <a:gd name="connsiteY2" fmla="*/ 0 h 10139"/>
                  <a:gd name="connsiteX0" fmla="*/ 12395 w 12395"/>
                  <a:gd name="connsiteY0" fmla="*/ 0 h 10139"/>
                  <a:gd name="connsiteX1" fmla="*/ 0 w 12395"/>
                  <a:gd name="connsiteY1" fmla="*/ 10139 h 10139"/>
                  <a:gd name="connsiteX2" fmla="*/ 10882 w 12395"/>
                  <a:gd name="connsiteY2" fmla="*/ 0 h 10139"/>
                  <a:gd name="connsiteX0" fmla="*/ 12395 w 12395"/>
                  <a:gd name="connsiteY0" fmla="*/ 46 h 10185"/>
                  <a:gd name="connsiteX1" fmla="*/ 0 w 12395"/>
                  <a:gd name="connsiteY1" fmla="*/ 10185 h 10185"/>
                  <a:gd name="connsiteX2" fmla="*/ 12395 w 12395"/>
                  <a:gd name="connsiteY2" fmla="*/ 0 h 10185"/>
                  <a:gd name="connsiteX0" fmla="*/ 14412 w 14412"/>
                  <a:gd name="connsiteY0" fmla="*/ 46 h 11207"/>
                  <a:gd name="connsiteX1" fmla="*/ 0 w 14412"/>
                  <a:gd name="connsiteY1" fmla="*/ 11207 h 11207"/>
                  <a:gd name="connsiteX2" fmla="*/ 14412 w 14412"/>
                  <a:gd name="connsiteY2" fmla="*/ 0 h 11207"/>
                  <a:gd name="connsiteX0" fmla="*/ 14412 w 14412"/>
                  <a:gd name="connsiteY0" fmla="*/ 46 h 11207"/>
                  <a:gd name="connsiteX1" fmla="*/ 0 w 14412"/>
                  <a:gd name="connsiteY1" fmla="*/ 11207 h 11207"/>
                  <a:gd name="connsiteX2" fmla="*/ 14412 w 14412"/>
                  <a:gd name="connsiteY2" fmla="*/ 0 h 11207"/>
                  <a:gd name="connsiteX0" fmla="*/ 14412 w 14412"/>
                  <a:gd name="connsiteY0" fmla="*/ 46 h 11207"/>
                  <a:gd name="connsiteX1" fmla="*/ 0 w 14412"/>
                  <a:gd name="connsiteY1" fmla="*/ 11207 h 11207"/>
                  <a:gd name="connsiteX2" fmla="*/ 14412 w 14412"/>
                  <a:gd name="connsiteY2" fmla="*/ 0 h 11207"/>
                  <a:gd name="connsiteX0" fmla="*/ 14421 w 14421"/>
                  <a:gd name="connsiteY0" fmla="*/ 46 h 11256"/>
                  <a:gd name="connsiteX1" fmla="*/ 12241 w 14421"/>
                  <a:gd name="connsiteY1" fmla="*/ 3934 h 11256"/>
                  <a:gd name="connsiteX2" fmla="*/ 9 w 14421"/>
                  <a:gd name="connsiteY2" fmla="*/ 11207 h 11256"/>
                  <a:gd name="connsiteX3" fmla="*/ 14421 w 14421"/>
                  <a:gd name="connsiteY3" fmla="*/ 0 h 11256"/>
                  <a:gd name="connsiteX0" fmla="*/ 14425 w 14425"/>
                  <a:gd name="connsiteY0" fmla="*/ 46 h 11277"/>
                  <a:gd name="connsiteX1" fmla="*/ 9157 w 14425"/>
                  <a:gd name="connsiteY1" fmla="*/ 5931 h 11277"/>
                  <a:gd name="connsiteX2" fmla="*/ 13 w 14425"/>
                  <a:gd name="connsiteY2" fmla="*/ 11207 h 11277"/>
                  <a:gd name="connsiteX3" fmla="*/ 14425 w 14425"/>
                  <a:gd name="connsiteY3" fmla="*/ 0 h 11277"/>
                  <a:gd name="connsiteX0" fmla="*/ 14414 w 14414"/>
                  <a:gd name="connsiteY0" fmla="*/ 46 h 11207"/>
                  <a:gd name="connsiteX1" fmla="*/ 9146 w 14414"/>
                  <a:gd name="connsiteY1" fmla="*/ 5931 h 11207"/>
                  <a:gd name="connsiteX2" fmla="*/ 2 w 14414"/>
                  <a:gd name="connsiteY2" fmla="*/ 11207 h 11207"/>
                  <a:gd name="connsiteX3" fmla="*/ 9776 w 14414"/>
                  <a:gd name="connsiteY3" fmla="*/ 6163 h 11207"/>
                  <a:gd name="connsiteX4" fmla="*/ 14414 w 14414"/>
                  <a:gd name="connsiteY4" fmla="*/ 0 h 11207"/>
                  <a:gd name="connsiteX0" fmla="*/ 14414 w 14414"/>
                  <a:gd name="connsiteY0" fmla="*/ 46 h 11207"/>
                  <a:gd name="connsiteX1" fmla="*/ 9146 w 14414"/>
                  <a:gd name="connsiteY1" fmla="*/ 5931 h 11207"/>
                  <a:gd name="connsiteX2" fmla="*/ 2 w 14414"/>
                  <a:gd name="connsiteY2" fmla="*/ 11207 h 11207"/>
                  <a:gd name="connsiteX3" fmla="*/ 11667 w 14414"/>
                  <a:gd name="connsiteY3" fmla="*/ 5048 h 11207"/>
                  <a:gd name="connsiteX4" fmla="*/ 14414 w 14414"/>
                  <a:gd name="connsiteY4" fmla="*/ 0 h 11207"/>
                  <a:gd name="connsiteX0" fmla="*/ 14414 w 14414"/>
                  <a:gd name="connsiteY0" fmla="*/ 46 h 11207"/>
                  <a:gd name="connsiteX1" fmla="*/ 9146 w 14414"/>
                  <a:gd name="connsiteY1" fmla="*/ 5931 h 11207"/>
                  <a:gd name="connsiteX2" fmla="*/ 2 w 14414"/>
                  <a:gd name="connsiteY2" fmla="*/ 11207 h 11207"/>
                  <a:gd name="connsiteX3" fmla="*/ 11667 w 14414"/>
                  <a:gd name="connsiteY3" fmla="*/ 5048 h 11207"/>
                  <a:gd name="connsiteX4" fmla="*/ 14414 w 14414"/>
                  <a:gd name="connsiteY4" fmla="*/ 0 h 11207"/>
                  <a:gd name="connsiteX0" fmla="*/ 14414 w 14414"/>
                  <a:gd name="connsiteY0" fmla="*/ 46 h 11207"/>
                  <a:gd name="connsiteX1" fmla="*/ 9146 w 14414"/>
                  <a:gd name="connsiteY1" fmla="*/ 5931 h 11207"/>
                  <a:gd name="connsiteX2" fmla="*/ 2 w 14414"/>
                  <a:gd name="connsiteY2" fmla="*/ 11207 h 11207"/>
                  <a:gd name="connsiteX3" fmla="*/ 11667 w 14414"/>
                  <a:gd name="connsiteY3" fmla="*/ 5048 h 11207"/>
                  <a:gd name="connsiteX4" fmla="*/ 14414 w 14414"/>
                  <a:gd name="connsiteY4" fmla="*/ 0 h 11207"/>
                  <a:gd name="connsiteX0" fmla="*/ 14414 w 14792"/>
                  <a:gd name="connsiteY0" fmla="*/ 185 h 11346"/>
                  <a:gd name="connsiteX1" fmla="*/ 9146 w 14792"/>
                  <a:gd name="connsiteY1" fmla="*/ 6070 h 11346"/>
                  <a:gd name="connsiteX2" fmla="*/ 2 w 14792"/>
                  <a:gd name="connsiteY2" fmla="*/ 11346 h 11346"/>
                  <a:gd name="connsiteX3" fmla="*/ 11667 w 14792"/>
                  <a:gd name="connsiteY3" fmla="*/ 5187 h 11346"/>
                  <a:gd name="connsiteX4" fmla="*/ 14792 w 14792"/>
                  <a:gd name="connsiteY4" fmla="*/ 0 h 11346"/>
                  <a:gd name="connsiteX0" fmla="*/ 10948 w 14792"/>
                  <a:gd name="connsiteY0" fmla="*/ 4179 h 11346"/>
                  <a:gd name="connsiteX1" fmla="*/ 9146 w 14792"/>
                  <a:gd name="connsiteY1" fmla="*/ 6070 h 11346"/>
                  <a:gd name="connsiteX2" fmla="*/ 2 w 14792"/>
                  <a:gd name="connsiteY2" fmla="*/ 11346 h 11346"/>
                  <a:gd name="connsiteX3" fmla="*/ 11667 w 14792"/>
                  <a:gd name="connsiteY3" fmla="*/ 5187 h 11346"/>
                  <a:gd name="connsiteX4" fmla="*/ 14792 w 14792"/>
                  <a:gd name="connsiteY4" fmla="*/ 0 h 11346"/>
                  <a:gd name="connsiteX0" fmla="*/ 10948 w 14792"/>
                  <a:gd name="connsiteY0" fmla="*/ 4179 h 11346"/>
                  <a:gd name="connsiteX1" fmla="*/ 9146 w 14792"/>
                  <a:gd name="connsiteY1" fmla="*/ 6070 h 11346"/>
                  <a:gd name="connsiteX2" fmla="*/ 2 w 14792"/>
                  <a:gd name="connsiteY2" fmla="*/ 11346 h 11346"/>
                  <a:gd name="connsiteX3" fmla="*/ 11667 w 14792"/>
                  <a:gd name="connsiteY3" fmla="*/ 5187 h 11346"/>
                  <a:gd name="connsiteX4" fmla="*/ 14792 w 14792"/>
                  <a:gd name="connsiteY4" fmla="*/ 0 h 11346"/>
                  <a:gd name="connsiteX5" fmla="*/ 10948 w 14792"/>
                  <a:gd name="connsiteY5" fmla="*/ 4179 h 11346"/>
                  <a:gd name="connsiteX0" fmla="*/ 10948 w 14792"/>
                  <a:gd name="connsiteY0" fmla="*/ 4179 h 11346"/>
                  <a:gd name="connsiteX1" fmla="*/ 9146 w 14792"/>
                  <a:gd name="connsiteY1" fmla="*/ 6070 h 11346"/>
                  <a:gd name="connsiteX2" fmla="*/ 2 w 14792"/>
                  <a:gd name="connsiteY2" fmla="*/ 11346 h 11346"/>
                  <a:gd name="connsiteX3" fmla="*/ 11667 w 14792"/>
                  <a:gd name="connsiteY3" fmla="*/ 5187 h 11346"/>
                  <a:gd name="connsiteX4" fmla="*/ 14792 w 14792"/>
                  <a:gd name="connsiteY4" fmla="*/ 0 h 11346"/>
                  <a:gd name="connsiteX5" fmla="*/ 10948 w 14792"/>
                  <a:gd name="connsiteY5" fmla="*/ 4179 h 11346"/>
                  <a:gd name="connsiteX0" fmla="*/ 10948 w 14792"/>
                  <a:gd name="connsiteY0" fmla="*/ 4179 h 11346"/>
                  <a:gd name="connsiteX1" fmla="*/ 5680 w 14792"/>
                  <a:gd name="connsiteY1" fmla="*/ 8531 h 11346"/>
                  <a:gd name="connsiteX2" fmla="*/ 2 w 14792"/>
                  <a:gd name="connsiteY2" fmla="*/ 11346 h 11346"/>
                  <a:gd name="connsiteX3" fmla="*/ 11667 w 14792"/>
                  <a:gd name="connsiteY3" fmla="*/ 5187 h 11346"/>
                  <a:gd name="connsiteX4" fmla="*/ 14792 w 14792"/>
                  <a:gd name="connsiteY4" fmla="*/ 0 h 11346"/>
                  <a:gd name="connsiteX5" fmla="*/ 10948 w 14792"/>
                  <a:gd name="connsiteY5" fmla="*/ 4179 h 11346"/>
                  <a:gd name="connsiteX0" fmla="*/ 10507 w 14792"/>
                  <a:gd name="connsiteY0" fmla="*/ 5201 h 11346"/>
                  <a:gd name="connsiteX1" fmla="*/ 5680 w 14792"/>
                  <a:gd name="connsiteY1" fmla="*/ 8531 h 11346"/>
                  <a:gd name="connsiteX2" fmla="*/ 2 w 14792"/>
                  <a:gd name="connsiteY2" fmla="*/ 11346 h 11346"/>
                  <a:gd name="connsiteX3" fmla="*/ 11667 w 14792"/>
                  <a:gd name="connsiteY3" fmla="*/ 5187 h 11346"/>
                  <a:gd name="connsiteX4" fmla="*/ 14792 w 14792"/>
                  <a:gd name="connsiteY4" fmla="*/ 0 h 11346"/>
                  <a:gd name="connsiteX5" fmla="*/ 10507 w 14792"/>
                  <a:gd name="connsiteY5" fmla="*/ 5201 h 11346"/>
                  <a:gd name="connsiteX0" fmla="*/ 10507 w 14792"/>
                  <a:gd name="connsiteY0" fmla="*/ 5201 h 11346"/>
                  <a:gd name="connsiteX1" fmla="*/ 5680 w 14792"/>
                  <a:gd name="connsiteY1" fmla="*/ 8531 h 11346"/>
                  <a:gd name="connsiteX2" fmla="*/ 2 w 14792"/>
                  <a:gd name="connsiteY2" fmla="*/ 11346 h 11346"/>
                  <a:gd name="connsiteX3" fmla="*/ 11667 w 14792"/>
                  <a:gd name="connsiteY3" fmla="*/ 5187 h 11346"/>
                  <a:gd name="connsiteX4" fmla="*/ 14792 w 14792"/>
                  <a:gd name="connsiteY4" fmla="*/ 0 h 11346"/>
                  <a:gd name="connsiteX5" fmla="*/ 10507 w 14792"/>
                  <a:gd name="connsiteY5" fmla="*/ 5201 h 11346"/>
                  <a:gd name="connsiteX0" fmla="*/ 10507 w 14792"/>
                  <a:gd name="connsiteY0" fmla="*/ 5201 h 11346"/>
                  <a:gd name="connsiteX1" fmla="*/ 5680 w 14792"/>
                  <a:gd name="connsiteY1" fmla="*/ 8531 h 11346"/>
                  <a:gd name="connsiteX2" fmla="*/ 2 w 14792"/>
                  <a:gd name="connsiteY2" fmla="*/ 11346 h 11346"/>
                  <a:gd name="connsiteX3" fmla="*/ 11667 w 14792"/>
                  <a:gd name="connsiteY3" fmla="*/ 5187 h 11346"/>
                  <a:gd name="connsiteX4" fmla="*/ 14792 w 14792"/>
                  <a:gd name="connsiteY4" fmla="*/ 0 h 11346"/>
                  <a:gd name="connsiteX5" fmla="*/ 10507 w 14792"/>
                  <a:gd name="connsiteY5" fmla="*/ 5201 h 11346"/>
                  <a:gd name="connsiteX0" fmla="*/ 10507 w 14792"/>
                  <a:gd name="connsiteY0" fmla="*/ 5201 h 11346"/>
                  <a:gd name="connsiteX1" fmla="*/ 5680 w 14792"/>
                  <a:gd name="connsiteY1" fmla="*/ 8531 h 11346"/>
                  <a:gd name="connsiteX2" fmla="*/ 2 w 14792"/>
                  <a:gd name="connsiteY2" fmla="*/ 11346 h 11346"/>
                  <a:gd name="connsiteX3" fmla="*/ 11667 w 14792"/>
                  <a:gd name="connsiteY3" fmla="*/ 5187 h 11346"/>
                  <a:gd name="connsiteX4" fmla="*/ 14792 w 14792"/>
                  <a:gd name="connsiteY4" fmla="*/ 0 h 11346"/>
                  <a:gd name="connsiteX5" fmla="*/ 10507 w 14792"/>
                  <a:gd name="connsiteY5" fmla="*/ 5201 h 11346"/>
                  <a:gd name="connsiteX0" fmla="*/ 10507 w 14792"/>
                  <a:gd name="connsiteY0" fmla="*/ 5201 h 11346"/>
                  <a:gd name="connsiteX1" fmla="*/ 5680 w 14792"/>
                  <a:gd name="connsiteY1" fmla="*/ 8531 h 11346"/>
                  <a:gd name="connsiteX2" fmla="*/ 2 w 14792"/>
                  <a:gd name="connsiteY2" fmla="*/ 11346 h 11346"/>
                  <a:gd name="connsiteX3" fmla="*/ 11667 w 14792"/>
                  <a:gd name="connsiteY3" fmla="*/ 5187 h 11346"/>
                  <a:gd name="connsiteX4" fmla="*/ 14792 w 14792"/>
                  <a:gd name="connsiteY4" fmla="*/ 0 h 11346"/>
                  <a:gd name="connsiteX5" fmla="*/ 10507 w 14792"/>
                  <a:gd name="connsiteY5" fmla="*/ 5201 h 11346"/>
                  <a:gd name="connsiteX0" fmla="*/ 10507 w 14792"/>
                  <a:gd name="connsiteY0" fmla="*/ 5201 h 11346"/>
                  <a:gd name="connsiteX1" fmla="*/ 5680 w 14792"/>
                  <a:gd name="connsiteY1" fmla="*/ 8531 h 11346"/>
                  <a:gd name="connsiteX2" fmla="*/ 2 w 14792"/>
                  <a:gd name="connsiteY2" fmla="*/ 11346 h 11346"/>
                  <a:gd name="connsiteX3" fmla="*/ 11667 w 14792"/>
                  <a:gd name="connsiteY3" fmla="*/ 5187 h 11346"/>
                  <a:gd name="connsiteX4" fmla="*/ 14792 w 14792"/>
                  <a:gd name="connsiteY4" fmla="*/ 0 h 11346"/>
                  <a:gd name="connsiteX5" fmla="*/ 10507 w 14792"/>
                  <a:gd name="connsiteY5" fmla="*/ 5201 h 11346"/>
                  <a:gd name="connsiteX0" fmla="*/ 4827 w 9112"/>
                  <a:gd name="connsiteY0" fmla="*/ 5201 h 8531"/>
                  <a:gd name="connsiteX1" fmla="*/ 0 w 9112"/>
                  <a:gd name="connsiteY1" fmla="*/ 8531 h 8531"/>
                  <a:gd name="connsiteX2" fmla="*/ 5987 w 9112"/>
                  <a:gd name="connsiteY2" fmla="*/ 5187 h 8531"/>
                  <a:gd name="connsiteX3" fmla="*/ 9112 w 9112"/>
                  <a:gd name="connsiteY3" fmla="*/ 0 h 8531"/>
                  <a:gd name="connsiteX4" fmla="*/ 4827 w 9112"/>
                  <a:gd name="connsiteY4" fmla="*/ 5201 h 8531"/>
                  <a:gd name="connsiteX0" fmla="*/ 10070 w 14773"/>
                  <a:gd name="connsiteY0" fmla="*/ 6097 h 12940"/>
                  <a:gd name="connsiteX1" fmla="*/ 0 w 14773"/>
                  <a:gd name="connsiteY1" fmla="*/ 12940 h 12940"/>
                  <a:gd name="connsiteX2" fmla="*/ 11343 w 14773"/>
                  <a:gd name="connsiteY2" fmla="*/ 6080 h 12940"/>
                  <a:gd name="connsiteX3" fmla="*/ 14773 w 14773"/>
                  <a:gd name="connsiteY3" fmla="*/ 0 h 12940"/>
                  <a:gd name="connsiteX4" fmla="*/ 10070 w 14773"/>
                  <a:gd name="connsiteY4" fmla="*/ 6097 h 12940"/>
                  <a:gd name="connsiteX0" fmla="*/ 10070 w 14773"/>
                  <a:gd name="connsiteY0" fmla="*/ 6097 h 12940"/>
                  <a:gd name="connsiteX1" fmla="*/ 0 w 14773"/>
                  <a:gd name="connsiteY1" fmla="*/ 12940 h 12940"/>
                  <a:gd name="connsiteX2" fmla="*/ 11343 w 14773"/>
                  <a:gd name="connsiteY2" fmla="*/ 6080 h 12940"/>
                  <a:gd name="connsiteX3" fmla="*/ 14773 w 14773"/>
                  <a:gd name="connsiteY3" fmla="*/ 0 h 12940"/>
                  <a:gd name="connsiteX4" fmla="*/ 10070 w 14773"/>
                  <a:gd name="connsiteY4" fmla="*/ 6097 h 12940"/>
                  <a:gd name="connsiteX0" fmla="*/ 10070 w 14773"/>
                  <a:gd name="connsiteY0" fmla="*/ 6097 h 12940"/>
                  <a:gd name="connsiteX1" fmla="*/ 0 w 14773"/>
                  <a:gd name="connsiteY1" fmla="*/ 12940 h 12940"/>
                  <a:gd name="connsiteX2" fmla="*/ 11343 w 14773"/>
                  <a:gd name="connsiteY2" fmla="*/ 6080 h 12940"/>
                  <a:gd name="connsiteX3" fmla="*/ 14773 w 14773"/>
                  <a:gd name="connsiteY3" fmla="*/ 0 h 12940"/>
                  <a:gd name="connsiteX4" fmla="*/ 10070 w 14773"/>
                  <a:gd name="connsiteY4" fmla="*/ 6097 h 12940"/>
                  <a:gd name="connsiteX0" fmla="*/ 10070 w 14773"/>
                  <a:gd name="connsiteY0" fmla="*/ 6097 h 12940"/>
                  <a:gd name="connsiteX1" fmla="*/ 0 w 14773"/>
                  <a:gd name="connsiteY1" fmla="*/ 12940 h 12940"/>
                  <a:gd name="connsiteX2" fmla="*/ 11343 w 14773"/>
                  <a:gd name="connsiteY2" fmla="*/ 6080 h 12940"/>
                  <a:gd name="connsiteX3" fmla="*/ 14773 w 14773"/>
                  <a:gd name="connsiteY3" fmla="*/ 0 h 12940"/>
                  <a:gd name="connsiteX4" fmla="*/ 10070 w 14773"/>
                  <a:gd name="connsiteY4" fmla="*/ 6097 h 12940"/>
                  <a:gd name="connsiteX0" fmla="*/ 10070 w 14012"/>
                  <a:gd name="connsiteY0" fmla="*/ 5825 h 12668"/>
                  <a:gd name="connsiteX1" fmla="*/ 0 w 14012"/>
                  <a:gd name="connsiteY1" fmla="*/ 12668 h 12668"/>
                  <a:gd name="connsiteX2" fmla="*/ 11343 w 14012"/>
                  <a:gd name="connsiteY2" fmla="*/ 5808 h 12668"/>
                  <a:gd name="connsiteX3" fmla="*/ 14012 w 14012"/>
                  <a:gd name="connsiteY3" fmla="*/ 0 h 12668"/>
                  <a:gd name="connsiteX4" fmla="*/ 10070 w 14012"/>
                  <a:gd name="connsiteY4" fmla="*/ 5825 h 12668"/>
                  <a:gd name="connsiteX0" fmla="*/ 10070 w 14012"/>
                  <a:gd name="connsiteY0" fmla="*/ 5825 h 12668"/>
                  <a:gd name="connsiteX1" fmla="*/ 0 w 14012"/>
                  <a:gd name="connsiteY1" fmla="*/ 12668 h 12668"/>
                  <a:gd name="connsiteX2" fmla="*/ 11343 w 14012"/>
                  <a:gd name="connsiteY2" fmla="*/ 5808 h 12668"/>
                  <a:gd name="connsiteX3" fmla="*/ 14012 w 14012"/>
                  <a:gd name="connsiteY3" fmla="*/ 0 h 12668"/>
                  <a:gd name="connsiteX4" fmla="*/ 10070 w 14012"/>
                  <a:gd name="connsiteY4" fmla="*/ 5825 h 12668"/>
                  <a:gd name="connsiteX0" fmla="*/ 10070 w 14012"/>
                  <a:gd name="connsiteY0" fmla="*/ 5825 h 12668"/>
                  <a:gd name="connsiteX1" fmla="*/ 0 w 14012"/>
                  <a:gd name="connsiteY1" fmla="*/ 12668 h 12668"/>
                  <a:gd name="connsiteX2" fmla="*/ 11343 w 14012"/>
                  <a:gd name="connsiteY2" fmla="*/ 5808 h 12668"/>
                  <a:gd name="connsiteX3" fmla="*/ 14012 w 14012"/>
                  <a:gd name="connsiteY3" fmla="*/ 0 h 12668"/>
                  <a:gd name="connsiteX4" fmla="*/ 10070 w 14012"/>
                  <a:gd name="connsiteY4" fmla="*/ 5825 h 12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12" h="12668">
                    <a:moveTo>
                      <a:pt x="10070" y="5825"/>
                    </a:moveTo>
                    <a:cubicBezTo>
                      <a:pt x="7735" y="7936"/>
                      <a:pt x="5184" y="10506"/>
                      <a:pt x="0" y="12668"/>
                    </a:cubicBezTo>
                    <a:cubicBezTo>
                      <a:pt x="5192" y="11251"/>
                      <a:pt x="10115" y="7048"/>
                      <a:pt x="11343" y="5808"/>
                    </a:cubicBezTo>
                    <a:cubicBezTo>
                      <a:pt x="12571" y="4568"/>
                      <a:pt x="13303" y="3327"/>
                      <a:pt x="14012" y="0"/>
                    </a:cubicBezTo>
                    <a:cubicBezTo>
                      <a:pt x="12468" y="2722"/>
                      <a:pt x="12405" y="3714"/>
                      <a:pt x="10070" y="5825"/>
                    </a:cubicBezTo>
                    <a:close/>
                  </a:path>
                </a:pathLst>
              </a:custGeom>
              <a:solidFill>
                <a:schemeClr val="tx2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374" name="Freeform 129"/>
              <p:cNvSpPr>
                <a:spLocks/>
              </p:cNvSpPr>
              <p:nvPr/>
            </p:nvSpPr>
            <p:spPr bwMode="auto">
              <a:xfrm flipV="1">
                <a:off x="7102285" y="3681788"/>
                <a:ext cx="1148240" cy="803878"/>
              </a:xfrm>
              <a:custGeom>
                <a:avLst/>
                <a:gdLst>
                  <a:gd name="T0" fmla="*/ 344 w 432"/>
                  <a:gd name="T1" fmla="*/ 142 h 401"/>
                  <a:gd name="T2" fmla="*/ 54 w 432"/>
                  <a:gd name="T3" fmla="*/ 798 h 401"/>
                  <a:gd name="T4" fmla="*/ 706 w 432"/>
                  <a:gd name="T5" fmla="*/ 1334 h 401"/>
                  <a:gd name="T6" fmla="*/ 1160 w 432"/>
                  <a:gd name="T7" fmla="*/ 1105 h 401"/>
                  <a:gd name="T8" fmla="*/ 1280 w 432"/>
                  <a:gd name="T9" fmla="*/ 592 h 401"/>
                  <a:gd name="T10" fmla="*/ 549 w 432"/>
                  <a:gd name="T11" fmla="*/ 72 h 401"/>
                  <a:gd name="T12" fmla="*/ 344 w 432"/>
                  <a:gd name="T13" fmla="*/ 142 h 40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connsiteX0" fmla="*/ 2339 w 13416"/>
                  <a:gd name="connsiteY0" fmla="*/ 639 h 9458"/>
                  <a:gd name="connsiteX1" fmla="*/ 94 w 13416"/>
                  <a:gd name="connsiteY1" fmla="*/ 5477 h 9458"/>
                  <a:gd name="connsiteX2" fmla="*/ 5163 w 13416"/>
                  <a:gd name="connsiteY2" fmla="*/ 9442 h 9458"/>
                  <a:gd name="connsiteX3" fmla="*/ 8682 w 13416"/>
                  <a:gd name="connsiteY3" fmla="*/ 7747 h 9458"/>
                  <a:gd name="connsiteX4" fmla="*/ 13415 w 13416"/>
                  <a:gd name="connsiteY4" fmla="*/ 3847 h 9458"/>
                  <a:gd name="connsiteX5" fmla="*/ 3936 w 13416"/>
                  <a:gd name="connsiteY5" fmla="*/ 116 h 9458"/>
                  <a:gd name="connsiteX6" fmla="*/ 2339 w 13416"/>
                  <a:gd name="connsiteY6" fmla="*/ 639 h 9458"/>
                  <a:gd name="connsiteX0" fmla="*/ 1743 w 10000"/>
                  <a:gd name="connsiteY0" fmla="*/ 676 h 10112"/>
                  <a:gd name="connsiteX1" fmla="*/ 70 w 10000"/>
                  <a:gd name="connsiteY1" fmla="*/ 5791 h 10112"/>
                  <a:gd name="connsiteX2" fmla="*/ 3848 w 10000"/>
                  <a:gd name="connsiteY2" fmla="*/ 9983 h 10112"/>
                  <a:gd name="connsiteX3" fmla="*/ 7850 w 10000"/>
                  <a:gd name="connsiteY3" fmla="*/ 8593 h 10112"/>
                  <a:gd name="connsiteX4" fmla="*/ 9999 w 10000"/>
                  <a:gd name="connsiteY4" fmla="*/ 4067 h 10112"/>
                  <a:gd name="connsiteX5" fmla="*/ 2934 w 10000"/>
                  <a:gd name="connsiteY5" fmla="*/ 123 h 10112"/>
                  <a:gd name="connsiteX6" fmla="*/ 1743 w 10000"/>
                  <a:gd name="connsiteY6" fmla="*/ 676 h 10112"/>
                  <a:gd name="connsiteX0" fmla="*/ 1743 w 10000"/>
                  <a:gd name="connsiteY0" fmla="*/ 676 h 10051"/>
                  <a:gd name="connsiteX1" fmla="*/ 70 w 10000"/>
                  <a:gd name="connsiteY1" fmla="*/ 5791 h 10051"/>
                  <a:gd name="connsiteX2" fmla="*/ 3848 w 10000"/>
                  <a:gd name="connsiteY2" fmla="*/ 9983 h 10051"/>
                  <a:gd name="connsiteX3" fmla="*/ 7850 w 10000"/>
                  <a:gd name="connsiteY3" fmla="*/ 8593 h 10051"/>
                  <a:gd name="connsiteX4" fmla="*/ 9999 w 10000"/>
                  <a:gd name="connsiteY4" fmla="*/ 4067 h 10051"/>
                  <a:gd name="connsiteX5" fmla="*/ 2934 w 10000"/>
                  <a:gd name="connsiteY5" fmla="*/ 123 h 10051"/>
                  <a:gd name="connsiteX6" fmla="*/ 1743 w 10000"/>
                  <a:gd name="connsiteY6" fmla="*/ 676 h 10051"/>
                  <a:gd name="connsiteX0" fmla="*/ 1743 w 10000"/>
                  <a:gd name="connsiteY0" fmla="*/ 676 h 10052"/>
                  <a:gd name="connsiteX1" fmla="*/ 70 w 10000"/>
                  <a:gd name="connsiteY1" fmla="*/ 5791 h 10052"/>
                  <a:gd name="connsiteX2" fmla="*/ 3848 w 10000"/>
                  <a:gd name="connsiteY2" fmla="*/ 9983 h 10052"/>
                  <a:gd name="connsiteX3" fmla="*/ 7850 w 10000"/>
                  <a:gd name="connsiteY3" fmla="*/ 8593 h 10052"/>
                  <a:gd name="connsiteX4" fmla="*/ 9999 w 10000"/>
                  <a:gd name="connsiteY4" fmla="*/ 4067 h 10052"/>
                  <a:gd name="connsiteX5" fmla="*/ 2934 w 10000"/>
                  <a:gd name="connsiteY5" fmla="*/ 123 h 10052"/>
                  <a:gd name="connsiteX6" fmla="*/ 1743 w 10000"/>
                  <a:gd name="connsiteY6" fmla="*/ 676 h 100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000" h="10052">
                    <a:moveTo>
                      <a:pt x="1743" y="676"/>
                    </a:moveTo>
                    <a:cubicBezTo>
                      <a:pt x="519" y="1493"/>
                      <a:pt x="-241" y="3999"/>
                      <a:pt x="70" y="5791"/>
                    </a:cubicBezTo>
                    <a:cubicBezTo>
                      <a:pt x="467" y="8085"/>
                      <a:pt x="2508" y="9660"/>
                      <a:pt x="3848" y="9983"/>
                    </a:cubicBezTo>
                    <a:cubicBezTo>
                      <a:pt x="5070" y="10278"/>
                      <a:pt x="6838" y="9593"/>
                      <a:pt x="7850" y="8593"/>
                    </a:cubicBezTo>
                    <a:cubicBezTo>
                      <a:pt x="8890" y="7565"/>
                      <a:pt x="10051" y="5492"/>
                      <a:pt x="9999" y="4067"/>
                    </a:cubicBezTo>
                    <a:cubicBezTo>
                      <a:pt x="9861" y="904"/>
                      <a:pt x="4746" y="-431"/>
                      <a:pt x="2934" y="123"/>
                    </a:cubicBezTo>
                    <a:cubicBezTo>
                      <a:pt x="2485" y="280"/>
                      <a:pt x="2158" y="412"/>
                      <a:pt x="1743" y="676"/>
                    </a:cubicBezTo>
                  </a:path>
                </a:pathLst>
              </a:custGeom>
              <a:noFill/>
              <a:ln w="6350" cap="rnd">
                <a:solidFill>
                  <a:srgbClr val="58575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2400" dirty="0"/>
              </a:p>
            </p:txBody>
          </p:sp>
          <p:sp>
            <p:nvSpPr>
              <p:cNvPr id="375" name="Oval 132"/>
              <p:cNvSpPr>
                <a:spLocks noChangeArrowheads="1"/>
              </p:cNvSpPr>
              <p:nvPr/>
            </p:nvSpPr>
            <p:spPr bwMode="auto">
              <a:xfrm flipV="1">
                <a:off x="8028158" y="4265383"/>
                <a:ext cx="24094" cy="2524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endParaRPr lang="nl-NL" altLang="nl-NL" sz="2400">
                  <a:solidFill>
                    <a:srgbClr val="0070C0"/>
                  </a:solidFill>
                </a:endParaRPr>
              </a:p>
            </p:txBody>
          </p:sp>
          <p:sp>
            <p:nvSpPr>
              <p:cNvPr id="376" name="Oval 133"/>
              <p:cNvSpPr>
                <a:spLocks noChangeArrowheads="1"/>
              </p:cNvSpPr>
              <p:nvPr/>
            </p:nvSpPr>
            <p:spPr bwMode="auto">
              <a:xfrm flipV="1">
                <a:off x="8135221" y="4076607"/>
                <a:ext cx="24094" cy="2524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endParaRPr lang="nl-NL" altLang="nl-NL" sz="2400">
                  <a:solidFill>
                    <a:srgbClr val="0070C0"/>
                  </a:solidFill>
                </a:endParaRPr>
              </a:p>
            </p:txBody>
          </p:sp>
          <p:sp>
            <p:nvSpPr>
              <p:cNvPr id="377" name="Oval 132"/>
              <p:cNvSpPr>
                <a:spLocks noChangeArrowheads="1"/>
              </p:cNvSpPr>
              <p:nvPr/>
            </p:nvSpPr>
            <p:spPr bwMode="auto">
              <a:xfrm flipV="1">
                <a:off x="8146189" y="4199506"/>
                <a:ext cx="24094" cy="2524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endParaRPr lang="nl-NL" altLang="nl-NL" sz="2400">
                  <a:solidFill>
                    <a:srgbClr val="0070C0"/>
                  </a:solidFill>
                </a:endParaRPr>
              </a:p>
            </p:txBody>
          </p:sp>
          <p:sp>
            <p:nvSpPr>
              <p:cNvPr id="378" name="Oval 133"/>
              <p:cNvSpPr>
                <a:spLocks noChangeArrowheads="1"/>
              </p:cNvSpPr>
              <p:nvPr/>
            </p:nvSpPr>
            <p:spPr bwMode="auto">
              <a:xfrm flipV="1">
                <a:off x="8103735" y="4146731"/>
                <a:ext cx="24094" cy="2524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endParaRPr lang="nl-NL" altLang="nl-NL" sz="2400">
                  <a:solidFill>
                    <a:srgbClr val="0070C0"/>
                  </a:solidFill>
                </a:endParaRPr>
              </a:p>
            </p:txBody>
          </p:sp>
          <p:sp>
            <p:nvSpPr>
              <p:cNvPr id="379" name="Oval 132"/>
              <p:cNvSpPr>
                <a:spLocks noChangeArrowheads="1"/>
              </p:cNvSpPr>
              <p:nvPr/>
            </p:nvSpPr>
            <p:spPr bwMode="auto">
              <a:xfrm flipV="1">
                <a:off x="8157523" y="4113151"/>
                <a:ext cx="24094" cy="2524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endParaRPr lang="nl-NL" altLang="nl-NL" sz="2400">
                  <a:solidFill>
                    <a:srgbClr val="0070C0"/>
                  </a:solidFill>
                </a:endParaRPr>
              </a:p>
            </p:txBody>
          </p:sp>
          <p:sp>
            <p:nvSpPr>
              <p:cNvPr id="380" name="Oval 133"/>
              <p:cNvSpPr>
                <a:spLocks noChangeArrowheads="1"/>
              </p:cNvSpPr>
              <p:nvPr/>
            </p:nvSpPr>
            <p:spPr bwMode="auto">
              <a:xfrm flipV="1">
                <a:off x="8158822" y="4154890"/>
                <a:ext cx="24094" cy="2524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endParaRPr lang="nl-NL" altLang="nl-NL" sz="2400">
                  <a:solidFill>
                    <a:srgbClr val="0070C0"/>
                  </a:solidFill>
                </a:endParaRPr>
              </a:p>
            </p:txBody>
          </p:sp>
          <p:sp>
            <p:nvSpPr>
              <p:cNvPr id="381" name="Oval 132"/>
              <p:cNvSpPr>
                <a:spLocks noChangeArrowheads="1"/>
              </p:cNvSpPr>
              <p:nvPr/>
            </p:nvSpPr>
            <p:spPr bwMode="auto">
              <a:xfrm flipV="1">
                <a:off x="8066882" y="4086631"/>
                <a:ext cx="24094" cy="2524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endParaRPr lang="nl-NL" altLang="nl-NL" sz="2400">
                  <a:solidFill>
                    <a:srgbClr val="0070C0"/>
                  </a:solidFill>
                </a:endParaRPr>
              </a:p>
            </p:txBody>
          </p:sp>
          <p:sp>
            <p:nvSpPr>
              <p:cNvPr id="382" name="Oval 133"/>
              <p:cNvSpPr>
                <a:spLocks noChangeArrowheads="1"/>
              </p:cNvSpPr>
              <p:nvPr/>
            </p:nvSpPr>
            <p:spPr bwMode="auto">
              <a:xfrm flipV="1">
                <a:off x="8076495" y="4234497"/>
                <a:ext cx="24094" cy="2524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endParaRPr lang="nl-NL" altLang="nl-NL" sz="2400">
                  <a:solidFill>
                    <a:srgbClr val="0070C0"/>
                  </a:solidFill>
                </a:endParaRPr>
              </a:p>
            </p:txBody>
          </p:sp>
          <p:sp>
            <p:nvSpPr>
              <p:cNvPr id="383" name="Oval 132"/>
              <p:cNvSpPr>
                <a:spLocks noChangeArrowheads="1"/>
              </p:cNvSpPr>
              <p:nvPr/>
            </p:nvSpPr>
            <p:spPr bwMode="auto">
              <a:xfrm flipV="1">
                <a:off x="8081432" y="3982178"/>
                <a:ext cx="24094" cy="2524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endParaRPr lang="nl-NL" altLang="nl-NL" sz="2400">
                  <a:solidFill>
                    <a:srgbClr val="0070C0"/>
                  </a:solidFill>
                </a:endParaRPr>
              </a:p>
            </p:txBody>
          </p:sp>
          <p:sp>
            <p:nvSpPr>
              <p:cNvPr id="384" name="Oval 133"/>
              <p:cNvSpPr>
                <a:spLocks noChangeArrowheads="1"/>
              </p:cNvSpPr>
              <p:nvPr/>
            </p:nvSpPr>
            <p:spPr bwMode="auto">
              <a:xfrm flipV="1">
                <a:off x="8103459" y="4029074"/>
                <a:ext cx="24094" cy="2524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endParaRPr lang="nl-NL" altLang="nl-NL" sz="2400">
                  <a:solidFill>
                    <a:srgbClr val="0070C0"/>
                  </a:solidFill>
                </a:endParaRPr>
              </a:p>
            </p:txBody>
          </p:sp>
          <p:sp>
            <p:nvSpPr>
              <p:cNvPr id="385" name="Oval 132"/>
              <p:cNvSpPr>
                <a:spLocks noChangeArrowheads="1"/>
              </p:cNvSpPr>
              <p:nvPr/>
            </p:nvSpPr>
            <p:spPr bwMode="auto">
              <a:xfrm flipV="1">
                <a:off x="8109336" y="4107089"/>
                <a:ext cx="24094" cy="2524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endParaRPr lang="nl-NL" altLang="nl-NL" sz="2400">
                  <a:solidFill>
                    <a:srgbClr val="0070C0"/>
                  </a:solidFill>
                </a:endParaRPr>
              </a:p>
            </p:txBody>
          </p:sp>
          <p:sp>
            <p:nvSpPr>
              <p:cNvPr id="386" name="Oval 133"/>
              <p:cNvSpPr>
                <a:spLocks noChangeArrowheads="1"/>
              </p:cNvSpPr>
              <p:nvPr/>
            </p:nvSpPr>
            <p:spPr bwMode="auto">
              <a:xfrm flipV="1">
                <a:off x="8054331" y="4055902"/>
                <a:ext cx="24094" cy="2524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endParaRPr lang="nl-NL" altLang="nl-NL" sz="2400">
                  <a:solidFill>
                    <a:srgbClr val="0070C0"/>
                  </a:solidFill>
                </a:endParaRPr>
              </a:p>
            </p:txBody>
          </p:sp>
          <p:grpSp>
            <p:nvGrpSpPr>
              <p:cNvPr id="387" name="Group 58"/>
              <p:cNvGrpSpPr>
                <a:grpSpLocks/>
              </p:cNvGrpSpPr>
              <p:nvPr/>
            </p:nvGrpSpPr>
            <p:grpSpPr bwMode="auto">
              <a:xfrm rot="5803004" flipV="1">
                <a:off x="7709649" y="4011127"/>
                <a:ext cx="425709" cy="185606"/>
                <a:chOff x="465" y="2694"/>
                <a:chExt cx="1773" cy="773"/>
              </a:xfrm>
            </p:grpSpPr>
            <p:sp>
              <p:nvSpPr>
                <p:cNvPr id="390" name="Freeform 59"/>
                <p:cNvSpPr>
                  <a:spLocks/>
                </p:cNvSpPr>
                <p:nvPr/>
              </p:nvSpPr>
              <p:spPr bwMode="auto">
                <a:xfrm>
                  <a:off x="465" y="2829"/>
                  <a:ext cx="1773" cy="419"/>
                </a:xfrm>
                <a:custGeom>
                  <a:avLst/>
                  <a:gdLst>
                    <a:gd name="T0" fmla="*/ 45 w 709"/>
                    <a:gd name="T1" fmla="*/ 606 h 157"/>
                    <a:gd name="T2" fmla="*/ 283 w 709"/>
                    <a:gd name="T3" fmla="*/ 854 h 157"/>
                    <a:gd name="T4" fmla="*/ 950 w 709"/>
                    <a:gd name="T5" fmla="*/ 870 h 157"/>
                    <a:gd name="T6" fmla="*/ 2246 w 709"/>
                    <a:gd name="T7" fmla="*/ 1097 h 157"/>
                    <a:gd name="T8" fmla="*/ 3576 w 709"/>
                    <a:gd name="T9" fmla="*/ 798 h 157"/>
                    <a:gd name="T10" fmla="*/ 4151 w 709"/>
                    <a:gd name="T11" fmla="*/ 657 h 157"/>
                    <a:gd name="T12" fmla="*/ 3846 w 709"/>
                    <a:gd name="T13" fmla="*/ 350 h 157"/>
                    <a:gd name="T14" fmla="*/ 2676 w 709"/>
                    <a:gd name="T15" fmla="*/ 883 h 157"/>
                    <a:gd name="T16" fmla="*/ 575 w 709"/>
                    <a:gd name="T17" fmla="*/ 483 h 157"/>
                    <a:gd name="T18" fmla="*/ 45 w 709"/>
                    <a:gd name="T19" fmla="*/ 606 h 157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709" h="157">
                      <a:moveTo>
                        <a:pt x="7" y="85"/>
                      </a:moveTo>
                      <a:cubicBezTo>
                        <a:pt x="0" y="113"/>
                        <a:pt x="17" y="127"/>
                        <a:pt x="45" y="120"/>
                      </a:cubicBezTo>
                      <a:cubicBezTo>
                        <a:pt x="72" y="113"/>
                        <a:pt x="99" y="102"/>
                        <a:pt x="152" y="122"/>
                      </a:cubicBezTo>
                      <a:cubicBezTo>
                        <a:pt x="205" y="142"/>
                        <a:pt x="278" y="157"/>
                        <a:pt x="359" y="154"/>
                      </a:cubicBezTo>
                      <a:cubicBezTo>
                        <a:pt x="440" y="151"/>
                        <a:pt x="527" y="129"/>
                        <a:pt x="572" y="112"/>
                      </a:cubicBezTo>
                      <a:cubicBezTo>
                        <a:pt x="617" y="95"/>
                        <a:pt x="641" y="103"/>
                        <a:pt x="664" y="92"/>
                      </a:cubicBezTo>
                      <a:cubicBezTo>
                        <a:pt x="709" y="70"/>
                        <a:pt x="674" y="0"/>
                        <a:pt x="615" y="49"/>
                      </a:cubicBezTo>
                      <a:cubicBezTo>
                        <a:pt x="580" y="79"/>
                        <a:pt x="538" y="110"/>
                        <a:pt x="428" y="124"/>
                      </a:cubicBezTo>
                      <a:cubicBezTo>
                        <a:pt x="317" y="138"/>
                        <a:pt x="133" y="91"/>
                        <a:pt x="92" y="68"/>
                      </a:cubicBezTo>
                      <a:cubicBezTo>
                        <a:pt x="50" y="46"/>
                        <a:pt x="11" y="46"/>
                        <a:pt x="7" y="85"/>
                      </a:cubicBezTo>
                      <a:close/>
                    </a:path>
                  </a:pathLst>
                </a:custGeom>
                <a:solidFill>
                  <a:srgbClr val="E5EDF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391" name="Freeform 60"/>
                <p:cNvSpPr>
                  <a:spLocks/>
                </p:cNvSpPr>
                <p:nvPr/>
              </p:nvSpPr>
              <p:spPr bwMode="auto">
                <a:xfrm>
                  <a:off x="695" y="2790"/>
                  <a:ext cx="1173" cy="325"/>
                </a:xfrm>
                <a:custGeom>
                  <a:avLst/>
                  <a:gdLst>
                    <a:gd name="T0" fmla="*/ 170 w 469"/>
                    <a:gd name="T1" fmla="*/ 43 h 122"/>
                    <a:gd name="T2" fmla="*/ 438 w 469"/>
                    <a:gd name="T3" fmla="*/ 581 h 122"/>
                    <a:gd name="T4" fmla="*/ 1426 w 469"/>
                    <a:gd name="T5" fmla="*/ 866 h 122"/>
                    <a:gd name="T6" fmla="*/ 2689 w 469"/>
                    <a:gd name="T7" fmla="*/ 525 h 122"/>
                    <a:gd name="T8" fmla="*/ 2796 w 469"/>
                    <a:gd name="T9" fmla="*/ 99 h 122"/>
                    <a:gd name="T10" fmla="*/ 2451 w 469"/>
                    <a:gd name="T11" fmla="*/ 306 h 122"/>
                    <a:gd name="T12" fmla="*/ 1346 w 469"/>
                    <a:gd name="T13" fmla="*/ 717 h 122"/>
                    <a:gd name="T14" fmla="*/ 508 w 469"/>
                    <a:gd name="T15" fmla="*/ 264 h 122"/>
                    <a:gd name="T16" fmla="*/ 170 w 469"/>
                    <a:gd name="T17" fmla="*/ 43 h 122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469" h="122">
                      <a:moveTo>
                        <a:pt x="27" y="6"/>
                      </a:moveTo>
                      <a:cubicBezTo>
                        <a:pt x="0" y="20"/>
                        <a:pt x="22" y="62"/>
                        <a:pt x="70" y="82"/>
                      </a:cubicBezTo>
                      <a:cubicBezTo>
                        <a:pt x="103" y="96"/>
                        <a:pt x="147" y="122"/>
                        <a:pt x="228" y="122"/>
                      </a:cubicBezTo>
                      <a:cubicBezTo>
                        <a:pt x="309" y="122"/>
                        <a:pt x="394" y="98"/>
                        <a:pt x="430" y="74"/>
                      </a:cubicBezTo>
                      <a:cubicBezTo>
                        <a:pt x="453" y="58"/>
                        <a:pt x="469" y="24"/>
                        <a:pt x="447" y="14"/>
                      </a:cubicBezTo>
                      <a:cubicBezTo>
                        <a:pt x="427" y="6"/>
                        <a:pt x="420" y="14"/>
                        <a:pt x="392" y="43"/>
                      </a:cubicBezTo>
                      <a:cubicBezTo>
                        <a:pt x="365" y="71"/>
                        <a:pt x="292" y="102"/>
                        <a:pt x="215" y="101"/>
                      </a:cubicBezTo>
                      <a:cubicBezTo>
                        <a:pt x="138" y="100"/>
                        <a:pt x="90" y="52"/>
                        <a:pt x="81" y="37"/>
                      </a:cubicBezTo>
                      <a:cubicBezTo>
                        <a:pt x="62" y="4"/>
                        <a:pt x="41" y="0"/>
                        <a:pt x="27" y="6"/>
                      </a:cubicBezTo>
                      <a:close/>
                    </a:path>
                  </a:pathLst>
                </a:custGeom>
                <a:solidFill>
                  <a:srgbClr val="E5EDF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392" name="Freeform 61"/>
                <p:cNvSpPr>
                  <a:spLocks/>
                </p:cNvSpPr>
                <p:nvPr/>
              </p:nvSpPr>
              <p:spPr bwMode="auto">
                <a:xfrm>
                  <a:off x="903" y="2702"/>
                  <a:ext cx="830" cy="338"/>
                </a:xfrm>
                <a:custGeom>
                  <a:avLst/>
                  <a:gdLst>
                    <a:gd name="T0" fmla="*/ 825 w 332"/>
                    <a:gd name="T1" fmla="*/ 716 h 127"/>
                    <a:gd name="T2" fmla="*/ 1600 w 332"/>
                    <a:gd name="T3" fmla="*/ 447 h 127"/>
                    <a:gd name="T4" fmla="*/ 1888 w 332"/>
                    <a:gd name="T5" fmla="*/ 106 h 127"/>
                    <a:gd name="T6" fmla="*/ 1738 w 332"/>
                    <a:gd name="T7" fmla="*/ 538 h 127"/>
                    <a:gd name="T8" fmla="*/ 1133 w 332"/>
                    <a:gd name="T9" fmla="*/ 814 h 127"/>
                    <a:gd name="T10" fmla="*/ 288 w 332"/>
                    <a:gd name="T11" fmla="*/ 665 h 127"/>
                    <a:gd name="T12" fmla="*/ 113 w 332"/>
                    <a:gd name="T13" fmla="*/ 269 h 127"/>
                    <a:gd name="T14" fmla="*/ 825 w 332"/>
                    <a:gd name="T15" fmla="*/ 716 h 127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332" h="127">
                      <a:moveTo>
                        <a:pt x="132" y="101"/>
                      </a:moveTo>
                      <a:cubicBezTo>
                        <a:pt x="170" y="103"/>
                        <a:pt x="240" y="83"/>
                        <a:pt x="256" y="63"/>
                      </a:cubicBezTo>
                      <a:cubicBezTo>
                        <a:pt x="278" y="36"/>
                        <a:pt x="272" y="0"/>
                        <a:pt x="302" y="15"/>
                      </a:cubicBezTo>
                      <a:cubicBezTo>
                        <a:pt x="332" y="30"/>
                        <a:pt x="290" y="65"/>
                        <a:pt x="278" y="76"/>
                      </a:cubicBezTo>
                      <a:cubicBezTo>
                        <a:pt x="266" y="86"/>
                        <a:pt x="252" y="104"/>
                        <a:pt x="181" y="115"/>
                      </a:cubicBezTo>
                      <a:cubicBezTo>
                        <a:pt x="110" y="127"/>
                        <a:pt x="74" y="107"/>
                        <a:pt x="46" y="94"/>
                      </a:cubicBezTo>
                      <a:cubicBezTo>
                        <a:pt x="18" y="82"/>
                        <a:pt x="0" y="46"/>
                        <a:pt x="18" y="38"/>
                      </a:cubicBezTo>
                      <a:cubicBezTo>
                        <a:pt x="52" y="16"/>
                        <a:pt x="63" y="94"/>
                        <a:pt x="132" y="101"/>
                      </a:cubicBezTo>
                      <a:close/>
                    </a:path>
                  </a:pathLst>
                </a:custGeom>
                <a:solidFill>
                  <a:srgbClr val="E5EDF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393" name="Freeform 62"/>
                <p:cNvSpPr>
                  <a:spLocks/>
                </p:cNvSpPr>
                <p:nvPr/>
              </p:nvSpPr>
              <p:spPr bwMode="auto">
                <a:xfrm>
                  <a:off x="670" y="3149"/>
                  <a:ext cx="543" cy="168"/>
                </a:xfrm>
                <a:custGeom>
                  <a:avLst/>
                  <a:gdLst>
                    <a:gd name="T0" fmla="*/ 1346 w 217"/>
                    <a:gd name="T1" fmla="*/ 392 h 63"/>
                    <a:gd name="T2" fmla="*/ 1038 w 217"/>
                    <a:gd name="T3" fmla="*/ 413 h 63"/>
                    <a:gd name="T4" fmla="*/ 320 w 217"/>
                    <a:gd name="T5" fmla="*/ 243 h 63"/>
                    <a:gd name="T6" fmla="*/ 8 w 217"/>
                    <a:gd name="T7" fmla="*/ 120 h 63"/>
                    <a:gd name="T8" fmla="*/ 320 w 217"/>
                    <a:gd name="T9" fmla="*/ 51 h 63"/>
                    <a:gd name="T10" fmla="*/ 988 w 217"/>
                    <a:gd name="T11" fmla="*/ 291 h 63"/>
                    <a:gd name="T12" fmla="*/ 1346 w 217"/>
                    <a:gd name="T13" fmla="*/ 392 h 63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217" h="63">
                      <a:moveTo>
                        <a:pt x="215" y="55"/>
                      </a:moveTo>
                      <a:cubicBezTo>
                        <a:pt x="212" y="63"/>
                        <a:pt x="200" y="63"/>
                        <a:pt x="166" y="58"/>
                      </a:cubicBezTo>
                      <a:cubicBezTo>
                        <a:pt x="113" y="49"/>
                        <a:pt x="88" y="38"/>
                        <a:pt x="51" y="34"/>
                      </a:cubicBezTo>
                      <a:cubicBezTo>
                        <a:pt x="15" y="30"/>
                        <a:pt x="0" y="37"/>
                        <a:pt x="1" y="17"/>
                      </a:cubicBezTo>
                      <a:cubicBezTo>
                        <a:pt x="1" y="6"/>
                        <a:pt x="23" y="0"/>
                        <a:pt x="51" y="7"/>
                      </a:cubicBezTo>
                      <a:cubicBezTo>
                        <a:pt x="80" y="13"/>
                        <a:pt x="123" y="39"/>
                        <a:pt x="158" y="41"/>
                      </a:cubicBezTo>
                      <a:cubicBezTo>
                        <a:pt x="193" y="42"/>
                        <a:pt x="217" y="46"/>
                        <a:pt x="215" y="55"/>
                      </a:cubicBezTo>
                      <a:close/>
                    </a:path>
                  </a:pathLst>
                </a:custGeom>
                <a:solidFill>
                  <a:srgbClr val="E5EDF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394" name="Freeform 63"/>
                <p:cNvSpPr>
                  <a:spLocks/>
                </p:cNvSpPr>
                <p:nvPr/>
              </p:nvSpPr>
              <p:spPr bwMode="auto">
                <a:xfrm>
                  <a:off x="1273" y="3184"/>
                  <a:ext cx="622" cy="163"/>
                </a:xfrm>
                <a:custGeom>
                  <a:avLst/>
                  <a:gdLst>
                    <a:gd name="T0" fmla="*/ 555 w 249"/>
                    <a:gd name="T1" fmla="*/ 235 h 61"/>
                    <a:gd name="T2" fmla="*/ 5 w 249"/>
                    <a:gd name="T3" fmla="*/ 294 h 61"/>
                    <a:gd name="T4" fmla="*/ 230 w 249"/>
                    <a:gd name="T5" fmla="*/ 385 h 61"/>
                    <a:gd name="T6" fmla="*/ 842 w 249"/>
                    <a:gd name="T7" fmla="*/ 307 h 61"/>
                    <a:gd name="T8" fmla="*/ 1349 w 249"/>
                    <a:gd name="T9" fmla="*/ 222 h 61"/>
                    <a:gd name="T10" fmla="*/ 1461 w 249"/>
                    <a:gd name="T11" fmla="*/ 35 h 61"/>
                    <a:gd name="T12" fmla="*/ 1154 w 249"/>
                    <a:gd name="T13" fmla="*/ 142 h 61"/>
                    <a:gd name="T14" fmla="*/ 555 w 249"/>
                    <a:gd name="T15" fmla="*/ 235 h 61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249" h="61">
                      <a:moveTo>
                        <a:pt x="89" y="33"/>
                      </a:moveTo>
                      <a:cubicBezTo>
                        <a:pt x="40" y="35"/>
                        <a:pt x="3" y="30"/>
                        <a:pt x="1" y="41"/>
                      </a:cubicBezTo>
                      <a:cubicBezTo>
                        <a:pt x="0" y="61"/>
                        <a:pt x="25" y="55"/>
                        <a:pt x="37" y="54"/>
                      </a:cubicBezTo>
                      <a:cubicBezTo>
                        <a:pt x="49" y="53"/>
                        <a:pt x="100" y="50"/>
                        <a:pt x="135" y="43"/>
                      </a:cubicBezTo>
                      <a:cubicBezTo>
                        <a:pt x="170" y="35"/>
                        <a:pt x="200" y="30"/>
                        <a:pt x="216" y="31"/>
                      </a:cubicBezTo>
                      <a:cubicBezTo>
                        <a:pt x="232" y="32"/>
                        <a:pt x="249" y="10"/>
                        <a:pt x="234" y="5"/>
                      </a:cubicBezTo>
                      <a:cubicBezTo>
                        <a:pt x="219" y="0"/>
                        <a:pt x="208" y="14"/>
                        <a:pt x="185" y="20"/>
                      </a:cubicBezTo>
                      <a:cubicBezTo>
                        <a:pt x="175" y="23"/>
                        <a:pt x="126" y="32"/>
                        <a:pt x="89" y="33"/>
                      </a:cubicBezTo>
                      <a:close/>
                    </a:path>
                  </a:pathLst>
                </a:custGeom>
                <a:solidFill>
                  <a:srgbClr val="E5EDF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395" name="Freeform 64"/>
                <p:cNvSpPr>
                  <a:spLocks/>
                </p:cNvSpPr>
                <p:nvPr/>
              </p:nvSpPr>
              <p:spPr bwMode="auto">
                <a:xfrm>
                  <a:off x="683" y="3272"/>
                  <a:ext cx="180" cy="125"/>
                </a:xfrm>
                <a:custGeom>
                  <a:avLst/>
                  <a:gdLst>
                    <a:gd name="T0" fmla="*/ 38 w 72"/>
                    <a:gd name="T1" fmla="*/ 120 h 47"/>
                    <a:gd name="T2" fmla="*/ 208 w 72"/>
                    <a:gd name="T3" fmla="*/ 324 h 47"/>
                    <a:gd name="T4" fmla="*/ 420 w 72"/>
                    <a:gd name="T5" fmla="*/ 226 h 47"/>
                    <a:gd name="T6" fmla="*/ 238 w 72"/>
                    <a:gd name="T7" fmla="*/ 0 h 47"/>
                    <a:gd name="T8" fmla="*/ 38 w 72"/>
                    <a:gd name="T9" fmla="*/ 120 h 4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72" h="47">
                      <a:moveTo>
                        <a:pt x="6" y="17"/>
                      </a:moveTo>
                      <a:cubicBezTo>
                        <a:pt x="0" y="38"/>
                        <a:pt x="16" y="47"/>
                        <a:pt x="33" y="46"/>
                      </a:cubicBezTo>
                      <a:cubicBezTo>
                        <a:pt x="50" y="46"/>
                        <a:pt x="62" y="45"/>
                        <a:pt x="67" y="32"/>
                      </a:cubicBezTo>
                      <a:cubicBezTo>
                        <a:pt x="72" y="20"/>
                        <a:pt x="52" y="0"/>
                        <a:pt x="38" y="0"/>
                      </a:cubicBezTo>
                      <a:cubicBezTo>
                        <a:pt x="25" y="0"/>
                        <a:pt x="11" y="6"/>
                        <a:pt x="6" y="17"/>
                      </a:cubicBezTo>
                      <a:close/>
                    </a:path>
                  </a:pathLst>
                </a:custGeom>
                <a:solidFill>
                  <a:srgbClr val="E5EDF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396" name="Oval 65"/>
                <p:cNvSpPr>
                  <a:spLocks noChangeArrowheads="1"/>
                </p:cNvSpPr>
                <p:nvPr/>
              </p:nvSpPr>
              <p:spPr bwMode="auto">
                <a:xfrm>
                  <a:off x="868" y="2694"/>
                  <a:ext cx="72" cy="77"/>
                </a:xfrm>
                <a:prstGeom prst="ellipse">
                  <a:avLst/>
                </a:prstGeom>
                <a:solidFill>
                  <a:srgbClr val="E5EDF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/>
                  <a:endParaRPr lang="nl-NL" altLang="nl-NL" sz="2400"/>
                </a:p>
              </p:txBody>
            </p:sp>
            <p:sp>
              <p:nvSpPr>
                <p:cNvPr id="397" name="Freeform 66"/>
                <p:cNvSpPr>
                  <a:spLocks/>
                </p:cNvSpPr>
                <p:nvPr/>
              </p:nvSpPr>
              <p:spPr bwMode="auto">
                <a:xfrm>
                  <a:off x="878" y="3277"/>
                  <a:ext cx="982" cy="190"/>
                </a:xfrm>
                <a:custGeom>
                  <a:avLst/>
                  <a:gdLst>
                    <a:gd name="T0" fmla="*/ 350 w 393"/>
                    <a:gd name="T1" fmla="*/ 316 h 71"/>
                    <a:gd name="T2" fmla="*/ 5 w 393"/>
                    <a:gd name="T3" fmla="*/ 252 h 71"/>
                    <a:gd name="T4" fmla="*/ 350 w 393"/>
                    <a:gd name="T5" fmla="*/ 150 h 71"/>
                    <a:gd name="T6" fmla="*/ 1617 w 393"/>
                    <a:gd name="T7" fmla="*/ 265 h 71"/>
                    <a:gd name="T8" fmla="*/ 2141 w 393"/>
                    <a:gd name="T9" fmla="*/ 78 h 71"/>
                    <a:gd name="T10" fmla="*/ 2429 w 393"/>
                    <a:gd name="T11" fmla="*/ 158 h 71"/>
                    <a:gd name="T12" fmla="*/ 1929 w 393"/>
                    <a:gd name="T13" fmla="*/ 364 h 71"/>
                    <a:gd name="T14" fmla="*/ 1279 w 393"/>
                    <a:gd name="T15" fmla="*/ 458 h 71"/>
                    <a:gd name="T16" fmla="*/ 350 w 393"/>
                    <a:gd name="T17" fmla="*/ 316 h 71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393" h="71">
                      <a:moveTo>
                        <a:pt x="56" y="44"/>
                      </a:moveTo>
                      <a:cubicBezTo>
                        <a:pt x="44" y="45"/>
                        <a:pt x="1" y="71"/>
                        <a:pt x="1" y="35"/>
                      </a:cubicBezTo>
                      <a:cubicBezTo>
                        <a:pt x="0" y="0"/>
                        <a:pt x="38" y="12"/>
                        <a:pt x="56" y="21"/>
                      </a:cubicBezTo>
                      <a:cubicBezTo>
                        <a:pt x="132" y="41"/>
                        <a:pt x="211" y="45"/>
                        <a:pt x="259" y="37"/>
                      </a:cubicBezTo>
                      <a:cubicBezTo>
                        <a:pt x="294" y="31"/>
                        <a:pt x="321" y="20"/>
                        <a:pt x="343" y="11"/>
                      </a:cubicBezTo>
                      <a:cubicBezTo>
                        <a:pt x="356" y="6"/>
                        <a:pt x="387" y="3"/>
                        <a:pt x="389" y="22"/>
                      </a:cubicBezTo>
                      <a:cubicBezTo>
                        <a:pt x="393" y="42"/>
                        <a:pt x="366" y="46"/>
                        <a:pt x="309" y="51"/>
                      </a:cubicBezTo>
                      <a:cubicBezTo>
                        <a:pt x="261" y="55"/>
                        <a:pt x="237" y="62"/>
                        <a:pt x="205" y="64"/>
                      </a:cubicBezTo>
                      <a:cubicBezTo>
                        <a:pt x="162" y="66"/>
                        <a:pt x="80" y="46"/>
                        <a:pt x="56" y="44"/>
                      </a:cubicBezTo>
                      <a:close/>
                    </a:path>
                  </a:pathLst>
                </a:custGeom>
                <a:solidFill>
                  <a:srgbClr val="E5EDF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398" name="Freeform 67"/>
                <p:cNvSpPr>
                  <a:spLocks/>
                </p:cNvSpPr>
                <p:nvPr/>
              </p:nvSpPr>
              <p:spPr bwMode="auto">
                <a:xfrm>
                  <a:off x="1275" y="3293"/>
                  <a:ext cx="1" cy="8"/>
                </a:xfrm>
                <a:custGeom>
                  <a:avLst/>
                  <a:gdLst>
                    <a:gd name="T0" fmla="*/ 0 w 1"/>
                    <a:gd name="T1" fmla="*/ 0 h 3"/>
                    <a:gd name="T2" fmla="*/ 0 w 1"/>
                    <a:gd name="T3" fmla="*/ 21 h 3"/>
                    <a:gd name="T4" fmla="*/ 0 w 1"/>
                    <a:gd name="T5" fmla="*/ 0 h 3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" h="3">
                      <a:moveTo>
                        <a:pt x="0" y="0"/>
                      </a:moveTo>
                      <a:cubicBezTo>
                        <a:pt x="0" y="1"/>
                        <a:pt x="0" y="2"/>
                        <a:pt x="0" y="3"/>
                      </a:cubicBezTo>
                      <a:cubicBezTo>
                        <a:pt x="0" y="2"/>
                        <a:pt x="0" y="1"/>
                        <a:pt x="0" y="0"/>
                      </a:cubicBezTo>
                      <a:close/>
                    </a:path>
                  </a:pathLst>
                </a:custGeom>
                <a:solidFill>
                  <a:srgbClr val="98BCD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399" name="Freeform 68"/>
                <p:cNvSpPr>
                  <a:spLocks/>
                </p:cNvSpPr>
                <p:nvPr/>
              </p:nvSpPr>
              <p:spPr bwMode="auto">
                <a:xfrm>
                  <a:off x="490" y="2920"/>
                  <a:ext cx="1673" cy="315"/>
                </a:xfrm>
                <a:custGeom>
                  <a:avLst/>
                  <a:gdLst>
                    <a:gd name="T0" fmla="*/ 2613 w 669"/>
                    <a:gd name="T1" fmla="*/ 678 h 118"/>
                    <a:gd name="T2" fmla="*/ 3809 w 669"/>
                    <a:gd name="T3" fmla="*/ 141 h 118"/>
                    <a:gd name="T4" fmla="*/ 4096 w 669"/>
                    <a:gd name="T5" fmla="*/ 43 h 118"/>
                    <a:gd name="T6" fmla="*/ 4184 w 669"/>
                    <a:gd name="T7" fmla="*/ 200 h 118"/>
                    <a:gd name="T8" fmla="*/ 4076 w 669"/>
                    <a:gd name="T9" fmla="*/ 376 h 118"/>
                    <a:gd name="T10" fmla="*/ 3876 w 669"/>
                    <a:gd name="T11" fmla="*/ 427 h 118"/>
                    <a:gd name="T12" fmla="*/ 3501 w 669"/>
                    <a:gd name="T13" fmla="*/ 513 h 118"/>
                    <a:gd name="T14" fmla="*/ 2183 w 669"/>
                    <a:gd name="T15" fmla="*/ 812 h 118"/>
                    <a:gd name="T16" fmla="*/ 900 w 669"/>
                    <a:gd name="T17" fmla="*/ 593 h 118"/>
                    <a:gd name="T18" fmla="*/ 263 w 669"/>
                    <a:gd name="T19" fmla="*/ 555 h 118"/>
                    <a:gd name="T20" fmla="*/ 208 w 669"/>
                    <a:gd name="T21" fmla="*/ 577 h 118"/>
                    <a:gd name="T22" fmla="*/ 38 w 669"/>
                    <a:gd name="T23" fmla="*/ 550 h 118"/>
                    <a:gd name="T24" fmla="*/ 20 w 669"/>
                    <a:gd name="T25" fmla="*/ 371 h 118"/>
                    <a:gd name="T26" fmla="*/ 20 w 669"/>
                    <a:gd name="T27" fmla="*/ 371 h 118"/>
                    <a:gd name="T28" fmla="*/ 100 w 669"/>
                    <a:gd name="T29" fmla="*/ 200 h 118"/>
                    <a:gd name="T30" fmla="*/ 495 w 669"/>
                    <a:gd name="T31" fmla="*/ 278 h 118"/>
                    <a:gd name="T32" fmla="*/ 2613 w 669"/>
                    <a:gd name="T33" fmla="*/ 678 h 11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0" t="0" r="r" b="b"/>
                  <a:pathLst>
                    <a:path w="669" h="118">
                      <a:moveTo>
                        <a:pt x="418" y="95"/>
                      </a:moveTo>
                      <a:cubicBezTo>
                        <a:pt x="528" y="81"/>
                        <a:pt x="571" y="52"/>
                        <a:pt x="609" y="20"/>
                      </a:cubicBezTo>
                      <a:cubicBezTo>
                        <a:pt x="626" y="5"/>
                        <a:pt x="643" y="0"/>
                        <a:pt x="655" y="6"/>
                      </a:cubicBezTo>
                      <a:cubicBezTo>
                        <a:pt x="663" y="10"/>
                        <a:pt x="669" y="18"/>
                        <a:pt x="669" y="28"/>
                      </a:cubicBezTo>
                      <a:cubicBezTo>
                        <a:pt x="669" y="38"/>
                        <a:pt x="663" y="47"/>
                        <a:pt x="652" y="53"/>
                      </a:cubicBezTo>
                      <a:cubicBezTo>
                        <a:pt x="642" y="57"/>
                        <a:pt x="632" y="58"/>
                        <a:pt x="620" y="60"/>
                      </a:cubicBezTo>
                      <a:cubicBezTo>
                        <a:pt x="604" y="61"/>
                        <a:pt x="585" y="63"/>
                        <a:pt x="560" y="72"/>
                      </a:cubicBezTo>
                      <a:cubicBezTo>
                        <a:pt x="522" y="86"/>
                        <a:pt x="435" y="111"/>
                        <a:pt x="349" y="114"/>
                      </a:cubicBezTo>
                      <a:cubicBezTo>
                        <a:pt x="253" y="118"/>
                        <a:pt x="180" y="96"/>
                        <a:pt x="144" y="83"/>
                      </a:cubicBezTo>
                      <a:cubicBezTo>
                        <a:pt x="96" y="64"/>
                        <a:pt x="67" y="72"/>
                        <a:pt x="42" y="78"/>
                      </a:cubicBezTo>
                      <a:cubicBezTo>
                        <a:pt x="33" y="81"/>
                        <a:pt x="33" y="81"/>
                        <a:pt x="33" y="81"/>
                      </a:cubicBezTo>
                      <a:cubicBezTo>
                        <a:pt x="21" y="83"/>
                        <a:pt x="12" y="82"/>
                        <a:pt x="6" y="77"/>
                      </a:cubicBezTo>
                      <a:cubicBezTo>
                        <a:pt x="1" y="72"/>
                        <a:pt x="0" y="63"/>
                        <a:pt x="3" y="52"/>
                      </a:cubicBezTo>
                      <a:cubicBezTo>
                        <a:pt x="3" y="52"/>
                        <a:pt x="3" y="52"/>
                        <a:pt x="3" y="52"/>
                      </a:cubicBezTo>
                      <a:cubicBezTo>
                        <a:pt x="4" y="40"/>
                        <a:pt x="8" y="33"/>
                        <a:pt x="16" y="28"/>
                      </a:cubicBezTo>
                      <a:cubicBezTo>
                        <a:pt x="30" y="21"/>
                        <a:pt x="53" y="25"/>
                        <a:pt x="79" y="39"/>
                      </a:cubicBezTo>
                      <a:cubicBezTo>
                        <a:pt x="123" y="63"/>
                        <a:pt x="308" y="110"/>
                        <a:pt x="418" y="95"/>
                      </a:cubicBezTo>
                      <a:close/>
                    </a:path>
                  </a:pathLst>
                </a:custGeom>
                <a:solidFill>
                  <a:srgbClr val="98BCD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400" name="Freeform 69"/>
                <p:cNvSpPr>
                  <a:spLocks/>
                </p:cNvSpPr>
                <p:nvPr/>
              </p:nvSpPr>
              <p:spPr bwMode="auto">
                <a:xfrm>
                  <a:off x="748" y="2803"/>
                  <a:ext cx="1080" cy="296"/>
                </a:xfrm>
                <a:custGeom>
                  <a:avLst/>
                  <a:gdLst>
                    <a:gd name="T0" fmla="*/ 345 w 432"/>
                    <a:gd name="T1" fmla="*/ 248 h 111"/>
                    <a:gd name="T2" fmla="*/ 1213 w 432"/>
                    <a:gd name="T3" fmla="*/ 725 h 111"/>
                    <a:gd name="T4" fmla="*/ 2345 w 432"/>
                    <a:gd name="T5" fmla="*/ 299 h 111"/>
                    <a:gd name="T6" fmla="*/ 2358 w 432"/>
                    <a:gd name="T7" fmla="*/ 285 h 111"/>
                    <a:gd name="T8" fmla="*/ 2650 w 432"/>
                    <a:gd name="T9" fmla="*/ 99 h 111"/>
                    <a:gd name="T10" fmla="*/ 2695 w 432"/>
                    <a:gd name="T11" fmla="*/ 171 h 111"/>
                    <a:gd name="T12" fmla="*/ 2538 w 432"/>
                    <a:gd name="T13" fmla="*/ 456 h 111"/>
                    <a:gd name="T14" fmla="*/ 1295 w 432"/>
                    <a:gd name="T15" fmla="*/ 789 h 111"/>
                    <a:gd name="T16" fmla="*/ 420 w 432"/>
                    <a:gd name="T17" fmla="*/ 563 h 111"/>
                    <a:gd name="T18" fmla="*/ 320 w 432"/>
                    <a:gd name="T19" fmla="*/ 512 h 111"/>
                    <a:gd name="T20" fmla="*/ 0 w 432"/>
                    <a:gd name="T21" fmla="*/ 149 h 111"/>
                    <a:gd name="T22" fmla="*/ 0 w 432"/>
                    <a:gd name="T23" fmla="*/ 141 h 111"/>
                    <a:gd name="T24" fmla="*/ 58 w 432"/>
                    <a:gd name="T25" fmla="*/ 43 h 111"/>
                    <a:gd name="T26" fmla="*/ 345 w 432"/>
                    <a:gd name="T27" fmla="*/ 248 h 111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0" t="0" r="r" b="b"/>
                  <a:pathLst>
                    <a:path w="432" h="111">
                      <a:moveTo>
                        <a:pt x="55" y="35"/>
                      </a:moveTo>
                      <a:cubicBezTo>
                        <a:pt x="67" y="55"/>
                        <a:pt x="118" y="101"/>
                        <a:pt x="194" y="102"/>
                      </a:cubicBezTo>
                      <a:cubicBezTo>
                        <a:pt x="273" y="103"/>
                        <a:pt x="346" y="71"/>
                        <a:pt x="375" y="42"/>
                      </a:cubicBezTo>
                      <a:cubicBezTo>
                        <a:pt x="377" y="40"/>
                        <a:pt x="377" y="40"/>
                        <a:pt x="377" y="40"/>
                      </a:cubicBezTo>
                      <a:cubicBezTo>
                        <a:pt x="404" y="12"/>
                        <a:pt x="409" y="8"/>
                        <a:pt x="424" y="14"/>
                      </a:cubicBezTo>
                      <a:cubicBezTo>
                        <a:pt x="428" y="16"/>
                        <a:pt x="430" y="19"/>
                        <a:pt x="431" y="24"/>
                      </a:cubicBezTo>
                      <a:cubicBezTo>
                        <a:pt x="432" y="36"/>
                        <a:pt x="420" y="54"/>
                        <a:pt x="406" y="64"/>
                      </a:cubicBezTo>
                      <a:cubicBezTo>
                        <a:pt x="372" y="87"/>
                        <a:pt x="288" y="111"/>
                        <a:pt x="207" y="111"/>
                      </a:cubicBezTo>
                      <a:cubicBezTo>
                        <a:pt x="139" y="111"/>
                        <a:pt x="99" y="93"/>
                        <a:pt x="67" y="79"/>
                      </a:cubicBezTo>
                      <a:cubicBezTo>
                        <a:pt x="51" y="72"/>
                        <a:pt x="51" y="72"/>
                        <a:pt x="51" y="72"/>
                      </a:cubicBezTo>
                      <a:cubicBezTo>
                        <a:pt x="19" y="59"/>
                        <a:pt x="1" y="36"/>
                        <a:pt x="0" y="21"/>
                      </a:cubicBezTo>
                      <a:cubicBezTo>
                        <a:pt x="0" y="20"/>
                        <a:pt x="0" y="20"/>
                        <a:pt x="0" y="20"/>
                      </a:cubicBezTo>
                      <a:cubicBezTo>
                        <a:pt x="0" y="14"/>
                        <a:pt x="3" y="9"/>
                        <a:pt x="9" y="6"/>
                      </a:cubicBezTo>
                      <a:cubicBezTo>
                        <a:pt x="24" y="0"/>
                        <a:pt x="41" y="10"/>
                        <a:pt x="55" y="35"/>
                      </a:cubicBezTo>
                      <a:close/>
                    </a:path>
                  </a:pathLst>
                </a:custGeom>
                <a:solidFill>
                  <a:srgbClr val="98BCD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401" name="Freeform 70"/>
                <p:cNvSpPr>
                  <a:spLocks/>
                </p:cNvSpPr>
                <p:nvPr/>
              </p:nvSpPr>
              <p:spPr bwMode="auto">
                <a:xfrm>
                  <a:off x="688" y="3168"/>
                  <a:ext cx="505" cy="133"/>
                </a:xfrm>
                <a:custGeom>
                  <a:avLst/>
                  <a:gdLst>
                    <a:gd name="T0" fmla="*/ 995 w 202"/>
                    <a:gd name="T1" fmla="*/ 319 h 50"/>
                    <a:gd name="T2" fmla="*/ 620 w 202"/>
                    <a:gd name="T3" fmla="*/ 226 h 50"/>
                    <a:gd name="T4" fmla="*/ 283 w 202"/>
                    <a:gd name="T5" fmla="*/ 149 h 50"/>
                    <a:gd name="T6" fmla="*/ 125 w 202"/>
                    <a:gd name="T7" fmla="*/ 141 h 50"/>
                    <a:gd name="T8" fmla="*/ 8 w 202"/>
                    <a:gd name="T9" fmla="*/ 120 h 50"/>
                    <a:gd name="T10" fmla="*/ 0 w 202"/>
                    <a:gd name="T11" fmla="*/ 72 h 50"/>
                    <a:gd name="T12" fmla="*/ 13 w 202"/>
                    <a:gd name="T13" fmla="*/ 51 h 50"/>
                    <a:gd name="T14" fmla="*/ 270 w 202"/>
                    <a:gd name="T15" fmla="*/ 35 h 50"/>
                    <a:gd name="T16" fmla="*/ 508 w 202"/>
                    <a:gd name="T17" fmla="*/ 136 h 50"/>
                    <a:gd name="T18" fmla="*/ 945 w 202"/>
                    <a:gd name="T19" fmla="*/ 277 h 50"/>
                    <a:gd name="T20" fmla="*/ 1263 w 202"/>
                    <a:gd name="T21" fmla="*/ 333 h 50"/>
                    <a:gd name="T22" fmla="*/ 995 w 202"/>
                    <a:gd name="T23" fmla="*/ 319 h 50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202" h="50">
                      <a:moveTo>
                        <a:pt x="159" y="45"/>
                      </a:moveTo>
                      <a:cubicBezTo>
                        <a:pt x="135" y="41"/>
                        <a:pt x="116" y="36"/>
                        <a:pt x="99" y="32"/>
                      </a:cubicBezTo>
                      <a:cubicBezTo>
                        <a:pt x="81" y="27"/>
                        <a:pt x="65" y="23"/>
                        <a:pt x="45" y="21"/>
                      </a:cubicBezTo>
                      <a:cubicBezTo>
                        <a:pt x="35" y="20"/>
                        <a:pt x="27" y="20"/>
                        <a:pt x="20" y="20"/>
                      </a:cubicBezTo>
                      <a:cubicBezTo>
                        <a:pt x="11" y="20"/>
                        <a:pt x="3" y="19"/>
                        <a:pt x="1" y="17"/>
                      </a:cubicBezTo>
                      <a:cubicBezTo>
                        <a:pt x="0" y="16"/>
                        <a:pt x="0" y="13"/>
                        <a:pt x="0" y="10"/>
                      </a:cubicBezTo>
                      <a:cubicBezTo>
                        <a:pt x="0" y="10"/>
                        <a:pt x="0" y="8"/>
                        <a:pt x="2" y="7"/>
                      </a:cubicBezTo>
                      <a:cubicBezTo>
                        <a:pt x="7" y="3"/>
                        <a:pt x="22" y="0"/>
                        <a:pt x="43" y="5"/>
                      </a:cubicBezTo>
                      <a:cubicBezTo>
                        <a:pt x="54" y="8"/>
                        <a:pt x="67" y="13"/>
                        <a:pt x="81" y="19"/>
                      </a:cubicBezTo>
                      <a:cubicBezTo>
                        <a:pt x="103" y="28"/>
                        <a:pt x="128" y="38"/>
                        <a:pt x="151" y="39"/>
                      </a:cubicBezTo>
                      <a:cubicBezTo>
                        <a:pt x="188" y="41"/>
                        <a:pt x="199" y="45"/>
                        <a:pt x="202" y="47"/>
                      </a:cubicBezTo>
                      <a:cubicBezTo>
                        <a:pt x="198" y="50"/>
                        <a:pt x="183" y="49"/>
                        <a:pt x="159" y="45"/>
                      </a:cubicBezTo>
                      <a:close/>
                    </a:path>
                  </a:pathLst>
                </a:custGeom>
                <a:solidFill>
                  <a:srgbClr val="98BCD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402" name="Freeform 71"/>
                <p:cNvSpPr>
                  <a:spLocks/>
                </p:cNvSpPr>
                <p:nvPr/>
              </p:nvSpPr>
              <p:spPr bwMode="auto">
                <a:xfrm>
                  <a:off x="1290" y="3205"/>
                  <a:ext cx="568" cy="115"/>
                </a:xfrm>
                <a:custGeom>
                  <a:avLst/>
                  <a:gdLst>
                    <a:gd name="T0" fmla="*/ 513 w 227"/>
                    <a:gd name="T1" fmla="*/ 222 h 43"/>
                    <a:gd name="T2" fmla="*/ 513 w 227"/>
                    <a:gd name="T3" fmla="*/ 222 h 43"/>
                    <a:gd name="T4" fmla="*/ 1121 w 227"/>
                    <a:gd name="T5" fmla="*/ 128 h 43"/>
                    <a:gd name="T6" fmla="*/ 1271 w 227"/>
                    <a:gd name="T7" fmla="*/ 56 h 43"/>
                    <a:gd name="T8" fmla="*/ 1409 w 227"/>
                    <a:gd name="T9" fmla="*/ 13 h 43"/>
                    <a:gd name="T10" fmla="*/ 1421 w 227"/>
                    <a:gd name="T11" fmla="*/ 35 h 43"/>
                    <a:gd name="T12" fmla="*/ 1309 w 227"/>
                    <a:gd name="T13" fmla="*/ 128 h 43"/>
                    <a:gd name="T14" fmla="*/ 796 w 227"/>
                    <a:gd name="T15" fmla="*/ 209 h 43"/>
                    <a:gd name="T16" fmla="*/ 220 w 227"/>
                    <a:gd name="T17" fmla="*/ 286 h 43"/>
                    <a:gd name="T18" fmla="*/ 183 w 227"/>
                    <a:gd name="T19" fmla="*/ 286 h 43"/>
                    <a:gd name="T20" fmla="*/ 150 w 227"/>
                    <a:gd name="T21" fmla="*/ 294 h 43"/>
                    <a:gd name="T22" fmla="*/ 8 w 227"/>
                    <a:gd name="T23" fmla="*/ 278 h 43"/>
                    <a:gd name="T24" fmla="*/ 0 w 227"/>
                    <a:gd name="T25" fmla="*/ 243 h 43"/>
                    <a:gd name="T26" fmla="*/ 250 w 227"/>
                    <a:gd name="T27" fmla="*/ 222 h 43"/>
                    <a:gd name="T28" fmla="*/ 513 w 227"/>
                    <a:gd name="T29" fmla="*/ 222 h 43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0" t="0" r="r" b="b"/>
                  <a:pathLst>
                    <a:path w="227" h="43">
                      <a:moveTo>
                        <a:pt x="82" y="31"/>
                      </a:moveTo>
                      <a:cubicBezTo>
                        <a:pt x="82" y="31"/>
                        <a:pt x="82" y="31"/>
                        <a:pt x="82" y="31"/>
                      </a:cubicBezTo>
                      <a:cubicBezTo>
                        <a:pt x="119" y="29"/>
                        <a:pt x="168" y="20"/>
                        <a:pt x="179" y="18"/>
                      </a:cubicBezTo>
                      <a:cubicBezTo>
                        <a:pt x="189" y="15"/>
                        <a:pt x="197" y="11"/>
                        <a:pt x="203" y="8"/>
                      </a:cubicBezTo>
                      <a:cubicBezTo>
                        <a:pt x="213" y="3"/>
                        <a:pt x="219" y="0"/>
                        <a:pt x="225" y="2"/>
                      </a:cubicBezTo>
                      <a:cubicBezTo>
                        <a:pt x="227" y="3"/>
                        <a:pt x="227" y="4"/>
                        <a:pt x="227" y="5"/>
                      </a:cubicBezTo>
                      <a:cubicBezTo>
                        <a:pt x="226" y="10"/>
                        <a:pt x="217" y="18"/>
                        <a:pt x="209" y="18"/>
                      </a:cubicBezTo>
                      <a:cubicBezTo>
                        <a:pt x="190" y="17"/>
                        <a:pt x="154" y="23"/>
                        <a:pt x="127" y="29"/>
                      </a:cubicBezTo>
                      <a:cubicBezTo>
                        <a:pt x="96" y="36"/>
                        <a:pt x="54" y="39"/>
                        <a:pt x="35" y="40"/>
                      </a:cubicBezTo>
                      <a:cubicBezTo>
                        <a:pt x="29" y="40"/>
                        <a:pt x="29" y="40"/>
                        <a:pt x="29" y="40"/>
                      </a:cubicBezTo>
                      <a:cubicBezTo>
                        <a:pt x="24" y="41"/>
                        <a:pt x="24" y="41"/>
                        <a:pt x="24" y="41"/>
                      </a:cubicBezTo>
                      <a:cubicBezTo>
                        <a:pt x="16" y="42"/>
                        <a:pt x="5" y="43"/>
                        <a:pt x="1" y="39"/>
                      </a:cubicBezTo>
                      <a:cubicBezTo>
                        <a:pt x="1" y="39"/>
                        <a:pt x="0" y="38"/>
                        <a:pt x="0" y="34"/>
                      </a:cubicBezTo>
                      <a:cubicBezTo>
                        <a:pt x="3" y="31"/>
                        <a:pt x="24" y="31"/>
                        <a:pt x="40" y="31"/>
                      </a:cubicBezTo>
                      <a:cubicBezTo>
                        <a:pt x="52" y="31"/>
                        <a:pt x="67" y="32"/>
                        <a:pt x="82" y="31"/>
                      </a:cubicBezTo>
                      <a:close/>
                    </a:path>
                  </a:pathLst>
                </a:custGeom>
                <a:solidFill>
                  <a:srgbClr val="98BCD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403" name="Freeform 72"/>
                <p:cNvSpPr>
                  <a:spLocks/>
                </p:cNvSpPr>
                <p:nvPr/>
              </p:nvSpPr>
              <p:spPr bwMode="auto">
                <a:xfrm>
                  <a:off x="708" y="3288"/>
                  <a:ext cx="132" cy="93"/>
                </a:xfrm>
                <a:custGeom>
                  <a:avLst/>
                  <a:gdLst>
                    <a:gd name="T0" fmla="*/ 174 w 53"/>
                    <a:gd name="T1" fmla="*/ 0 h 35"/>
                    <a:gd name="T2" fmla="*/ 304 w 53"/>
                    <a:gd name="T3" fmla="*/ 98 h 35"/>
                    <a:gd name="T4" fmla="*/ 324 w 53"/>
                    <a:gd name="T5" fmla="*/ 170 h 35"/>
                    <a:gd name="T6" fmla="*/ 142 w 53"/>
                    <a:gd name="T7" fmla="*/ 247 h 35"/>
                    <a:gd name="T8" fmla="*/ 17 w 53"/>
                    <a:gd name="T9" fmla="*/ 197 h 35"/>
                    <a:gd name="T10" fmla="*/ 0 w 53"/>
                    <a:gd name="T11" fmla="*/ 133 h 35"/>
                    <a:gd name="T12" fmla="*/ 5 w 53"/>
                    <a:gd name="T13" fmla="*/ 93 h 35"/>
                    <a:gd name="T14" fmla="*/ 174 w 53"/>
                    <a:gd name="T15" fmla="*/ 0 h 35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53" h="35">
                      <a:moveTo>
                        <a:pt x="28" y="0"/>
                      </a:moveTo>
                      <a:cubicBezTo>
                        <a:pt x="34" y="0"/>
                        <a:pt x="44" y="6"/>
                        <a:pt x="49" y="14"/>
                      </a:cubicBezTo>
                      <a:cubicBezTo>
                        <a:pt x="52" y="18"/>
                        <a:pt x="53" y="22"/>
                        <a:pt x="52" y="24"/>
                      </a:cubicBezTo>
                      <a:cubicBezTo>
                        <a:pt x="49" y="33"/>
                        <a:pt x="41" y="34"/>
                        <a:pt x="23" y="35"/>
                      </a:cubicBezTo>
                      <a:cubicBezTo>
                        <a:pt x="14" y="35"/>
                        <a:pt x="7" y="33"/>
                        <a:pt x="3" y="28"/>
                      </a:cubicBezTo>
                      <a:cubicBezTo>
                        <a:pt x="1" y="26"/>
                        <a:pt x="0" y="23"/>
                        <a:pt x="0" y="19"/>
                      </a:cubicBezTo>
                      <a:cubicBezTo>
                        <a:pt x="0" y="17"/>
                        <a:pt x="1" y="15"/>
                        <a:pt x="1" y="13"/>
                      </a:cubicBezTo>
                      <a:cubicBezTo>
                        <a:pt x="5" y="4"/>
                        <a:pt x="17" y="0"/>
                        <a:pt x="28" y="0"/>
                      </a:cubicBezTo>
                      <a:close/>
                    </a:path>
                  </a:pathLst>
                </a:custGeom>
                <a:solidFill>
                  <a:srgbClr val="98BCD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404" name="Oval 73"/>
                <p:cNvSpPr>
                  <a:spLocks noChangeArrowheads="1"/>
                </p:cNvSpPr>
                <p:nvPr/>
              </p:nvSpPr>
              <p:spPr bwMode="auto">
                <a:xfrm>
                  <a:off x="883" y="2710"/>
                  <a:ext cx="45" cy="45"/>
                </a:xfrm>
                <a:prstGeom prst="ellipse">
                  <a:avLst/>
                </a:prstGeom>
                <a:solidFill>
                  <a:srgbClr val="98BCD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/>
                  <a:endParaRPr lang="nl-NL" altLang="nl-NL" sz="2400"/>
                </a:p>
              </p:txBody>
            </p:sp>
            <p:sp>
              <p:nvSpPr>
                <p:cNvPr id="405" name="Freeform 74"/>
                <p:cNvSpPr>
                  <a:spLocks/>
                </p:cNvSpPr>
                <p:nvPr/>
              </p:nvSpPr>
              <p:spPr bwMode="auto">
                <a:xfrm>
                  <a:off x="893" y="3307"/>
                  <a:ext cx="945" cy="128"/>
                </a:xfrm>
                <a:custGeom>
                  <a:avLst/>
                  <a:gdLst>
                    <a:gd name="T0" fmla="*/ 1588 w 378"/>
                    <a:gd name="T1" fmla="*/ 227 h 48"/>
                    <a:gd name="T2" fmla="*/ 2070 w 378"/>
                    <a:gd name="T3" fmla="*/ 64 h 48"/>
                    <a:gd name="T4" fmla="*/ 2120 w 378"/>
                    <a:gd name="T5" fmla="*/ 43 h 48"/>
                    <a:gd name="T6" fmla="*/ 2333 w 378"/>
                    <a:gd name="T7" fmla="*/ 35 h 48"/>
                    <a:gd name="T8" fmla="*/ 2358 w 378"/>
                    <a:gd name="T9" fmla="*/ 85 h 48"/>
                    <a:gd name="T10" fmla="*/ 2358 w 378"/>
                    <a:gd name="T11" fmla="*/ 85 h 48"/>
                    <a:gd name="T12" fmla="*/ 2350 w 378"/>
                    <a:gd name="T13" fmla="*/ 136 h 48"/>
                    <a:gd name="T14" fmla="*/ 1895 w 378"/>
                    <a:gd name="T15" fmla="*/ 248 h 48"/>
                    <a:gd name="T16" fmla="*/ 1525 w 378"/>
                    <a:gd name="T17" fmla="*/ 299 h 48"/>
                    <a:gd name="T18" fmla="*/ 1238 w 378"/>
                    <a:gd name="T19" fmla="*/ 333 h 48"/>
                    <a:gd name="T20" fmla="*/ 600 w 378"/>
                    <a:gd name="T21" fmla="*/ 248 h 48"/>
                    <a:gd name="T22" fmla="*/ 313 w 378"/>
                    <a:gd name="T23" fmla="*/ 200 h 48"/>
                    <a:gd name="T24" fmla="*/ 308 w 378"/>
                    <a:gd name="T25" fmla="*/ 200 h 48"/>
                    <a:gd name="T26" fmla="*/ 225 w 378"/>
                    <a:gd name="T27" fmla="*/ 227 h 48"/>
                    <a:gd name="T28" fmla="*/ 25 w 378"/>
                    <a:gd name="T29" fmla="*/ 256 h 48"/>
                    <a:gd name="T30" fmla="*/ 0 w 378"/>
                    <a:gd name="T31" fmla="*/ 171 h 48"/>
                    <a:gd name="T32" fmla="*/ 45 w 378"/>
                    <a:gd name="T33" fmla="*/ 56 h 48"/>
                    <a:gd name="T34" fmla="*/ 295 w 378"/>
                    <a:gd name="T35" fmla="*/ 107 h 48"/>
                    <a:gd name="T36" fmla="*/ 308 w 378"/>
                    <a:gd name="T37" fmla="*/ 115 h 48"/>
                    <a:gd name="T38" fmla="*/ 1588 w 378"/>
                    <a:gd name="T39" fmla="*/ 227 h 48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</a:gdLst>
                  <a:ahLst/>
                  <a:cxnLst>
                    <a:cxn ang="T40">
                      <a:pos x="T0" y="T1"/>
                    </a:cxn>
                    <a:cxn ang="T41">
                      <a:pos x="T2" y="T3"/>
                    </a:cxn>
                    <a:cxn ang="T42">
                      <a:pos x="T4" y="T5"/>
                    </a:cxn>
                    <a:cxn ang="T43">
                      <a:pos x="T6" y="T7"/>
                    </a:cxn>
                    <a:cxn ang="T44">
                      <a:pos x="T8" y="T9"/>
                    </a:cxn>
                    <a:cxn ang="T45">
                      <a:pos x="T10" y="T11"/>
                    </a:cxn>
                    <a:cxn ang="T46">
                      <a:pos x="T12" y="T13"/>
                    </a:cxn>
                    <a:cxn ang="T47">
                      <a:pos x="T14" y="T15"/>
                    </a:cxn>
                    <a:cxn ang="T48">
                      <a:pos x="T16" y="T17"/>
                    </a:cxn>
                    <a:cxn ang="T49">
                      <a:pos x="T18" y="T19"/>
                    </a:cxn>
                    <a:cxn ang="T50">
                      <a:pos x="T20" y="T21"/>
                    </a:cxn>
                    <a:cxn ang="T51">
                      <a:pos x="T22" y="T23"/>
                    </a:cxn>
                    <a:cxn ang="T52">
                      <a:pos x="T24" y="T25"/>
                    </a:cxn>
                    <a:cxn ang="T53">
                      <a:pos x="T26" y="T27"/>
                    </a:cxn>
                    <a:cxn ang="T54">
                      <a:pos x="T28" y="T29"/>
                    </a:cxn>
                    <a:cxn ang="T55">
                      <a:pos x="T30" y="T31"/>
                    </a:cxn>
                    <a:cxn ang="T56">
                      <a:pos x="T32" y="T33"/>
                    </a:cxn>
                    <a:cxn ang="T57">
                      <a:pos x="T34" y="T35"/>
                    </a:cxn>
                    <a:cxn ang="T58">
                      <a:pos x="T36" y="T37"/>
                    </a:cxn>
                    <a:cxn ang="T59">
                      <a:pos x="T38" y="T39"/>
                    </a:cxn>
                  </a:cxnLst>
                  <a:rect l="0" t="0" r="r" b="b"/>
                  <a:pathLst>
                    <a:path w="378" h="48">
                      <a:moveTo>
                        <a:pt x="254" y="32"/>
                      </a:moveTo>
                      <a:cubicBezTo>
                        <a:pt x="285" y="26"/>
                        <a:pt x="311" y="17"/>
                        <a:pt x="331" y="9"/>
                      </a:cubicBezTo>
                      <a:cubicBezTo>
                        <a:pt x="339" y="6"/>
                        <a:pt x="339" y="6"/>
                        <a:pt x="339" y="6"/>
                      </a:cubicBezTo>
                      <a:cubicBezTo>
                        <a:pt x="348" y="2"/>
                        <a:pt x="364" y="0"/>
                        <a:pt x="373" y="5"/>
                      </a:cubicBezTo>
                      <a:cubicBezTo>
                        <a:pt x="375" y="6"/>
                        <a:pt x="377" y="8"/>
                        <a:pt x="377" y="12"/>
                      </a:cubicBezTo>
                      <a:cubicBezTo>
                        <a:pt x="377" y="12"/>
                        <a:pt x="377" y="12"/>
                        <a:pt x="377" y="12"/>
                      </a:cubicBezTo>
                      <a:cubicBezTo>
                        <a:pt x="378" y="16"/>
                        <a:pt x="377" y="18"/>
                        <a:pt x="376" y="19"/>
                      </a:cubicBezTo>
                      <a:cubicBezTo>
                        <a:pt x="369" y="28"/>
                        <a:pt x="338" y="31"/>
                        <a:pt x="303" y="35"/>
                      </a:cubicBezTo>
                      <a:cubicBezTo>
                        <a:pt x="278" y="37"/>
                        <a:pt x="260" y="39"/>
                        <a:pt x="244" y="42"/>
                      </a:cubicBezTo>
                      <a:cubicBezTo>
                        <a:pt x="228" y="44"/>
                        <a:pt x="214" y="46"/>
                        <a:pt x="198" y="47"/>
                      </a:cubicBezTo>
                      <a:cubicBezTo>
                        <a:pt x="172" y="48"/>
                        <a:pt x="130" y="41"/>
                        <a:pt x="96" y="35"/>
                      </a:cubicBezTo>
                      <a:cubicBezTo>
                        <a:pt x="76" y="31"/>
                        <a:pt x="59" y="28"/>
                        <a:pt x="50" y="28"/>
                      </a:cubicBezTo>
                      <a:cubicBezTo>
                        <a:pt x="50" y="28"/>
                        <a:pt x="49" y="28"/>
                        <a:pt x="49" y="28"/>
                      </a:cubicBezTo>
                      <a:cubicBezTo>
                        <a:pt x="46" y="28"/>
                        <a:pt x="42" y="30"/>
                        <a:pt x="36" y="32"/>
                      </a:cubicBezTo>
                      <a:cubicBezTo>
                        <a:pt x="26" y="35"/>
                        <a:pt x="11" y="40"/>
                        <a:pt x="4" y="36"/>
                      </a:cubicBezTo>
                      <a:cubicBezTo>
                        <a:pt x="2" y="34"/>
                        <a:pt x="0" y="30"/>
                        <a:pt x="0" y="24"/>
                      </a:cubicBezTo>
                      <a:cubicBezTo>
                        <a:pt x="0" y="16"/>
                        <a:pt x="2" y="11"/>
                        <a:pt x="7" y="8"/>
                      </a:cubicBezTo>
                      <a:cubicBezTo>
                        <a:pt x="15" y="3"/>
                        <a:pt x="34" y="8"/>
                        <a:pt x="47" y="15"/>
                      </a:cubicBezTo>
                      <a:cubicBezTo>
                        <a:pt x="48" y="15"/>
                        <a:pt x="48" y="16"/>
                        <a:pt x="49" y="16"/>
                      </a:cubicBezTo>
                      <a:cubicBezTo>
                        <a:pt x="121" y="34"/>
                        <a:pt x="201" y="40"/>
                        <a:pt x="254" y="32"/>
                      </a:cubicBezTo>
                      <a:close/>
                    </a:path>
                  </a:pathLst>
                </a:custGeom>
                <a:solidFill>
                  <a:srgbClr val="98BCD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406" name="Freeform 75"/>
                <p:cNvSpPr>
                  <a:spLocks/>
                </p:cNvSpPr>
                <p:nvPr/>
              </p:nvSpPr>
              <p:spPr bwMode="auto">
                <a:xfrm>
                  <a:off x="943" y="2747"/>
                  <a:ext cx="730" cy="274"/>
                </a:xfrm>
                <a:custGeom>
                  <a:avLst/>
                  <a:gdLst>
                    <a:gd name="T0" fmla="*/ 1525 w 292"/>
                    <a:gd name="T1" fmla="*/ 354 h 103"/>
                    <a:gd name="T2" fmla="*/ 1633 w 292"/>
                    <a:gd name="T3" fmla="*/ 128 h 103"/>
                    <a:gd name="T4" fmla="*/ 1695 w 292"/>
                    <a:gd name="T5" fmla="*/ 8 h 103"/>
                    <a:gd name="T6" fmla="*/ 1770 w 292"/>
                    <a:gd name="T7" fmla="*/ 21 h 103"/>
                    <a:gd name="T8" fmla="*/ 1820 w 292"/>
                    <a:gd name="T9" fmla="*/ 85 h 103"/>
                    <a:gd name="T10" fmla="*/ 1620 w 292"/>
                    <a:gd name="T11" fmla="*/ 383 h 103"/>
                    <a:gd name="T12" fmla="*/ 1595 w 292"/>
                    <a:gd name="T13" fmla="*/ 404 h 103"/>
                    <a:gd name="T14" fmla="*/ 1025 w 292"/>
                    <a:gd name="T15" fmla="*/ 657 h 103"/>
                    <a:gd name="T16" fmla="*/ 250 w 292"/>
                    <a:gd name="T17" fmla="*/ 532 h 103"/>
                    <a:gd name="T18" fmla="*/ 200 w 292"/>
                    <a:gd name="T19" fmla="*/ 511 h 103"/>
                    <a:gd name="T20" fmla="*/ 0 w 292"/>
                    <a:gd name="T21" fmla="*/ 234 h 103"/>
                    <a:gd name="T22" fmla="*/ 25 w 292"/>
                    <a:gd name="T23" fmla="*/ 184 h 103"/>
                    <a:gd name="T24" fmla="*/ 33 w 292"/>
                    <a:gd name="T25" fmla="*/ 184 h 103"/>
                    <a:gd name="T26" fmla="*/ 250 w 292"/>
                    <a:gd name="T27" fmla="*/ 303 h 103"/>
                    <a:gd name="T28" fmla="*/ 720 w 292"/>
                    <a:gd name="T29" fmla="*/ 636 h 103"/>
                    <a:gd name="T30" fmla="*/ 725 w 292"/>
                    <a:gd name="T31" fmla="*/ 636 h 103"/>
                    <a:gd name="T32" fmla="*/ 1525 w 292"/>
                    <a:gd name="T33" fmla="*/ 354 h 10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0" t="0" r="r" b="b"/>
                  <a:pathLst>
                    <a:path w="292" h="103">
                      <a:moveTo>
                        <a:pt x="244" y="50"/>
                      </a:moveTo>
                      <a:cubicBezTo>
                        <a:pt x="253" y="39"/>
                        <a:pt x="257" y="27"/>
                        <a:pt x="261" y="18"/>
                      </a:cubicBezTo>
                      <a:cubicBezTo>
                        <a:pt x="264" y="10"/>
                        <a:pt x="267" y="2"/>
                        <a:pt x="271" y="1"/>
                      </a:cubicBezTo>
                      <a:cubicBezTo>
                        <a:pt x="274" y="0"/>
                        <a:pt x="278" y="1"/>
                        <a:pt x="283" y="3"/>
                      </a:cubicBezTo>
                      <a:cubicBezTo>
                        <a:pt x="290" y="7"/>
                        <a:pt x="291" y="11"/>
                        <a:pt x="291" y="12"/>
                      </a:cubicBezTo>
                      <a:cubicBezTo>
                        <a:pt x="292" y="21"/>
                        <a:pt x="281" y="35"/>
                        <a:pt x="259" y="54"/>
                      </a:cubicBezTo>
                      <a:cubicBezTo>
                        <a:pt x="259" y="54"/>
                        <a:pt x="255" y="57"/>
                        <a:pt x="255" y="57"/>
                      </a:cubicBezTo>
                      <a:cubicBezTo>
                        <a:pt x="244" y="67"/>
                        <a:pt x="227" y="83"/>
                        <a:pt x="164" y="93"/>
                      </a:cubicBezTo>
                      <a:cubicBezTo>
                        <a:pt x="101" y="103"/>
                        <a:pt x="67" y="88"/>
                        <a:pt x="40" y="75"/>
                      </a:cubicBezTo>
                      <a:cubicBezTo>
                        <a:pt x="32" y="72"/>
                        <a:pt x="32" y="72"/>
                        <a:pt x="32" y="72"/>
                      </a:cubicBezTo>
                      <a:cubicBezTo>
                        <a:pt x="14" y="64"/>
                        <a:pt x="0" y="45"/>
                        <a:pt x="0" y="33"/>
                      </a:cubicBezTo>
                      <a:cubicBezTo>
                        <a:pt x="0" y="28"/>
                        <a:pt x="3" y="27"/>
                        <a:pt x="4" y="26"/>
                      </a:cubicBezTo>
                      <a:cubicBezTo>
                        <a:pt x="4" y="26"/>
                        <a:pt x="5" y="26"/>
                        <a:pt x="5" y="26"/>
                      </a:cubicBezTo>
                      <a:cubicBezTo>
                        <a:pt x="16" y="18"/>
                        <a:pt x="23" y="24"/>
                        <a:pt x="40" y="43"/>
                      </a:cubicBezTo>
                      <a:cubicBezTo>
                        <a:pt x="56" y="61"/>
                        <a:pt x="77" y="86"/>
                        <a:pt x="115" y="90"/>
                      </a:cubicBezTo>
                      <a:cubicBezTo>
                        <a:pt x="115" y="90"/>
                        <a:pt x="116" y="90"/>
                        <a:pt x="116" y="90"/>
                      </a:cubicBezTo>
                      <a:cubicBezTo>
                        <a:pt x="153" y="92"/>
                        <a:pt x="226" y="71"/>
                        <a:pt x="244" y="50"/>
                      </a:cubicBezTo>
                      <a:close/>
                    </a:path>
                  </a:pathLst>
                </a:custGeom>
                <a:solidFill>
                  <a:srgbClr val="98BCD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407" name="Freeform 76"/>
                <p:cNvSpPr>
                  <a:spLocks/>
                </p:cNvSpPr>
                <p:nvPr/>
              </p:nvSpPr>
              <p:spPr bwMode="auto">
                <a:xfrm>
                  <a:off x="943" y="2795"/>
                  <a:ext cx="265" cy="186"/>
                </a:xfrm>
                <a:custGeom>
                  <a:avLst/>
                  <a:gdLst>
                    <a:gd name="T0" fmla="*/ 433 w 106"/>
                    <a:gd name="T1" fmla="*/ 430 h 70"/>
                    <a:gd name="T2" fmla="*/ 663 w 106"/>
                    <a:gd name="T3" fmla="*/ 494 h 70"/>
                    <a:gd name="T4" fmla="*/ 250 w 106"/>
                    <a:gd name="T5" fmla="*/ 175 h 70"/>
                    <a:gd name="T6" fmla="*/ 33 w 106"/>
                    <a:gd name="T7" fmla="*/ 56 h 70"/>
                    <a:gd name="T8" fmla="*/ 25 w 106"/>
                    <a:gd name="T9" fmla="*/ 56 h 70"/>
                    <a:gd name="T10" fmla="*/ 0 w 106"/>
                    <a:gd name="T11" fmla="*/ 106 h 70"/>
                    <a:gd name="T12" fmla="*/ 150 w 106"/>
                    <a:gd name="T13" fmla="*/ 353 h 70"/>
                    <a:gd name="T14" fmla="*/ 170 w 106"/>
                    <a:gd name="T15" fmla="*/ 282 h 70"/>
                    <a:gd name="T16" fmla="*/ 258 w 106"/>
                    <a:gd name="T17" fmla="*/ 332 h 70"/>
                    <a:gd name="T18" fmla="*/ 433 w 106"/>
                    <a:gd name="T19" fmla="*/ 430 h 70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106" h="70">
                      <a:moveTo>
                        <a:pt x="69" y="61"/>
                      </a:moveTo>
                      <a:cubicBezTo>
                        <a:pt x="76" y="65"/>
                        <a:pt x="93" y="70"/>
                        <a:pt x="106" y="70"/>
                      </a:cubicBezTo>
                      <a:cubicBezTo>
                        <a:pt x="74" y="63"/>
                        <a:pt x="54" y="42"/>
                        <a:pt x="40" y="25"/>
                      </a:cubicBezTo>
                      <a:cubicBezTo>
                        <a:pt x="23" y="6"/>
                        <a:pt x="16" y="0"/>
                        <a:pt x="5" y="8"/>
                      </a:cubicBezTo>
                      <a:cubicBezTo>
                        <a:pt x="5" y="8"/>
                        <a:pt x="4" y="8"/>
                        <a:pt x="4" y="8"/>
                      </a:cubicBezTo>
                      <a:cubicBezTo>
                        <a:pt x="3" y="9"/>
                        <a:pt x="0" y="10"/>
                        <a:pt x="0" y="15"/>
                      </a:cubicBezTo>
                      <a:cubicBezTo>
                        <a:pt x="0" y="25"/>
                        <a:pt x="10" y="41"/>
                        <a:pt x="24" y="50"/>
                      </a:cubicBezTo>
                      <a:cubicBezTo>
                        <a:pt x="22" y="47"/>
                        <a:pt x="22" y="41"/>
                        <a:pt x="27" y="40"/>
                      </a:cubicBezTo>
                      <a:cubicBezTo>
                        <a:pt x="31" y="39"/>
                        <a:pt x="38" y="45"/>
                        <a:pt x="41" y="47"/>
                      </a:cubicBezTo>
                      <a:cubicBezTo>
                        <a:pt x="49" y="52"/>
                        <a:pt x="62" y="56"/>
                        <a:pt x="69" y="61"/>
                      </a:cubicBezTo>
                      <a:close/>
                    </a:path>
                  </a:pathLst>
                </a:custGeom>
                <a:solidFill>
                  <a:srgbClr val="6FA3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408" name="Freeform 77"/>
                <p:cNvSpPr>
                  <a:spLocks/>
                </p:cNvSpPr>
                <p:nvPr/>
              </p:nvSpPr>
              <p:spPr bwMode="auto">
                <a:xfrm>
                  <a:off x="1548" y="2747"/>
                  <a:ext cx="125" cy="138"/>
                </a:xfrm>
                <a:custGeom>
                  <a:avLst/>
                  <a:gdLst>
                    <a:gd name="T0" fmla="*/ 308 w 50"/>
                    <a:gd name="T1" fmla="*/ 85 h 52"/>
                    <a:gd name="T2" fmla="*/ 258 w 50"/>
                    <a:gd name="T3" fmla="*/ 21 h 52"/>
                    <a:gd name="T4" fmla="*/ 183 w 50"/>
                    <a:gd name="T5" fmla="*/ 8 h 52"/>
                    <a:gd name="T6" fmla="*/ 120 w 50"/>
                    <a:gd name="T7" fmla="*/ 127 h 52"/>
                    <a:gd name="T8" fmla="*/ 13 w 50"/>
                    <a:gd name="T9" fmla="*/ 353 h 52"/>
                    <a:gd name="T10" fmla="*/ 0 w 50"/>
                    <a:gd name="T11" fmla="*/ 366 h 52"/>
                    <a:gd name="T12" fmla="*/ 8 w 50"/>
                    <a:gd name="T13" fmla="*/ 366 h 52"/>
                    <a:gd name="T14" fmla="*/ 100 w 50"/>
                    <a:gd name="T15" fmla="*/ 260 h 52"/>
                    <a:gd name="T16" fmla="*/ 195 w 50"/>
                    <a:gd name="T17" fmla="*/ 212 h 52"/>
                    <a:gd name="T18" fmla="*/ 208 w 50"/>
                    <a:gd name="T19" fmla="*/ 281 h 52"/>
                    <a:gd name="T20" fmla="*/ 308 w 50"/>
                    <a:gd name="T21" fmla="*/ 85 h 52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50" h="52">
                      <a:moveTo>
                        <a:pt x="49" y="12"/>
                      </a:moveTo>
                      <a:cubicBezTo>
                        <a:pt x="49" y="11"/>
                        <a:pt x="48" y="7"/>
                        <a:pt x="41" y="3"/>
                      </a:cubicBezTo>
                      <a:cubicBezTo>
                        <a:pt x="36" y="1"/>
                        <a:pt x="32" y="0"/>
                        <a:pt x="29" y="1"/>
                      </a:cubicBezTo>
                      <a:cubicBezTo>
                        <a:pt x="25" y="2"/>
                        <a:pt x="22" y="10"/>
                        <a:pt x="19" y="18"/>
                      </a:cubicBezTo>
                      <a:cubicBezTo>
                        <a:pt x="15" y="27"/>
                        <a:pt x="11" y="39"/>
                        <a:pt x="2" y="50"/>
                      </a:cubicBezTo>
                      <a:cubicBezTo>
                        <a:pt x="1" y="51"/>
                        <a:pt x="1" y="51"/>
                        <a:pt x="0" y="52"/>
                      </a:cubicBezTo>
                      <a:cubicBezTo>
                        <a:pt x="0" y="52"/>
                        <a:pt x="0" y="52"/>
                        <a:pt x="1" y="52"/>
                      </a:cubicBezTo>
                      <a:cubicBezTo>
                        <a:pt x="6" y="48"/>
                        <a:pt x="11" y="42"/>
                        <a:pt x="16" y="37"/>
                      </a:cubicBezTo>
                      <a:cubicBezTo>
                        <a:pt x="19" y="34"/>
                        <a:pt x="25" y="27"/>
                        <a:pt x="31" y="30"/>
                      </a:cubicBezTo>
                      <a:cubicBezTo>
                        <a:pt x="34" y="32"/>
                        <a:pt x="34" y="36"/>
                        <a:pt x="33" y="40"/>
                      </a:cubicBezTo>
                      <a:cubicBezTo>
                        <a:pt x="44" y="28"/>
                        <a:pt x="50" y="18"/>
                        <a:pt x="49" y="12"/>
                      </a:cubicBezTo>
                      <a:close/>
                    </a:path>
                  </a:pathLst>
                </a:custGeom>
                <a:solidFill>
                  <a:srgbClr val="6FA3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409" name="Freeform 78"/>
                <p:cNvSpPr>
                  <a:spLocks/>
                </p:cNvSpPr>
                <p:nvPr/>
              </p:nvSpPr>
              <p:spPr bwMode="auto">
                <a:xfrm>
                  <a:off x="883" y="2710"/>
                  <a:ext cx="45" cy="42"/>
                </a:xfrm>
                <a:custGeom>
                  <a:avLst/>
                  <a:gdLst>
                    <a:gd name="T0" fmla="*/ 58 w 18"/>
                    <a:gd name="T1" fmla="*/ 0 h 16"/>
                    <a:gd name="T2" fmla="*/ 0 w 18"/>
                    <a:gd name="T3" fmla="*/ 55 h 16"/>
                    <a:gd name="T4" fmla="*/ 25 w 18"/>
                    <a:gd name="T5" fmla="*/ 110 h 16"/>
                    <a:gd name="T6" fmla="*/ 83 w 18"/>
                    <a:gd name="T7" fmla="*/ 55 h 16"/>
                    <a:gd name="T8" fmla="*/ 108 w 18"/>
                    <a:gd name="T9" fmla="*/ 68 h 16"/>
                    <a:gd name="T10" fmla="*/ 113 w 18"/>
                    <a:gd name="T11" fmla="*/ 55 h 16"/>
                    <a:gd name="T12" fmla="*/ 58 w 18"/>
                    <a:gd name="T13" fmla="*/ 0 h 1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18" h="16">
                      <a:moveTo>
                        <a:pt x="9" y="0"/>
                      </a:moveTo>
                      <a:cubicBezTo>
                        <a:pt x="4" y="0"/>
                        <a:pt x="0" y="4"/>
                        <a:pt x="0" y="8"/>
                      </a:cubicBezTo>
                      <a:cubicBezTo>
                        <a:pt x="0" y="11"/>
                        <a:pt x="2" y="14"/>
                        <a:pt x="4" y="16"/>
                      </a:cubicBezTo>
                      <a:cubicBezTo>
                        <a:pt x="4" y="11"/>
                        <a:pt x="8" y="7"/>
                        <a:pt x="13" y="8"/>
                      </a:cubicBezTo>
                      <a:cubicBezTo>
                        <a:pt x="15" y="8"/>
                        <a:pt x="16" y="9"/>
                        <a:pt x="17" y="10"/>
                      </a:cubicBezTo>
                      <a:cubicBezTo>
                        <a:pt x="18" y="10"/>
                        <a:pt x="18" y="9"/>
                        <a:pt x="18" y="8"/>
                      </a:cubicBezTo>
                      <a:cubicBezTo>
                        <a:pt x="18" y="4"/>
                        <a:pt x="14" y="0"/>
                        <a:pt x="9" y="0"/>
                      </a:cubicBezTo>
                      <a:close/>
                    </a:path>
                  </a:pathLst>
                </a:custGeom>
                <a:solidFill>
                  <a:srgbClr val="6FA3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410" name="Freeform 79"/>
                <p:cNvSpPr>
                  <a:spLocks/>
                </p:cNvSpPr>
                <p:nvPr/>
              </p:nvSpPr>
              <p:spPr bwMode="auto">
                <a:xfrm>
                  <a:off x="748" y="2803"/>
                  <a:ext cx="1080" cy="290"/>
                </a:xfrm>
                <a:custGeom>
                  <a:avLst/>
                  <a:gdLst>
                    <a:gd name="T0" fmla="*/ 2695 w 432"/>
                    <a:gd name="T1" fmla="*/ 170 h 109"/>
                    <a:gd name="T2" fmla="*/ 2650 w 432"/>
                    <a:gd name="T3" fmla="*/ 98 h 109"/>
                    <a:gd name="T4" fmla="*/ 2358 w 432"/>
                    <a:gd name="T5" fmla="*/ 282 h 109"/>
                    <a:gd name="T6" fmla="*/ 2345 w 432"/>
                    <a:gd name="T7" fmla="*/ 298 h 109"/>
                    <a:gd name="T8" fmla="*/ 1213 w 432"/>
                    <a:gd name="T9" fmla="*/ 721 h 109"/>
                    <a:gd name="T10" fmla="*/ 345 w 432"/>
                    <a:gd name="T11" fmla="*/ 247 h 109"/>
                    <a:gd name="T12" fmla="*/ 58 w 432"/>
                    <a:gd name="T13" fmla="*/ 43 h 109"/>
                    <a:gd name="T14" fmla="*/ 0 w 432"/>
                    <a:gd name="T15" fmla="*/ 141 h 109"/>
                    <a:gd name="T16" fmla="*/ 0 w 432"/>
                    <a:gd name="T17" fmla="*/ 149 h 109"/>
                    <a:gd name="T18" fmla="*/ 138 w 432"/>
                    <a:gd name="T19" fmla="*/ 388 h 109"/>
                    <a:gd name="T20" fmla="*/ 150 w 432"/>
                    <a:gd name="T21" fmla="*/ 388 h 109"/>
                    <a:gd name="T22" fmla="*/ 175 w 432"/>
                    <a:gd name="T23" fmla="*/ 282 h 109"/>
                    <a:gd name="T24" fmla="*/ 308 w 432"/>
                    <a:gd name="T25" fmla="*/ 354 h 109"/>
                    <a:gd name="T26" fmla="*/ 570 w 432"/>
                    <a:gd name="T27" fmla="*/ 588 h 109"/>
                    <a:gd name="T28" fmla="*/ 1238 w 432"/>
                    <a:gd name="T29" fmla="*/ 750 h 109"/>
                    <a:gd name="T30" fmla="*/ 2058 w 432"/>
                    <a:gd name="T31" fmla="*/ 580 h 109"/>
                    <a:gd name="T32" fmla="*/ 2213 w 432"/>
                    <a:gd name="T33" fmla="*/ 524 h 109"/>
                    <a:gd name="T34" fmla="*/ 2395 w 432"/>
                    <a:gd name="T35" fmla="*/ 426 h 109"/>
                    <a:gd name="T36" fmla="*/ 2488 w 432"/>
                    <a:gd name="T37" fmla="*/ 490 h 109"/>
                    <a:gd name="T38" fmla="*/ 2538 w 432"/>
                    <a:gd name="T39" fmla="*/ 452 h 109"/>
                    <a:gd name="T40" fmla="*/ 2695 w 432"/>
                    <a:gd name="T41" fmla="*/ 170 h 109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0" t="0" r="r" b="b"/>
                  <a:pathLst>
                    <a:path w="432" h="109">
                      <a:moveTo>
                        <a:pt x="431" y="24"/>
                      </a:moveTo>
                      <a:cubicBezTo>
                        <a:pt x="430" y="19"/>
                        <a:pt x="428" y="16"/>
                        <a:pt x="424" y="14"/>
                      </a:cubicBezTo>
                      <a:cubicBezTo>
                        <a:pt x="409" y="8"/>
                        <a:pt x="404" y="12"/>
                        <a:pt x="377" y="40"/>
                      </a:cubicBezTo>
                      <a:cubicBezTo>
                        <a:pt x="375" y="42"/>
                        <a:pt x="375" y="42"/>
                        <a:pt x="375" y="42"/>
                      </a:cubicBezTo>
                      <a:cubicBezTo>
                        <a:pt x="346" y="71"/>
                        <a:pt x="273" y="103"/>
                        <a:pt x="194" y="102"/>
                      </a:cubicBezTo>
                      <a:cubicBezTo>
                        <a:pt x="118" y="101"/>
                        <a:pt x="67" y="55"/>
                        <a:pt x="55" y="35"/>
                      </a:cubicBezTo>
                      <a:cubicBezTo>
                        <a:pt x="41" y="10"/>
                        <a:pt x="24" y="0"/>
                        <a:pt x="9" y="6"/>
                      </a:cubicBezTo>
                      <a:cubicBezTo>
                        <a:pt x="3" y="9"/>
                        <a:pt x="0" y="14"/>
                        <a:pt x="0" y="20"/>
                      </a:cubicBezTo>
                      <a:cubicBezTo>
                        <a:pt x="0" y="20"/>
                        <a:pt x="0" y="20"/>
                        <a:pt x="0" y="21"/>
                      </a:cubicBezTo>
                      <a:cubicBezTo>
                        <a:pt x="0" y="30"/>
                        <a:pt x="8" y="43"/>
                        <a:pt x="22" y="55"/>
                      </a:cubicBezTo>
                      <a:cubicBezTo>
                        <a:pt x="24" y="55"/>
                        <a:pt x="24" y="55"/>
                        <a:pt x="24" y="55"/>
                      </a:cubicBezTo>
                      <a:cubicBezTo>
                        <a:pt x="21" y="51"/>
                        <a:pt x="22" y="41"/>
                        <a:pt x="28" y="40"/>
                      </a:cubicBezTo>
                      <a:cubicBezTo>
                        <a:pt x="35" y="37"/>
                        <a:pt x="44" y="47"/>
                        <a:pt x="49" y="50"/>
                      </a:cubicBezTo>
                      <a:cubicBezTo>
                        <a:pt x="62" y="62"/>
                        <a:pt x="75" y="74"/>
                        <a:pt x="91" y="83"/>
                      </a:cubicBezTo>
                      <a:cubicBezTo>
                        <a:pt x="124" y="101"/>
                        <a:pt x="161" y="104"/>
                        <a:pt x="198" y="106"/>
                      </a:cubicBezTo>
                      <a:cubicBezTo>
                        <a:pt x="242" y="109"/>
                        <a:pt x="288" y="95"/>
                        <a:pt x="329" y="82"/>
                      </a:cubicBezTo>
                      <a:cubicBezTo>
                        <a:pt x="337" y="80"/>
                        <a:pt x="346" y="77"/>
                        <a:pt x="354" y="74"/>
                      </a:cubicBezTo>
                      <a:cubicBezTo>
                        <a:pt x="363" y="70"/>
                        <a:pt x="373" y="62"/>
                        <a:pt x="383" y="60"/>
                      </a:cubicBezTo>
                      <a:cubicBezTo>
                        <a:pt x="390" y="58"/>
                        <a:pt x="396" y="63"/>
                        <a:pt x="398" y="69"/>
                      </a:cubicBezTo>
                      <a:cubicBezTo>
                        <a:pt x="401" y="67"/>
                        <a:pt x="403" y="66"/>
                        <a:pt x="406" y="64"/>
                      </a:cubicBezTo>
                      <a:cubicBezTo>
                        <a:pt x="420" y="54"/>
                        <a:pt x="432" y="36"/>
                        <a:pt x="431" y="24"/>
                      </a:cubicBezTo>
                      <a:close/>
                    </a:path>
                  </a:pathLst>
                </a:custGeom>
                <a:solidFill>
                  <a:srgbClr val="6FA3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411" name="Freeform 80"/>
                <p:cNvSpPr>
                  <a:spLocks/>
                </p:cNvSpPr>
                <p:nvPr/>
              </p:nvSpPr>
              <p:spPr bwMode="auto">
                <a:xfrm>
                  <a:off x="490" y="2920"/>
                  <a:ext cx="1673" cy="293"/>
                </a:xfrm>
                <a:custGeom>
                  <a:avLst/>
                  <a:gdLst>
                    <a:gd name="T0" fmla="*/ 4096 w 669"/>
                    <a:gd name="T1" fmla="*/ 43 h 110"/>
                    <a:gd name="T2" fmla="*/ 3809 w 669"/>
                    <a:gd name="T3" fmla="*/ 141 h 110"/>
                    <a:gd name="T4" fmla="*/ 2613 w 669"/>
                    <a:gd name="T5" fmla="*/ 674 h 110"/>
                    <a:gd name="T6" fmla="*/ 495 w 669"/>
                    <a:gd name="T7" fmla="*/ 277 h 110"/>
                    <a:gd name="T8" fmla="*/ 100 w 669"/>
                    <a:gd name="T9" fmla="*/ 200 h 110"/>
                    <a:gd name="T10" fmla="*/ 20 w 669"/>
                    <a:gd name="T11" fmla="*/ 370 h 110"/>
                    <a:gd name="T12" fmla="*/ 20 w 669"/>
                    <a:gd name="T13" fmla="*/ 370 h 110"/>
                    <a:gd name="T14" fmla="*/ 38 w 669"/>
                    <a:gd name="T15" fmla="*/ 546 h 110"/>
                    <a:gd name="T16" fmla="*/ 100 w 669"/>
                    <a:gd name="T17" fmla="*/ 581 h 110"/>
                    <a:gd name="T18" fmla="*/ 133 w 669"/>
                    <a:gd name="T19" fmla="*/ 392 h 110"/>
                    <a:gd name="T20" fmla="*/ 445 w 669"/>
                    <a:gd name="T21" fmla="*/ 370 h 110"/>
                    <a:gd name="T22" fmla="*/ 738 w 669"/>
                    <a:gd name="T23" fmla="*/ 469 h 110"/>
                    <a:gd name="T24" fmla="*/ 983 w 669"/>
                    <a:gd name="T25" fmla="*/ 525 h 110"/>
                    <a:gd name="T26" fmla="*/ 1783 w 669"/>
                    <a:gd name="T27" fmla="*/ 709 h 110"/>
                    <a:gd name="T28" fmla="*/ 2451 w 669"/>
                    <a:gd name="T29" fmla="*/ 730 h 110"/>
                    <a:gd name="T30" fmla="*/ 3151 w 669"/>
                    <a:gd name="T31" fmla="*/ 581 h 110"/>
                    <a:gd name="T32" fmla="*/ 3571 w 669"/>
                    <a:gd name="T33" fmla="*/ 397 h 110"/>
                    <a:gd name="T34" fmla="*/ 3946 w 669"/>
                    <a:gd name="T35" fmla="*/ 200 h 110"/>
                    <a:gd name="T36" fmla="*/ 4034 w 669"/>
                    <a:gd name="T37" fmla="*/ 392 h 110"/>
                    <a:gd name="T38" fmla="*/ 4076 w 669"/>
                    <a:gd name="T39" fmla="*/ 376 h 110"/>
                    <a:gd name="T40" fmla="*/ 4184 w 669"/>
                    <a:gd name="T41" fmla="*/ 200 h 110"/>
                    <a:gd name="T42" fmla="*/ 4096 w 669"/>
                    <a:gd name="T43" fmla="*/ 43 h 110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0" t="0" r="r" b="b"/>
                  <a:pathLst>
                    <a:path w="669" h="110">
                      <a:moveTo>
                        <a:pt x="655" y="6"/>
                      </a:moveTo>
                      <a:cubicBezTo>
                        <a:pt x="643" y="0"/>
                        <a:pt x="626" y="5"/>
                        <a:pt x="609" y="20"/>
                      </a:cubicBezTo>
                      <a:cubicBezTo>
                        <a:pt x="571" y="52"/>
                        <a:pt x="528" y="81"/>
                        <a:pt x="418" y="95"/>
                      </a:cubicBezTo>
                      <a:cubicBezTo>
                        <a:pt x="308" y="110"/>
                        <a:pt x="123" y="63"/>
                        <a:pt x="79" y="39"/>
                      </a:cubicBezTo>
                      <a:cubicBezTo>
                        <a:pt x="53" y="25"/>
                        <a:pt x="30" y="21"/>
                        <a:pt x="16" y="28"/>
                      </a:cubicBezTo>
                      <a:cubicBezTo>
                        <a:pt x="8" y="33"/>
                        <a:pt x="4" y="40"/>
                        <a:pt x="3" y="52"/>
                      </a:cubicBezTo>
                      <a:cubicBezTo>
                        <a:pt x="3" y="52"/>
                        <a:pt x="3" y="52"/>
                        <a:pt x="3" y="52"/>
                      </a:cubicBezTo>
                      <a:cubicBezTo>
                        <a:pt x="0" y="63"/>
                        <a:pt x="1" y="72"/>
                        <a:pt x="6" y="77"/>
                      </a:cubicBezTo>
                      <a:cubicBezTo>
                        <a:pt x="9" y="79"/>
                        <a:pt x="12" y="81"/>
                        <a:pt x="16" y="82"/>
                      </a:cubicBezTo>
                      <a:cubicBezTo>
                        <a:pt x="15" y="76"/>
                        <a:pt x="16" y="63"/>
                        <a:pt x="21" y="55"/>
                      </a:cubicBezTo>
                      <a:cubicBezTo>
                        <a:pt x="31" y="39"/>
                        <a:pt x="50" y="45"/>
                        <a:pt x="71" y="52"/>
                      </a:cubicBezTo>
                      <a:cubicBezTo>
                        <a:pt x="85" y="58"/>
                        <a:pt x="102" y="64"/>
                        <a:pt x="118" y="66"/>
                      </a:cubicBezTo>
                      <a:cubicBezTo>
                        <a:pt x="131" y="69"/>
                        <a:pt x="144" y="71"/>
                        <a:pt x="157" y="74"/>
                      </a:cubicBezTo>
                      <a:cubicBezTo>
                        <a:pt x="195" y="84"/>
                        <a:pt x="246" y="94"/>
                        <a:pt x="285" y="100"/>
                      </a:cubicBezTo>
                      <a:cubicBezTo>
                        <a:pt x="320" y="104"/>
                        <a:pt x="356" y="105"/>
                        <a:pt x="392" y="103"/>
                      </a:cubicBezTo>
                      <a:cubicBezTo>
                        <a:pt x="431" y="100"/>
                        <a:pt x="467" y="93"/>
                        <a:pt x="504" y="82"/>
                      </a:cubicBezTo>
                      <a:cubicBezTo>
                        <a:pt x="527" y="74"/>
                        <a:pt x="552" y="64"/>
                        <a:pt x="571" y="56"/>
                      </a:cubicBezTo>
                      <a:cubicBezTo>
                        <a:pt x="592" y="48"/>
                        <a:pt x="607" y="27"/>
                        <a:pt x="631" y="28"/>
                      </a:cubicBezTo>
                      <a:cubicBezTo>
                        <a:pt x="640" y="28"/>
                        <a:pt x="655" y="42"/>
                        <a:pt x="645" y="55"/>
                      </a:cubicBezTo>
                      <a:cubicBezTo>
                        <a:pt x="648" y="55"/>
                        <a:pt x="650" y="54"/>
                        <a:pt x="652" y="53"/>
                      </a:cubicBezTo>
                      <a:cubicBezTo>
                        <a:pt x="663" y="47"/>
                        <a:pt x="669" y="38"/>
                        <a:pt x="669" y="28"/>
                      </a:cubicBezTo>
                      <a:cubicBezTo>
                        <a:pt x="669" y="18"/>
                        <a:pt x="663" y="10"/>
                        <a:pt x="655" y="6"/>
                      </a:cubicBezTo>
                      <a:close/>
                    </a:path>
                  </a:pathLst>
                </a:custGeom>
                <a:solidFill>
                  <a:srgbClr val="6FA3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412" name="Freeform 81"/>
                <p:cNvSpPr>
                  <a:spLocks/>
                </p:cNvSpPr>
                <p:nvPr/>
              </p:nvSpPr>
              <p:spPr bwMode="auto">
                <a:xfrm>
                  <a:off x="688" y="3168"/>
                  <a:ext cx="115" cy="53"/>
                </a:xfrm>
                <a:custGeom>
                  <a:avLst/>
                  <a:gdLst>
                    <a:gd name="T0" fmla="*/ 13 w 46"/>
                    <a:gd name="T1" fmla="*/ 50 h 20"/>
                    <a:gd name="T2" fmla="*/ 0 w 46"/>
                    <a:gd name="T3" fmla="*/ 72 h 20"/>
                    <a:gd name="T4" fmla="*/ 8 w 46"/>
                    <a:gd name="T5" fmla="*/ 119 h 20"/>
                    <a:gd name="T6" fmla="*/ 125 w 46"/>
                    <a:gd name="T7" fmla="*/ 140 h 20"/>
                    <a:gd name="T8" fmla="*/ 158 w 46"/>
                    <a:gd name="T9" fmla="*/ 140 h 20"/>
                    <a:gd name="T10" fmla="*/ 150 w 46"/>
                    <a:gd name="T11" fmla="*/ 111 h 20"/>
                    <a:gd name="T12" fmla="*/ 238 w 46"/>
                    <a:gd name="T13" fmla="*/ 34 h 20"/>
                    <a:gd name="T14" fmla="*/ 288 w 46"/>
                    <a:gd name="T15" fmla="*/ 42 h 20"/>
                    <a:gd name="T16" fmla="*/ 270 w 46"/>
                    <a:gd name="T17" fmla="*/ 34 h 20"/>
                    <a:gd name="T18" fmla="*/ 13 w 46"/>
                    <a:gd name="T19" fmla="*/ 50 h 20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46" h="20">
                      <a:moveTo>
                        <a:pt x="2" y="7"/>
                      </a:moveTo>
                      <a:cubicBezTo>
                        <a:pt x="0" y="8"/>
                        <a:pt x="0" y="10"/>
                        <a:pt x="0" y="10"/>
                      </a:cubicBezTo>
                      <a:cubicBezTo>
                        <a:pt x="0" y="13"/>
                        <a:pt x="0" y="16"/>
                        <a:pt x="1" y="17"/>
                      </a:cubicBezTo>
                      <a:cubicBezTo>
                        <a:pt x="3" y="19"/>
                        <a:pt x="11" y="20"/>
                        <a:pt x="20" y="20"/>
                      </a:cubicBezTo>
                      <a:cubicBezTo>
                        <a:pt x="22" y="20"/>
                        <a:pt x="23" y="20"/>
                        <a:pt x="25" y="20"/>
                      </a:cubicBezTo>
                      <a:cubicBezTo>
                        <a:pt x="25" y="19"/>
                        <a:pt x="24" y="18"/>
                        <a:pt x="24" y="16"/>
                      </a:cubicBezTo>
                      <a:cubicBezTo>
                        <a:pt x="24" y="6"/>
                        <a:pt x="28" y="5"/>
                        <a:pt x="38" y="5"/>
                      </a:cubicBezTo>
                      <a:cubicBezTo>
                        <a:pt x="40" y="5"/>
                        <a:pt x="43" y="6"/>
                        <a:pt x="46" y="6"/>
                      </a:cubicBezTo>
                      <a:cubicBezTo>
                        <a:pt x="45" y="6"/>
                        <a:pt x="44" y="5"/>
                        <a:pt x="43" y="5"/>
                      </a:cubicBezTo>
                      <a:cubicBezTo>
                        <a:pt x="22" y="0"/>
                        <a:pt x="7" y="3"/>
                        <a:pt x="2" y="7"/>
                      </a:cubicBezTo>
                      <a:close/>
                    </a:path>
                  </a:pathLst>
                </a:custGeom>
                <a:solidFill>
                  <a:srgbClr val="6FA3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413" name="Freeform 82"/>
                <p:cNvSpPr>
                  <a:spLocks/>
                </p:cNvSpPr>
                <p:nvPr/>
              </p:nvSpPr>
              <p:spPr bwMode="auto">
                <a:xfrm>
                  <a:off x="1060" y="3272"/>
                  <a:ext cx="133" cy="29"/>
                </a:xfrm>
                <a:custGeom>
                  <a:avLst/>
                  <a:gdLst>
                    <a:gd name="T0" fmla="*/ 0 w 53"/>
                    <a:gd name="T1" fmla="*/ 0 h 11"/>
                    <a:gd name="T2" fmla="*/ 25 w 53"/>
                    <a:gd name="T3" fmla="*/ 34 h 11"/>
                    <a:gd name="T4" fmla="*/ 63 w 53"/>
                    <a:gd name="T5" fmla="*/ 42 h 11"/>
                    <a:gd name="T6" fmla="*/ 334 w 53"/>
                    <a:gd name="T7" fmla="*/ 55 h 11"/>
                    <a:gd name="T8" fmla="*/ 13 w 53"/>
                    <a:gd name="T9" fmla="*/ 0 h 11"/>
                    <a:gd name="T10" fmla="*/ 0 w 53"/>
                    <a:gd name="T11" fmla="*/ 0 h 1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53" h="11">
                      <a:moveTo>
                        <a:pt x="0" y="0"/>
                      </a:moveTo>
                      <a:cubicBezTo>
                        <a:pt x="1" y="2"/>
                        <a:pt x="2" y="3"/>
                        <a:pt x="4" y="5"/>
                      </a:cubicBezTo>
                      <a:cubicBezTo>
                        <a:pt x="6" y="5"/>
                        <a:pt x="8" y="6"/>
                        <a:pt x="10" y="6"/>
                      </a:cubicBezTo>
                      <a:cubicBezTo>
                        <a:pt x="34" y="10"/>
                        <a:pt x="49" y="11"/>
                        <a:pt x="53" y="8"/>
                      </a:cubicBezTo>
                      <a:cubicBezTo>
                        <a:pt x="50" y="6"/>
                        <a:pt x="39" y="2"/>
                        <a:pt x="2" y="0"/>
                      </a:cubicBezTo>
                      <a:cubicBezTo>
                        <a:pt x="1" y="0"/>
                        <a:pt x="1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6FA3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414" name="Freeform 83"/>
                <p:cNvSpPr>
                  <a:spLocks/>
                </p:cNvSpPr>
                <p:nvPr/>
              </p:nvSpPr>
              <p:spPr bwMode="auto">
                <a:xfrm>
                  <a:off x="1290" y="3288"/>
                  <a:ext cx="140" cy="32"/>
                </a:xfrm>
                <a:custGeom>
                  <a:avLst/>
                  <a:gdLst>
                    <a:gd name="T0" fmla="*/ 320 w 56"/>
                    <a:gd name="T1" fmla="*/ 35 h 12"/>
                    <a:gd name="T2" fmla="*/ 350 w 56"/>
                    <a:gd name="T3" fmla="*/ 0 h 12"/>
                    <a:gd name="T4" fmla="*/ 250 w 56"/>
                    <a:gd name="T5" fmla="*/ 0 h 12"/>
                    <a:gd name="T6" fmla="*/ 0 w 56"/>
                    <a:gd name="T7" fmla="*/ 21 h 12"/>
                    <a:gd name="T8" fmla="*/ 8 w 56"/>
                    <a:gd name="T9" fmla="*/ 56 h 12"/>
                    <a:gd name="T10" fmla="*/ 150 w 56"/>
                    <a:gd name="T11" fmla="*/ 72 h 12"/>
                    <a:gd name="T12" fmla="*/ 183 w 56"/>
                    <a:gd name="T13" fmla="*/ 64 h 12"/>
                    <a:gd name="T14" fmla="*/ 220 w 56"/>
                    <a:gd name="T15" fmla="*/ 64 h 12"/>
                    <a:gd name="T16" fmla="*/ 333 w 56"/>
                    <a:gd name="T17" fmla="*/ 56 h 12"/>
                    <a:gd name="T18" fmla="*/ 320 w 56"/>
                    <a:gd name="T19" fmla="*/ 35 h 12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56" h="12">
                      <a:moveTo>
                        <a:pt x="51" y="5"/>
                      </a:moveTo>
                      <a:cubicBezTo>
                        <a:pt x="51" y="3"/>
                        <a:pt x="54" y="1"/>
                        <a:pt x="56" y="0"/>
                      </a:cubicBezTo>
                      <a:cubicBezTo>
                        <a:pt x="51" y="0"/>
                        <a:pt x="45" y="0"/>
                        <a:pt x="40" y="0"/>
                      </a:cubicBezTo>
                      <a:cubicBezTo>
                        <a:pt x="24" y="0"/>
                        <a:pt x="3" y="0"/>
                        <a:pt x="0" y="3"/>
                      </a:cubicBezTo>
                      <a:cubicBezTo>
                        <a:pt x="0" y="7"/>
                        <a:pt x="1" y="8"/>
                        <a:pt x="1" y="8"/>
                      </a:cubicBezTo>
                      <a:cubicBezTo>
                        <a:pt x="5" y="12"/>
                        <a:pt x="16" y="11"/>
                        <a:pt x="24" y="10"/>
                      </a:cubicBezTo>
                      <a:cubicBezTo>
                        <a:pt x="29" y="9"/>
                        <a:pt x="29" y="9"/>
                        <a:pt x="29" y="9"/>
                      </a:cubicBezTo>
                      <a:cubicBezTo>
                        <a:pt x="35" y="9"/>
                        <a:pt x="35" y="9"/>
                        <a:pt x="35" y="9"/>
                      </a:cubicBezTo>
                      <a:cubicBezTo>
                        <a:pt x="40" y="9"/>
                        <a:pt x="46" y="8"/>
                        <a:pt x="53" y="8"/>
                      </a:cubicBezTo>
                      <a:cubicBezTo>
                        <a:pt x="52" y="7"/>
                        <a:pt x="51" y="6"/>
                        <a:pt x="51" y="5"/>
                      </a:cubicBezTo>
                      <a:close/>
                    </a:path>
                  </a:pathLst>
                </a:custGeom>
                <a:solidFill>
                  <a:srgbClr val="6FA3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415" name="Freeform 84"/>
                <p:cNvSpPr>
                  <a:spLocks/>
                </p:cNvSpPr>
                <p:nvPr/>
              </p:nvSpPr>
              <p:spPr bwMode="auto">
                <a:xfrm>
                  <a:off x="1795" y="3205"/>
                  <a:ext cx="63" cy="48"/>
                </a:xfrm>
                <a:custGeom>
                  <a:avLst/>
                  <a:gdLst>
                    <a:gd name="T0" fmla="*/ 146 w 25"/>
                    <a:gd name="T1" fmla="*/ 13 h 18"/>
                    <a:gd name="T2" fmla="*/ 8 w 25"/>
                    <a:gd name="T3" fmla="*/ 56 h 18"/>
                    <a:gd name="T4" fmla="*/ 0 w 25"/>
                    <a:gd name="T5" fmla="*/ 64 h 18"/>
                    <a:gd name="T6" fmla="*/ 45 w 25"/>
                    <a:gd name="T7" fmla="*/ 128 h 18"/>
                    <a:gd name="T8" fmla="*/ 45 w 25"/>
                    <a:gd name="T9" fmla="*/ 128 h 18"/>
                    <a:gd name="T10" fmla="*/ 159 w 25"/>
                    <a:gd name="T11" fmla="*/ 35 h 18"/>
                    <a:gd name="T12" fmla="*/ 146 w 25"/>
                    <a:gd name="T13" fmla="*/ 13 h 18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25" h="18">
                      <a:moveTo>
                        <a:pt x="23" y="2"/>
                      </a:moveTo>
                      <a:cubicBezTo>
                        <a:pt x="17" y="0"/>
                        <a:pt x="11" y="3"/>
                        <a:pt x="1" y="8"/>
                      </a:cubicBezTo>
                      <a:cubicBezTo>
                        <a:pt x="1" y="8"/>
                        <a:pt x="0" y="8"/>
                        <a:pt x="0" y="9"/>
                      </a:cubicBezTo>
                      <a:cubicBezTo>
                        <a:pt x="6" y="10"/>
                        <a:pt x="8" y="13"/>
                        <a:pt x="7" y="18"/>
                      </a:cubicBezTo>
                      <a:cubicBezTo>
                        <a:pt x="7" y="18"/>
                        <a:pt x="7" y="18"/>
                        <a:pt x="7" y="18"/>
                      </a:cubicBezTo>
                      <a:cubicBezTo>
                        <a:pt x="15" y="18"/>
                        <a:pt x="24" y="10"/>
                        <a:pt x="25" y="5"/>
                      </a:cubicBezTo>
                      <a:cubicBezTo>
                        <a:pt x="25" y="4"/>
                        <a:pt x="25" y="3"/>
                        <a:pt x="23" y="2"/>
                      </a:cubicBezTo>
                      <a:close/>
                    </a:path>
                  </a:pathLst>
                </a:custGeom>
                <a:solidFill>
                  <a:srgbClr val="6FA3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416" name="Freeform 85"/>
                <p:cNvSpPr>
                  <a:spLocks/>
                </p:cNvSpPr>
                <p:nvPr/>
              </p:nvSpPr>
              <p:spPr bwMode="auto">
                <a:xfrm>
                  <a:off x="893" y="3315"/>
                  <a:ext cx="345" cy="96"/>
                </a:xfrm>
                <a:custGeom>
                  <a:avLst/>
                  <a:gdLst>
                    <a:gd name="T0" fmla="*/ 308 w 138"/>
                    <a:gd name="T1" fmla="*/ 93 h 36"/>
                    <a:gd name="T2" fmla="*/ 295 w 138"/>
                    <a:gd name="T3" fmla="*/ 85 h 36"/>
                    <a:gd name="T4" fmla="*/ 45 w 138"/>
                    <a:gd name="T5" fmla="*/ 35 h 36"/>
                    <a:gd name="T6" fmla="*/ 0 w 138"/>
                    <a:gd name="T7" fmla="*/ 149 h 36"/>
                    <a:gd name="T8" fmla="*/ 25 w 138"/>
                    <a:gd name="T9" fmla="*/ 235 h 36"/>
                    <a:gd name="T10" fmla="*/ 158 w 138"/>
                    <a:gd name="T11" fmla="*/ 227 h 36"/>
                    <a:gd name="T12" fmla="*/ 208 w 138"/>
                    <a:gd name="T13" fmla="*/ 141 h 36"/>
                    <a:gd name="T14" fmla="*/ 333 w 138"/>
                    <a:gd name="T15" fmla="*/ 149 h 36"/>
                    <a:gd name="T16" fmla="*/ 583 w 138"/>
                    <a:gd name="T17" fmla="*/ 192 h 36"/>
                    <a:gd name="T18" fmla="*/ 863 w 138"/>
                    <a:gd name="T19" fmla="*/ 205 h 36"/>
                    <a:gd name="T20" fmla="*/ 308 w 138"/>
                    <a:gd name="T21" fmla="*/ 93 h 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38" h="36">
                      <a:moveTo>
                        <a:pt x="49" y="13"/>
                      </a:moveTo>
                      <a:cubicBezTo>
                        <a:pt x="48" y="13"/>
                        <a:pt x="48" y="12"/>
                        <a:pt x="47" y="12"/>
                      </a:cubicBezTo>
                      <a:cubicBezTo>
                        <a:pt x="34" y="5"/>
                        <a:pt x="15" y="0"/>
                        <a:pt x="7" y="5"/>
                      </a:cubicBezTo>
                      <a:cubicBezTo>
                        <a:pt x="2" y="8"/>
                        <a:pt x="0" y="13"/>
                        <a:pt x="0" y="21"/>
                      </a:cubicBezTo>
                      <a:cubicBezTo>
                        <a:pt x="0" y="27"/>
                        <a:pt x="2" y="31"/>
                        <a:pt x="4" y="33"/>
                      </a:cubicBezTo>
                      <a:cubicBezTo>
                        <a:pt x="9" y="36"/>
                        <a:pt x="17" y="35"/>
                        <a:pt x="25" y="32"/>
                      </a:cubicBezTo>
                      <a:cubicBezTo>
                        <a:pt x="24" y="27"/>
                        <a:pt x="28" y="22"/>
                        <a:pt x="33" y="20"/>
                      </a:cubicBezTo>
                      <a:cubicBezTo>
                        <a:pt x="38" y="18"/>
                        <a:pt x="47" y="20"/>
                        <a:pt x="53" y="21"/>
                      </a:cubicBezTo>
                      <a:cubicBezTo>
                        <a:pt x="66" y="24"/>
                        <a:pt x="79" y="26"/>
                        <a:pt x="93" y="27"/>
                      </a:cubicBezTo>
                      <a:cubicBezTo>
                        <a:pt x="108" y="28"/>
                        <a:pt x="123" y="28"/>
                        <a:pt x="138" y="29"/>
                      </a:cubicBezTo>
                      <a:cubicBezTo>
                        <a:pt x="109" y="26"/>
                        <a:pt x="78" y="20"/>
                        <a:pt x="49" y="13"/>
                      </a:cubicBezTo>
                      <a:close/>
                    </a:path>
                  </a:pathLst>
                </a:custGeom>
                <a:solidFill>
                  <a:srgbClr val="6FA3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417" name="Freeform 86"/>
                <p:cNvSpPr>
                  <a:spLocks/>
                </p:cNvSpPr>
                <p:nvPr/>
              </p:nvSpPr>
              <p:spPr bwMode="auto">
                <a:xfrm>
                  <a:off x="1553" y="3307"/>
                  <a:ext cx="285" cy="82"/>
                </a:xfrm>
                <a:custGeom>
                  <a:avLst/>
                  <a:gdLst>
                    <a:gd name="T0" fmla="*/ 708 w 114"/>
                    <a:gd name="T1" fmla="*/ 85 h 31"/>
                    <a:gd name="T2" fmla="*/ 683 w 114"/>
                    <a:gd name="T3" fmla="*/ 34 h 31"/>
                    <a:gd name="T4" fmla="*/ 470 w 114"/>
                    <a:gd name="T5" fmla="*/ 42 h 31"/>
                    <a:gd name="T6" fmla="*/ 420 w 114"/>
                    <a:gd name="T7" fmla="*/ 63 h 31"/>
                    <a:gd name="T8" fmla="*/ 8 w 114"/>
                    <a:gd name="T9" fmla="*/ 204 h 31"/>
                    <a:gd name="T10" fmla="*/ 0 w 114"/>
                    <a:gd name="T11" fmla="*/ 217 h 31"/>
                    <a:gd name="T12" fmla="*/ 363 w 114"/>
                    <a:gd name="T13" fmla="*/ 167 h 31"/>
                    <a:gd name="T14" fmla="*/ 508 w 114"/>
                    <a:gd name="T15" fmla="*/ 167 h 31"/>
                    <a:gd name="T16" fmla="*/ 533 w 114"/>
                    <a:gd name="T17" fmla="*/ 204 h 31"/>
                    <a:gd name="T18" fmla="*/ 700 w 114"/>
                    <a:gd name="T19" fmla="*/ 132 h 31"/>
                    <a:gd name="T20" fmla="*/ 708 w 114"/>
                    <a:gd name="T21" fmla="*/ 85 h 31"/>
                    <a:gd name="T22" fmla="*/ 708 w 114"/>
                    <a:gd name="T23" fmla="*/ 85 h 31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114" h="31">
                      <a:moveTo>
                        <a:pt x="113" y="12"/>
                      </a:moveTo>
                      <a:cubicBezTo>
                        <a:pt x="113" y="8"/>
                        <a:pt x="111" y="6"/>
                        <a:pt x="109" y="5"/>
                      </a:cubicBezTo>
                      <a:cubicBezTo>
                        <a:pt x="100" y="0"/>
                        <a:pt x="84" y="2"/>
                        <a:pt x="75" y="6"/>
                      </a:cubicBezTo>
                      <a:cubicBezTo>
                        <a:pt x="67" y="9"/>
                        <a:pt x="67" y="9"/>
                        <a:pt x="67" y="9"/>
                      </a:cubicBezTo>
                      <a:cubicBezTo>
                        <a:pt x="49" y="16"/>
                        <a:pt x="27" y="24"/>
                        <a:pt x="1" y="29"/>
                      </a:cubicBezTo>
                      <a:cubicBezTo>
                        <a:pt x="0" y="31"/>
                        <a:pt x="0" y="31"/>
                        <a:pt x="0" y="31"/>
                      </a:cubicBezTo>
                      <a:cubicBezTo>
                        <a:pt x="19" y="25"/>
                        <a:pt x="40" y="30"/>
                        <a:pt x="58" y="24"/>
                      </a:cubicBezTo>
                      <a:cubicBezTo>
                        <a:pt x="67" y="22"/>
                        <a:pt x="73" y="18"/>
                        <a:pt x="81" y="24"/>
                      </a:cubicBezTo>
                      <a:cubicBezTo>
                        <a:pt x="83" y="25"/>
                        <a:pt x="84" y="27"/>
                        <a:pt x="85" y="29"/>
                      </a:cubicBezTo>
                      <a:cubicBezTo>
                        <a:pt x="99" y="27"/>
                        <a:pt x="109" y="24"/>
                        <a:pt x="112" y="19"/>
                      </a:cubicBezTo>
                      <a:cubicBezTo>
                        <a:pt x="113" y="18"/>
                        <a:pt x="114" y="16"/>
                        <a:pt x="113" y="12"/>
                      </a:cubicBezTo>
                      <a:cubicBezTo>
                        <a:pt x="113" y="12"/>
                        <a:pt x="113" y="12"/>
                        <a:pt x="113" y="12"/>
                      </a:cubicBezTo>
                      <a:close/>
                    </a:path>
                  </a:pathLst>
                </a:custGeom>
                <a:solidFill>
                  <a:srgbClr val="6FA3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418" name="Freeform 87"/>
                <p:cNvSpPr>
                  <a:spLocks/>
                </p:cNvSpPr>
                <p:nvPr/>
              </p:nvSpPr>
              <p:spPr bwMode="auto">
                <a:xfrm>
                  <a:off x="708" y="3288"/>
                  <a:ext cx="125" cy="91"/>
                </a:xfrm>
                <a:custGeom>
                  <a:avLst/>
                  <a:gdLst>
                    <a:gd name="T0" fmla="*/ 313 w 50"/>
                    <a:gd name="T1" fmla="*/ 115 h 34"/>
                    <a:gd name="T2" fmla="*/ 308 w 50"/>
                    <a:gd name="T3" fmla="*/ 99 h 34"/>
                    <a:gd name="T4" fmla="*/ 175 w 50"/>
                    <a:gd name="T5" fmla="*/ 0 h 34"/>
                    <a:gd name="T6" fmla="*/ 8 w 50"/>
                    <a:gd name="T7" fmla="*/ 94 h 34"/>
                    <a:gd name="T8" fmla="*/ 0 w 50"/>
                    <a:gd name="T9" fmla="*/ 137 h 34"/>
                    <a:gd name="T10" fmla="*/ 20 w 50"/>
                    <a:gd name="T11" fmla="*/ 201 h 34"/>
                    <a:gd name="T12" fmla="*/ 88 w 50"/>
                    <a:gd name="T13" fmla="*/ 244 h 34"/>
                    <a:gd name="T14" fmla="*/ 113 w 50"/>
                    <a:gd name="T15" fmla="*/ 244 h 34"/>
                    <a:gd name="T16" fmla="*/ 145 w 50"/>
                    <a:gd name="T17" fmla="*/ 115 h 34"/>
                    <a:gd name="T18" fmla="*/ 233 w 50"/>
                    <a:gd name="T19" fmla="*/ 99 h 34"/>
                    <a:gd name="T20" fmla="*/ 313 w 50"/>
                    <a:gd name="T21" fmla="*/ 115 h 34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50" h="34">
                      <a:moveTo>
                        <a:pt x="50" y="16"/>
                      </a:moveTo>
                      <a:cubicBezTo>
                        <a:pt x="50" y="15"/>
                        <a:pt x="49" y="14"/>
                        <a:pt x="49" y="14"/>
                      </a:cubicBezTo>
                      <a:cubicBezTo>
                        <a:pt x="44" y="6"/>
                        <a:pt x="34" y="0"/>
                        <a:pt x="28" y="0"/>
                      </a:cubicBezTo>
                      <a:cubicBezTo>
                        <a:pt x="17" y="0"/>
                        <a:pt x="5" y="4"/>
                        <a:pt x="1" y="13"/>
                      </a:cubicBezTo>
                      <a:cubicBezTo>
                        <a:pt x="1" y="15"/>
                        <a:pt x="0" y="17"/>
                        <a:pt x="0" y="19"/>
                      </a:cubicBezTo>
                      <a:cubicBezTo>
                        <a:pt x="0" y="23"/>
                        <a:pt x="1" y="26"/>
                        <a:pt x="3" y="28"/>
                      </a:cubicBezTo>
                      <a:cubicBezTo>
                        <a:pt x="6" y="31"/>
                        <a:pt x="9" y="33"/>
                        <a:pt x="14" y="34"/>
                      </a:cubicBezTo>
                      <a:cubicBezTo>
                        <a:pt x="18" y="34"/>
                        <a:pt x="18" y="34"/>
                        <a:pt x="18" y="34"/>
                      </a:cubicBezTo>
                      <a:cubicBezTo>
                        <a:pt x="7" y="31"/>
                        <a:pt x="18" y="19"/>
                        <a:pt x="23" y="16"/>
                      </a:cubicBezTo>
                      <a:cubicBezTo>
                        <a:pt x="28" y="13"/>
                        <a:pt x="32" y="13"/>
                        <a:pt x="37" y="14"/>
                      </a:cubicBezTo>
                      <a:cubicBezTo>
                        <a:pt x="41" y="14"/>
                        <a:pt x="46" y="16"/>
                        <a:pt x="50" y="16"/>
                      </a:cubicBezTo>
                      <a:close/>
                    </a:path>
                  </a:pathLst>
                </a:custGeom>
                <a:solidFill>
                  <a:srgbClr val="6FA3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419" name="Freeform 88"/>
                <p:cNvSpPr>
                  <a:spLocks/>
                </p:cNvSpPr>
                <p:nvPr/>
              </p:nvSpPr>
              <p:spPr bwMode="auto">
                <a:xfrm>
                  <a:off x="465" y="2829"/>
                  <a:ext cx="1773" cy="419"/>
                </a:xfrm>
                <a:custGeom>
                  <a:avLst/>
                  <a:gdLst>
                    <a:gd name="T0" fmla="*/ 45 w 709"/>
                    <a:gd name="T1" fmla="*/ 606 h 157"/>
                    <a:gd name="T2" fmla="*/ 283 w 709"/>
                    <a:gd name="T3" fmla="*/ 854 h 157"/>
                    <a:gd name="T4" fmla="*/ 950 w 709"/>
                    <a:gd name="T5" fmla="*/ 870 h 157"/>
                    <a:gd name="T6" fmla="*/ 2246 w 709"/>
                    <a:gd name="T7" fmla="*/ 1097 h 157"/>
                    <a:gd name="T8" fmla="*/ 3576 w 709"/>
                    <a:gd name="T9" fmla="*/ 798 h 157"/>
                    <a:gd name="T10" fmla="*/ 4151 w 709"/>
                    <a:gd name="T11" fmla="*/ 657 h 157"/>
                    <a:gd name="T12" fmla="*/ 3846 w 709"/>
                    <a:gd name="T13" fmla="*/ 350 h 157"/>
                    <a:gd name="T14" fmla="*/ 2676 w 709"/>
                    <a:gd name="T15" fmla="*/ 883 h 157"/>
                    <a:gd name="T16" fmla="*/ 575 w 709"/>
                    <a:gd name="T17" fmla="*/ 483 h 157"/>
                    <a:gd name="T18" fmla="*/ 45 w 709"/>
                    <a:gd name="T19" fmla="*/ 606 h 157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709" h="157">
                      <a:moveTo>
                        <a:pt x="7" y="85"/>
                      </a:moveTo>
                      <a:cubicBezTo>
                        <a:pt x="0" y="113"/>
                        <a:pt x="17" y="127"/>
                        <a:pt x="45" y="120"/>
                      </a:cubicBezTo>
                      <a:cubicBezTo>
                        <a:pt x="72" y="113"/>
                        <a:pt x="99" y="102"/>
                        <a:pt x="152" y="122"/>
                      </a:cubicBezTo>
                      <a:cubicBezTo>
                        <a:pt x="205" y="142"/>
                        <a:pt x="278" y="157"/>
                        <a:pt x="359" y="154"/>
                      </a:cubicBezTo>
                      <a:cubicBezTo>
                        <a:pt x="440" y="151"/>
                        <a:pt x="527" y="129"/>
                        <a:pt x="572" y="112"/>
                      </a:cubicBezTo>
                      <a:cubicBezTo>
                        <a:pt x="617" y="95"/>
                        <a:pt x="641" y="103"/>
                        <a:pt x="664" y="92"/>
                      </a:cubicBezTo>
                      <a:cubicBezTo>
                        <a:pt x="709" y="70"/>
                        <a:pt x="674" y="0"/>
                        <a:pt x="615" y="49"/>
                      </a:cubicBezTo>
                      <a:cubicBezTo>
                        <a:pt x="580" y="79"/>
                        <a:pt x="538" y="110"/>
                        <a:pt x="428" y="124"/>
                      </a:cubicBezTo>
                      <a:cubicBezTo>
                        <a:pt x="317" y="138"/>
                        <a:pt x="133" y="91"/>
                        <a:pt x="92" y="68"/>
                      </a:cubicBezTo>
                      <a:cubicBezTo>
                        <a:pt x="50" y="46"/>
                        <a:pt x="11" y="46"/>
                        <a:pt x="7" y="85"/>
                      </a:cubicBezTo>
                      <a:close/>
                    </a:path>
                  </a:pathLst>
                </a:custGeom>
                <a:noFill/>
                <a:ln w="7938" cap="rnd">
                  <a:solidFill>
                    <a:srgbClr val="33333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420" name="Freeform 89"/>
                <p:cNvSpPr>
                  <a:spLocks/>
                </p:cNvSpPr>
                <p:nvPr/>
              </p:nvSpPr>
              <p:spPr bwMode="auto">
                <a:xfrm>
                  <a:off x="695" y="2790"/>
                  <a:ext cx="1173" cy="325"/>
                </a:xfrm>
                <a:custGeom>
                  <a:avLst/>
                  <a:gdLst>
                    <a:gd name="T0" fmla="*/ 170 w 469"/>
                    <a:gd name="T1" fmla="*/ 43 h 122"/>
                    <a:gd name="T2" fmla="*/ 438 w 469"/>
                    <a:gd name="T3" fmla="*/ 581 h 122"/>
                    <a:gd name="T4" fmla="*/ 1426 w 469"/>
                    <a:gd name="T5" fmla="*/ 866 h 122"/>
                    <a:gd name="T6" fmla="*/ 2689 w 469"/>
                    <a:gd name="T7" fmla="*/ 525 h 122"/>
                    <a:gd name="T8" fmla="*/ 2796 w 469"/>
                    <a:gd name="T9" fmla="*/ 99 h 122"/>
                    <a:gd name="T10" fmla="*/ 2451 w 469"/>
                    <a:gd name="T11" fmla="*/ 306 h 122"/>
                    <a:gd name="T12" fmla="*/ 1346 w 469"/>
                    <a:gd name="T13" fmla="*/ 717 h 122"/>
                    <a:gd name="T14" fmla="*/ 508 w 469"/>
                    <a:gd name="T15" fmla="*/ 264 h 122"/>
                    <a:gd name="T16" fmla="*/ 170 w 469"/>
                    <a:gd name="T17" fmla="*/ 43 h 122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469" h="122">
                      <a:moveTo>
                        <a:pt x="27" y="6"/>
                      </a:moveTo>
                      <a:cubicBezTo>
                        <a:pt x="0" y="20"/>
                        <a:pt x="22" y="62"/>
                        <a:pt x="70" y="82"/>
                      </a:cubicBezTo>
                      <a:cubicBezTo>
                        <a:pt x="103" y="96"/>
                        <a:pt x="147" y="122"/>
                        <a:pt x="228" y="122"/>
                      </a:cubicBezTo>
                      <a:cubicBezTo>
                        <a:pt x="309" y="122"/>
                        <a:pt x="394" y="98"/>
                        <a:pt x="430" y="74"/>
                      </a:cubicBezTo>
                      <a:cubicBezTo>
                        <a:pt x="453" y="58"/>
                        <a:pt x="469" y="24"/>
                        <a:pt x="447" y="14"/>
                      </a:cubicBezTo>
                      <a:cubicBezTo>
                        <a:pt x="427" y="6"/>
                        <a:pt x="420" y="14"/>
                        <a:pt x="392" y="43"/>
                      </a:cubicBezTo>
                      <a:cubicBezTo>
                        <a:pt x="365" y="71"/>
                        <a:pt x="292" y="102"/>
                        <a:pt x="215" y="101"/>
                      </a:cubicBezTo>
                      <a:cubicBezTo>
                        <a:pt x="138" y="100"/>
                        <a:pt x="90" y="52"/>
                        <a:pt x="81" y="37"/>
                      </a:cubicBezTo>
                      <a:cubicBezTo>
                        <a:pt x="62" y="4"/>
                        <a:pt x="41" y="0"/>
                        <a:pt x="27" y="6"/>
                      </a:cubicBezTo>
                      <a:close/>
                    </a:path>
                  </a:pathLst>
                </a:custGeom>
                <a:noFill/>
                <a:ln w="7938" cap="rnd">
                  <a:solidFill>
                    <a:srgbClr val="33333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421" name="Freeform 90"/>
                <p:cNvSpPr>
                  <a:spLocks/>
                </p:cNvSpPr>
                <p:nvPr/>
              </p:nvSpPr>
              <p:spPr bwMode="auto">
                <a:xfrm>
                  <a:off x="903" y="2702"/>
                  <a:ext cx="830" cy="338"/>
                </a:xfrm>
                <a:custGeom>
                  <a:avLst/>
                  <a:gdLst>
                    <a:gd name="T0" fmla="*/ 825 w 332"/>
                    <a:gd name="T1" fmla="*/ 716 h 127"/>
                    <a:gd name="T2" fmla="*/ 1600 w 332"/>
                    <a:gd name="T3" fmla="*/ 447 h 127"/>
                    <a:gd name="T4" fmla="*/ 1888 w 332"/>
                    <a:gd name="T5" fmla="*/ 106 h 127"/>
                    <a:gd name="T6" fmla="*/ 1738 w 332"/>
                    <a:gd name="T7" fmla="*/ 538 h 127"/>
                    <a:gd name="T8" fmla="*/ 1133 w 332"/>
                    <a:gd name="T9" fmla="*/ 814 h 127"/>
                    <a:gd name="T10" fmla="*/ 288 w 332"/>
                    <a:gd name="T11" fmla="*/ 665 h 127"/>
                    <a:gd name="T12" fmla="*/ 113 w 332"/>
                    <a:gd name="T13" fmla="*/ 269 h 127"/>
                    <a:gd name="T14" fmla="*/ 825 w 332"/>
                    <a:gd name="T15" fmla="*/ 716 h 127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332" h="127">
                      <a:moveTo>
                        <a:pt x="132" y="101"/>
                      </a:moveTo>
                      <a:cubicBezTo>
                        <a:pt x="170" y="103"/>
                        <a:pt x="240" y="83"/>
                        <a:pt x="256" y="63"/>
                      </a:cubicBezTo>
                      <a:cubicBezTo>
                        <a:pt x="278" y="36"/>
                        <a:pt x="272" y="0"/>
                        <a:pt x="302" y="15"/>
                      </a:cubicBezTo>
                      <a:cubicBezTo>
                        <a:pt x="332" y="30"/>
                        <a:pt x="290" y="65"/>
                        <a:pt x="278" y="76"/>
                      </a:cubicBezTo>
                      <a:cubicBezTo>
                        <a:pt x="266" y="86"/>
                        <a:pt x="252" y="104"/>
                        <a:pt x="181" y="115"/>
                      </a:cubicBezTo>
                      <a:cubicBezTo>
                        <a:pt x="110" y="127"/>
                        <a:pt x="74" y="107"/>
                        <a:pt x="46" y="94"/>
                      </a:cubicBezTo>
                      <a:cubicBezTo>
                        <a:pt x="18" y="82"/>
                        <a:pt x="0" y="46"/>
                        <a:pt x="18" y="38"/>
                      </a:cubicBezTo>
                      <a:cubicBezTo>
                        <a:pt x="52" y="16"/>
                        <a:pt x="63" y="94"/>
                        <a:pt x="132" y="101"/>
                      </a:cubicBezTo>
                      <a:close/>
                    </a:path>
                  </a:pathLst>
                </a:custGeom>
                <a:noFill/>
                <a:ln w="7938" cap="rnd">
                  <a:solidFill>
                    <a:srgbClr val="33333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422" name="Freeform 91"/>
                <p:cNvSpPr>
                  <a:spLocks/>
                </p:cNvSpPr>
                <p:nvPr/>
              </p:nvSpPr>
              <p:spPr bwMode="auto">
                <a:xfrm>
                  <a:off x="670" y="3149"/>
                  <a:ext cx="543" cy="168"/>
                </a:xfrm>
                <a:custGeom>
                  <a:avLst/>
                  <a:gdLst>
                    <a:gd name="T0" fmla="*/ 1346 w 217"/>
                    <a:gd name="T1" fmla="*/ 392 h 63"/>
                    <a:gd name="T2" fmla="*/ 1038 w 217"/>
                    <a:gd name="T3" fmla="*/ 413 h 63"/>
                    <a:gd name="T4" fmla="*/ 320 w 217"/>
                    <a:gd name="T5" fmla="*/ 243 h 63"/>
                    <a:gd name="T6" fmla="*/ 8 w 217"/>
                    <a:gd name="T7" fmla="*/ 120 h 63"/>
                    <a:gd name="T8" fmla="*/ 320 w 217"/>
                    <a:gd name="T9" fmla="*/ 51 h 63"/>
                    <a:gd name="T10" fmla="*/ 988 w 217"/>
                    <a:gd name="T11" fmla="*/ 291 h 63"/>
                    <a:gd name="T12" fmla="*/ 1346 w 217"/>
                    <a:gd name="T13" fmla="*/ 392 h 63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217" h="63">
                      <a:moveTo>
                        <a:pt x="215" y="55"/>
                      </a:moveTo>
                      <a:cubicBezTo>
                        <a:pt x="212" y="63"/>
                        <a:pt x="200" y="63"/>
                        <a:pt x="166" y="58"/>
                      </a:cubicBezTo>
                      <a:cubicBezTo>
                        <a:pt x="113" y="49"/>
                        <a:pt x="88" y="38"/>
                        <a:pt x="51" y="34"/>
                      </a:cubicBezTo>
                      <a:cubicBezTo>
                        <a:pt x="15" y="30"/>
                        <a:pt x="0" y="37"/>
                        <a:pt x="1" y="17"/>
                      </a:cubicBezTo>
                      <a:cubicBezTo>
                        <a:pt x="1" y="6"/>
                        <a:pt x="23" y="0"/>
                        <a:pt x="51" y="7"/>
                      </a:cubicBezTo>
                      <a:cubicBezTo>
                        <a:pt x="80" y="13"/>
                        <a:pt x="123" y="39"/>
                        <a:pt x="158" y="41"/>
                      </a:cubicBezTo>
                      <a:cubicBezTo>
                        <a:pt x="193" y="42"/>
                        <a:pt x="217" y="46"/>
                        <a:pt x="215" y="55"/>
                      </a:cubicBezTo>
                      <a:close/>
                    </a:path>
                  </a:pathLst>
                </a:custGeom>
                <a:noFill/>
                <a:ln w="7938" cap="rnd">
                  <a:solidFill>
                    <a:srgbClr val="33333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423" name="Freeform 92"/>
                <p:cNvSpPr>
                  <a:spLocks/>
                </p:cNvSpPr>
                <p:nvPr/>
              </p:nvSpPr>
              <p:spPr bwMode="auto">
                <a:xfrm>
                  <a:off x="1273" y="3184"/>
                  <a:ext cx="622" cy="163"/>
                </a:xfrm>
                <a:custGeom>
                  <a:avLst/>
                  <a:gdLst>
                    <a:gd name="T0" fmla="*/ 555 w 249"/>
                    <a:gd name="T1" fmla="*/ 235 h 61"/>
                    <a:gd name="T2" fmla="*/ 5 w 249"/>
                    <a:gd name="T3" fmla="*/ 294 h 61"/>
                    <a:gd name="T4" fmla="*/ 230 w 249"/>
                    <a:gd name="T5" fmla="*/ 385 h 61"/>
                    <a:gd name="T6" fmla="*/ 842 w 249"/>
                    <a:gd name="T7" fmla="*/ 307 h 61"/>
                    <a:gd name="T8" fmla="*/ 1349 w 249"/>
                    <a:gd name="T9" fmla="*/ 222 h 61"/>
                    <a:gd name="T10" fmla="*/ 1461 w 249"/>
                    <a:gd name="T11" fmla="*/ 35 h 61"/>
                    <a:gd name="T12" fmla="*/ 1154 w 249"/>
                    <a:gd name="T13" fmla="*/ 142 h 61"/>
                    <a:gd name="T14" fmla="*/ 555 w 249"/>
                    <a:gd name="T15" fmla="*/ 235 h 61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249" h="61">
                      <a:moveTo>
                        <a:pt x="89" y="33"/>
                      </a:moveTo>
                      <a:cubicBezTo>
                        <a:pt x="40" y="35"/>
                        <a:pt x="3" y="30"/>
                        <a:pt x="1" y="41"/>
                      </a:cubicBezTo>
                      <a:cubicBezTo>
                        <a:pt x="0" y="61"/>
                        <a:pt x="25" y="55"/>
                        <a:pt x="37" y="54"/>
                      </a:cubicBezTo>
                      <a:cubicBezTo>
                        <a:pt x="49" y="53"/>
                        <a:pt x="100" y="50"/>
                        <a:pt x="135" y="43"/>
                      </a:cubicBezTo>
                      <a:cubicBezTo>
                        <a:pt x="170" y="35"/>
                        <a:pt x="200" y="30"/>
                        <a:pt x="216" y="31"/>
                      </a:cubicBezTo>
                      <a:cubicBezTo>
                        <a:pt x="232" y="32"/>
                        <a:pt x="249" y="10"/>
                        <a:pt x="234" y="5"/>
                      </a:cubicBezTo>
                      <a:cubicBezTo>
                        <a:pt x="219" y="0"/>
                        <a:pt x="208" y="14"/>
                        <a:pt x="185" y="20"/>
                      </a:cubicBezTo>
                      <a:cubicBezTo>
                        <a:pt x="175" y="23"/>
                        <a:pt x="126" y="32"/>
                        <a:pt x="89" y="33"/>
                      </a:cubicBezTo>
                      <a:close/>
                    </a:path>
                  </a:pathLst>
                </a:custGeom>
                <a:noFill/>
                <a:ln w="7938" cap="rnd">
                  <a:solidFill>
                    <a:srgbClr val="33333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424" name="Freeform 93"/>
                <p:cNvSpPr>
                  <a:spLocks/>
                </p:cNvSpPr>
                <p:nvPr/>
              </p:nvSpPr>
              <p:spPr bwMode="auto">
                <a:xfrm>
                  <a:off x="683" y="3272"/>
                  <a:ext cx="180" cy="125"/>
                </a:xfrm>
                <a:custGeom>
                  <a:avLst/>
                  <a:gdLst>
                    <a:gd name="T0" fmla="*/ 38 w 72"/>
                    <a:gd name="T1" fmla="*/ 120 h 47"/>
                    <a:gd name="T2" fmla="*/ 208 w 72"/>
                    <a:gd name="T3" fmla="*/ 324 h 47"/>
                    <a:gd name="T4" fmla="*/ 420 w 72"/>
                    <a:gd name="T5" fmla="*/ 226 h 47"/>
                    <a:gd name="T6" fmla="*/ 238 w 72"/>
                    <a:gd name="T7" fmla="*/ 0 h 47"/>
                    <a:gd name="T8" fmla="*/ 38 w 72"/>
                    <a:gd name="T9" fmla="*/ 120 h 4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72" h="47">
                      <a:moveTo>
                        <a:pt x="6" y="17"/>
                      </a:moveTo>
                      <a:cubicBezTo>
                        <a:pt x="0" y="38"/>
                        <a:pt x="16" y="47"/>
                        <a:pt x="33" y="46"/>
                      </a:cubicBezTo>
                      <a:cubicBezTo>
                        <a:pt x="50" y="46"/>
                        <a:pt x="62" y="45"/>
                        <a:pt x="67" y="32"/>
                      </a:cubicBezTo>
                      <a:cubicBezTo>
                        <a:pt x="72" y="20"/>
                        <a:pt x="52" y="0"/>
                        <a:pt x="38" y="0"/>
                      </a:cubicBezTo>
                      <a:cubicBezTo>
                        <a:pt x="25" y="0"/>
                        <a:pt x="11" y="6"/>
                        <a:pt x="6" y="17"/>
                      </a:cubicBezTo>
                      <a:close/>
                    </a:path>
                  </a:pathLst>
                </a:custGeom>
                <a:noFill/>
                <a:ln w="7938" cap="rnd">
                  <a:solidFill>
                    <a:srgbClr val="33333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425" name="Oval 94"/>
                <p:cNvSpPr>
                  <a:spLocks noChangeArrowheads="1"/>
                </p:cNvSpPr>
                <p:nvPr/>
              </p:nvSpPr>
              <p:spPr bwMode="auto">
                <a:xfrm>
                  <a:off x="868" y="2694"/>
                  <a:ext cx="72" cy="77"/>
                </a:xfrm>
                <a:prstGeom prst="ellipse">
                  <a:avLst/>
                </a:prstGeom>
                <a:noFill/>
                <a:ln w="7938" cap="rnd">
                  <a:solidFill>
                    <a:srgbClr val="333333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/>
                  <a:endParaRPr lang="nl-NL" altLang="nl-NL" sz="2400"/>
                </a:p>
              </p:txBody>
            </p:sp>
            <p:sp>
              <p:nvSpPr>
                <p:cNvPr id="426" name="Freeform 95"/>
                <p:cNvSpPr>
                  <a:spLocks/>
                </p:cNvSpPr>
                <p:nvPr/>
              </p:nvSpPr>
              <p:spPr bwMode="auto">
                <a:xfrm>
                  <a:off x="878" y="3277"/>
                  <a:ext cx="982" cy="190"/>
                </a:xfrm>
                <a:custGeom>
                  <a:avLst/>
                  <a:gdLst>
                    <a:gd name="T0" fmla="*/ 350 w 393"/>
                    <a:gd name="T1" fmla="*/ 316 h 71"/>
                    <a:gd name="T2" fmla="*/ 5 w 393"/>
                    <a:gd name="T3" fmla="*/ 252 h 71"/>
                    <a:gd name="T4" fmla="*/ 350 w 393"/>
                    <a:gd name="T5" fmla="*/ 150 h 71"/>
                    <a:gd name="T6" fmla="*/ 1617 w 393"/>
                    <a:gd name="T7" fmla="*/ 265 h 71"/>
                    <a:gd name="T8" fmla="*/ 2141 w 393"/>
                    <a:gd name="T9" fmla="*/ 78 h 71"/>
                    <a:gd name="T10" fmla="*/ 2429 w 393"/>
                    <a:gd name="T11" fmla="*/ 158 h 71"/>
                    <a:gd name="T12" fmla="*/ 1929 w 393"/>
                    <a:gd name="T13" fmla="*/ 364 h 71"/>
                    <a:gd name="T14" fmla="*/ 1279 w 393"/>
                    <a:gd name="T15" fmla="*/ 458 h 71"/>
                    <a:gd name="T16" fmla="*/ 350 w 393"/>
                    <a:gd name="T17" fmla="*/ 316 h 71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393" h="71">
                      <a:moveTo>
                        <a:pt x="56" y="44"/>
                      </a:moveTo>
                      <a:cubicBezTo>
                        <a:pt x="44" y="45"/>
                        <a:pt x="1" y="71"/>
                        <a:pt x="1" y="35"/>
                      </a:cubicBezTo>
                      <a:cubicBezTo>
                        <a:pt x="0" y="0"/>
                        <a:pt x="38" y="12"/>
                        <a:pt x="56" y="21"/>
                      </a:cubicBezTo>
                      <a:cubicBezTo>
                        <a:pt x="132" y="41"/>
                        <a:pt x="211" y="45"/>
                        <a:pt x="259" y="37"/>
                      </a:cubicBezTo>
                      <a:cubicBezTo>
                        <a:pt x="294" y="31"/>
                        <a:pt x="321" y="20"/>
                        <a:pt x="343" y="11"/>
                      </a:cubicBezTo>
                      <a:cubicBezTo>
                        <a:pt x="356" y="6"/>
                        <a:pt x="387" y="3"/>
                        <a:pt x="389" y="22"/>
                      </a:cubicBezTo>
                      <a:cubicBezTo>
                        <a:pt x="393" y="42"/>
                        <a:pt x="366" y="46"/>
                        <a:pt x="309" y="51"/>
                      </a:cubicBezTo>
                      <a:cubicBezTo>
                        <a:pt x="261" y="55"/>
                        <a:pt x="237" y="62"/>
                        <a:pt x="205" y="64"/>
                      </a:cubicBezTo>
                      <a:cubicBezTo>
                        <a:pt x="162" y="66"/>
                        <a:pt x="80" y="46"/>
                        <a:pt x="56" y="44"/>
                      </a:cubicBezTo>
                      <a:close/>
                    </a:path>
                  </a:pathLst>
                </a:custGeom>
                <a:noFill/>
                <a:ln w="7938" cap="rnd">
                  <a:solidFill>
                    <a:srgbClr val="33333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427" name="Freeform 96"/>
                <p:cNvSpPr>
                  <a:spLocks/>
                </p:cNvSpPr>
                <p:nvPr/>
              </p:nvSpPr>
              <p:spPr bwMode="auto">
                <a:xfrm>
                  <a:off x="490" y="2920"/>
                  <a:ext cx="1673" cy="315"/>
                </a:xfrm>
                <a:custGeom>
                  <a:avLst/>
                  <a:gdLst>
                    <a:gd name="T0" fmla="*/ 2613 w 669"/>
                    <a:gd name="T1" fmla="*/ 678 h 118"/>
                    <a:gd name="T2" fmla="*/ 3809 w 669"/>
                    <a:gd name="T3" fmla="*/ 141 h 118"/>
                    <a:gd name="T4" fmla="*/ 4096 w 669"/>
                    <a:gd name="T5" fmla="*/ 43 h 118"/>
                    <a:gd name="T6" fmla="*/ 4184 w 669"/>
                    <a:gd name="T7" fmla="*/ 200 h 118"/>
                    <a:gd name="T8" fmla="*/ 4076 w 669"/>
                    <a:gd name="T9" fmla="*/ 376 h 118"/>
                    <a:gd name="T10" fmla="*/ 3876 w 669"/>
                    <a:gd name="T11" fmla="*/ 427 h 118"/>
                    <a:gd name="T12" fmla="*/ 3501 w 669"/>
                    <a:gd name="T13" fmla="*/ 513 h 118"/>
                    <a:gd name="T14" fmla="*/ 2183 w 669"/>
                    <a:gd name="T15" fmla="*/ 812 h 118"/>
                    <a:gd name="T16" fmla="*/ 900 w 669"/>
                    <a:gd name="T17" fmla="*/ 593 h 118"/>
                    <a:gd name="T18" fmla="*/ 263 w 669"/>
                    <a:gd name="T19" fmla="*/ 555 h 118"/>
                    <a:gd name="T20" fmla="*/ 208 w 669"/>
                    <a:gd name="T21" fmla="*/ 577 h 118"/>
                    <a:gd name="T22" fmla="*/ 38 w 669"/>
                    <a:gd name="T23" fmla="*/ 550 h 118"/>
                    <a:gd name="T24" fmla="*/ 20 w 669"/>
                    <a:gd name="T25" fmla="*/ 371 h 118"/>
                    <a:gd name="T26" fmla="*/ 20 w 669"/>
                    <a:gd name="T27" fmla="*/ 371 h 118"/>
                    <a:gd name="T28" fmla="*/ 100 w 669"/>
                    <a:gd name="T29" fmla="*/ 200 h 118"/>
                    <a:gd name="T30" fmla="*/ 495 w 669"/>
                    <a:gd name="T31" fmla="*/ 278 h 118"/>
                    <a:gd name="T32" fmla="*/ 2613 w 669"/>
                    <a:gd name="T33" fmla="*/ 678 h 11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0" t="0" r="r" b="b"/>
                  <a:pathLst>
                    <a:path w="669" h="118">
                      <a:moveTo>
                        <a:pt x="418" y="95"/>
                      </a:moveTo>
                      <a:cubicBezTo>
                        <a:pt x="528" y="81"/>
                        <a:pt x="571" y="52"/>
                        <a:pt x="609" y="20"/>
                      </a:cubicBezTo>
                      <a:cubicBezTo>
                        <a:pt x="626" y="5"/>
                        <a:pt x="643" y="0"/>
                        <a:pt x="655" y="6"/>
                      </a:cubicBezTo>
                      <a:cubicBezTo>
                        <a:pt x="663" y="10"/>
                        <a:pt x="669" y="18"/>
                        <a:pt x="669" y="28"/>
                      </a:cubicBezTo>
                      <a:cubicBezTo>
                        <a:pt x="669" y="38"/>
                        <a:pt x="663" y="47"/>
                        <a:pt x="652" y="53"/>
                      </a:cubicBezTo>
                      <a:cubicBezTo>
                        <a:pt x="642" y="57"/>
                        <a:pt x="632" y="58"/>
                        <a:pt x="620" y="60"/>
                      </a:cubicBezTo>
                      <a:cubicBezTo>
                        <a:pt x="604" y="61"/>
                        <a:pt x="585" y="63"/>
                        <a:pt x="560" y="72"/>
                      </a:cubicBezTo>
                      <a:cubicBezTo>
                        <a:pt x="522" y="86"/>
                        <a:pt x="435" y="111"/>
                        <a:pt x="349" y="114"/>
                      </a:cubicBezTo>
                      <a:cubicBezTo>
                        <a:pt x="253" y="118"/>
                        <a:pt x="180" y="96"/>
                        <a:pt x="144" y="83"/>
                      </a:cubicBezTo>
                      <a:cubicBezTo>
                        <a:pt x="96" y="64"/>
                        <a:pt x="67" y="72"/>
                        <a:pt x="42" y="78"/>
                      </a:cubicBezTo>
                      <a:cubicBezTo>
                        <a:pt x="33" y="81"/>
                        <a:pt x="33" y="81"/>
                        <a:pt x="33" y="81"/>
                      </a:cubicBezTo>
                      <a:cubicBezTo>
                        <a:pt x="21" y="83"/>
                        <a:pt x="12" y="82"/>
                        <a:pt x="6" y="77"/>
                      </a:cubicBezTo>
                      <a:cubicBezTo>
                        <a:pt x="1" y="72"/>
                        <a:pt x="0" y="63"/>
                        <a:pt x="3" y="52"/>
                      </a:cubicBezTo>
                      <a:cubicBezTo>
                        <a:pt x="3" y="52"/>
                        <a:pt x="3" y="52"/>
                        <a:pt x="3" y="52"/>
                      </a:cubicBezTo>
                      <a:cubicBezTo>
                        <a:pt x="4" y="40"/>
                        <a:pt x="8" y="33"/>
                        <a:pt x="16" y="28"/>
                      </a:cubicBezTo>
                      <a:cubicBezTo>
                        <a:pt x="30" y="21"/>
                        <a:pt x="53" y="25"/>
                        <a:pt x="79" y="39"/>
                      </a:cubicBezTo>
                      <a:cubicBezTo>
                        <a:pt x="123" y="63"/>
                        <a:pt x="308" y="110"/>
                        <a:pt x="418" y="95"/>
                      </a:cubicBezTo>
                      <a:close/>
                    </a:path>
                  </a:pathLst>
                </a:custGeom>
                <a:noFill/>
                <a:ln w="4763" cap="rnd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428" name="Freeform 97"/>
                <p:cNvSpPr>
                  <a:spLocks/>
                </p:cNvSpPr>
                <p:nvPr/>
              </p:nvSpPr>
              <p:spPr bwMode="auto">
                <a:xfrm>
                  <a:off x="748" y="2803"/>
                  <a:ext cx="1080" cy="296"/>
                </a:xfrm>
                <a:custGeom>
                  <a:avLst/>
                  <a:gdLst>
                    <a:gd name="T0" fmla="*/ 345 w 432"/>
                    <a:gd name="T1" fmla="*/ 248 h 111"/>
                    <a:gd name="T2" fmla="*/ 1213 w 432"/>
                    <a:gd name="T3" fmla="*/ 725 h 111"/>
                    <a:gd name="T4" fmla="*/ 2345 w 432"/>
                    <a:gd name="T5" fmla="*/ 299 h 111"/>
                    <a:gd name="T6" fmla="*/ 2358 w 432"/>
                    <a:gd name="T7" fmla="*/ 285 h 111"/>
                    <a:gd name="T8" fmla="*/ 2650 w 432"/>
                    <a:gd name="T9" fmla="*/ 99 h 111"/>
                    <a:gd name="T10" fmla="*/ 2695 w 432"/>
                    <a:gd name="T11" fmla="*/ 171 h 111"/>
                    <a:gd name="T12" fmla="*/ 2538 w 432"/>
                    <a:gd name="T13" fmla="*/ 456 h 111"/>
                    <a:gd name="T14" fmla="*/ 1295 w 432"/>
                    <a:gd name="T15" fmla="*/ 789 h 111"/>
                    <a:gd name="T16" fmla="*/ 420 w 432"/>
                    <a:gd name="T17" fmla="*/ 563 h 111"/>
                    <a:gd name="T18" fmla="*/ 320 w 432"/>
                    <a:gd name="T19" fmla="*/ 512 h 111"/>
                    <a:gd name="T20" fmla="*/ 0 w 432"/>
                    <a:gd name="T21" fmla="*/ 149 h 111"/>
                    <a:gd name="T22" fmla="*/ 0 w 432"/>
                    <a:gd name="T23" fmla="*/ 141 h 111"/>
                    <a:gd name="T24" fmla="*/ 58 w 432"/>
                    <a:gd name="T25" fmla="*/ 43 h 111"/>
                    <a:gd name="T26" fmla="*/ 345 w 432"/>
                    <a:gd name="T27" fmla="*/ 248 h 111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0" t="0" r="r" b="b"/>
                  <a:pathLst>
                    <a:path w="432" h="111">
                      <a:moveTo>
                        <a:pt x="55" y="35"/>
                      </a:moveTo>
                      <a:cubicBezTo>
                        <a:pt x="67" y="55"/>
                        <a:pt x="118" y="101"/>
                        <a:pt x="194" y="102"/>
                      </a:cubicBezTo>
                      <a:cubicBezTo>
                        <a:pt x="273" y="103"/>
                        <a:pt x="346" y="71"/>
                        <a:pt x="375" y="42"/>
                      </a:cubicBezTo>
                      <a:cubicBezTo>
                        <a:pt x="377" y="40"/>
                        <a:pt x="377" y="40"/>
                        <a:pt x="377" y="40"/>
                      </a:cubicBezTo>
                      <a:cubicBezTo>
                        <a:pt x="404" y="12"/>
                        <a:pt x="409" y="8"/>
                        <a:pt x="424" y="14"/>
                      </a:cubicBezTo>
                      <a:cubicBezTo>
                        <a:pt x="428" y="16"/>
                        <a:pt x="430" y="19"/>
                        <a:pt x="431" y="24"/>
                      </a:cubicBezTo>
                      <a:cubicBezTo>
                        <a:pt x="432" y="36"/>
                        <a:pt x="420" y="54"/>
                        <a:pt x="406" y="64"/>
                      </a:cubicBezTo>
                      <a:cubicBezTo>
                        <a:pt x="372" y="87"/>
                        <a:pt x="288" y="111"/>
                        <a:pt x="207" y="111"/>
                      </a:cubicBezTo>
                      <a:cubicBezTo>
                        <a:pt x="139" y="111"/>
                        <a:pt x="99" y="93"/>
                        <a:pt x="67" y="79"/>
                      </a:cubicBezTo>
                      <a:cubicBezTo>
                        <a:pt x="51" y="72"/>
                        <a:pt x="51" y="72"/>
                        <a:pt x="51" y="72"/>
                      </a:cubicBezTo>
                      <a:cubicBezTo>
                        <a:pt x="19" y="59"/>
                        <a:pt x="1" y="36"/>
                        <a:pt x="0" y="21"/>
                      </a:cubicBezTo>
                      <a:cubicBezTo>
                        <a:pt x="0" y="20"/>
                        <a:pt x="0" y="20"/>
                        <a:pt x="0" y="20"/>
                      </a:cubicBezTo>
                      <a:cubicBezTo>
                        <a:pt x="0" y="14"/>
                        <a:pt x="3" y="9"/>
                        <a:pt x="9" y="6"/>
                      </a:cubicBezTo>
                      <a:cubicBezTo>
                        <a:pt x="24" y="0"/>
                        <a:pt x="41" y="10"/>
                        <a:pt x="55" y="35"/>
                      </a:cubicBezTo>
                      <a:close/>
                    </a:path>
                  </a:pathLst>
                </a:custGeom>
                <a:noFill/>
                <a:ln w="4763" cap="rnd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429" name="Freeform 98"/>
                <p:cNvSpPr>
                  <a:spLocks/>
                </p:cNvSpPr>
                <p:nvPr/>
              </p:nvSpPr>
              <p:spPr bwMode="auto">
                <a:xfrm>
                  <a:off x="943" y="2747"/>
                  <a:ext cx="730" cy="274"/>
                </a:xfrm>
                <a:custGeom>
                  <a:avLst/>
                  <a:gdLst>
                    <a:gd name="T0" fmla="*/ 1525 w 292"/>
                    <a:gd name="T1" fmla="*/ 354 h 103"/>
                    <a:gd name="T2" fmla="*/ 1633 w 292"/>
                    <a:gd name="T3" fmla="*/ 128 h 103"/>
                    <a:gd name="T4" fmla="*/ 1695 w 292"/>
                    <a:gd name="T5" fmla="*/ 8 h 103"/>
                    <a:gd name="T6" fmla="*/ 1770 w 292"/>
                    <a:gd name="T7" fmla="*/ 21 h 103"/>
                    <a:gd name="T8" fmla="*/ 1820 w 292"/>
                    <a:gd name="T9" fmla="*/ 85 h 103"/>
                    <a:gd name="T10" fmla="*/ 1620 w 292"/>
                    <a:gd name="T11" fmla="*/ 383 h 103"/>
                    <a:gd name="T12" fmla="*/ 1595 w 292"/>
                    <a:gd name="T13" fmla="*/ 404 h 103"/>
                    <a:gd name="T14" fmla="*/ 1025 w 292"/>
                    <a:gd name="T15" fmla="*/ 657 h 103"/>
                    <a:gd name="T16" fmla="*/ 250 w 292"/>
                    <a:gd name="T17" fmla="*/ 532 h 103"/>
                    <a:gd name="T18" fmla="*/ 200 w 292"/>
                    <a:gd name="T19" fmla="*/ 511 h 103"/>
                    <a:gd name="T20" fmla="*/ 0 w 292"/>
                    <a:gd name="T21" fmla="*/ 234 h 103"/>
                    <a:gd name="T22" fmla="*/ 25 w 292"/>
                    <a:gd name="T23" fmla="*/ 184 h 103"/>
                    <a:gd name="T24" fmla="*/ 33 w 292"/>
                    <a:gd name="T25" fmla="*/ 184 h 103"/>
                    <a:gd name="T26" fmla="*/ 250 w 292"/>
                    <a:gd name="T27" fmla="*/ 303 h 103"/>
                    <a:gd name="T28" fmla="*/ 720 w 292"/>
                    <a:gd name="T29" fmla="*/ 636 h 103"/>
                    <a:gd name="T30" fmla="*/ 725 w 292"/>
                    <a:gd name="T31" fmla="*/ 636 h 103"/>
                    <a:gd name="T32" fmla="*/ 1525 w 292"/>
                    <a:gd name="T33" fmla="*/ 354 h 10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0" t="0" r="r" b="b"/>
                  <a:pathLst>
                    <a:path w="292" h="103">
                      <a:moveTo>
                        <a:pt x="244" y="50"/>
                      </a:moveTo>
                      <a:cubicBezTo>
                        <a:pt x="253" y="39"/>
                        <a:pt x="257" y="27"/>
                        <a:pt x="261" y="18"/>
                      </a:cubicBezTo>
                      <a:cubicBezTo>
                        <a:pt x="264" y="10"/>
                        <a:pt x="267" y="2"/>
                        <a:pt x="271" y="1"/>
                      </a:cubicBezTo>
                      <a:cubicBezTo>
                        <a:pt x="274" y="0"/>
                        <a:pt x="278" y="1"/>
                        <a:pt x="283" y="3"/>
                      </a:cubicBezTo>
                      <a:cubicBezTo>
                        <a:pt x="290" y="7"/>
                        <a:pt x="291" y="11"/>
                        <a:pt x="291" y="12"/>
                      </a:cubicBezTo>
                      <a:cubicBezTo>
                        <a:pt x="292" y="21"/>
                        <a:pt x="281" y="35"/>
                        <a:pt x="259" y="54"/>
                      </a:cubicBezTo>
                      <a:cubicBezTo>
                        <a:pt x="259" y="54"/>
                        <a:pt x="255" y="57"/>
                        <a:pt x="255" y="57"/>
                      </a:cubicBezTo>
                      <a:cubicBezTo>
                        <a:pt x="244" y="67"/>
                        <a:pt x="227" y="83"/>
                        <a:pt x="164" y="93"/>
                      </a:cubicBezTo>
                      <a:cubicBezTo>
                        <a:pt x="101" y="103"/>
                        <a:pt x="67" y="88"/>
                        <a:pt x="40" y="75"/>
                      </a:cubicBezTo>
                      <a:cubicBezTo>
                        <a:pt x="32" y="72"/>
                        <a:pt x="32" y="72"/>
                        <a:pt x="32" y="72"/>
                      </a:cubicBezTo>
                      <a:cubicBezTo>
                        <a:pt x="14" y="64"/>
                        <a:pt x="0" y="45"/>
                        <a:pt x="0" y="33"/>
                      </a:cubicBezTo>
                      <a:cubicBezTo>
                        <a:pt x="0" y="28"/>
                        <a:pt x="3" y="27"/>
                        <a:pt x="4" y="26"/>
                      </a:cubicBezTo>
                      <a:cubicBezTo>
                        <a:pt x="4" y="26"/>
                        <a:pt x="5" y="26"/>
                        <a:pt x="5" y="26"/>
                      </a:cubicBezTo>
                      <a:cubicBezTo>
                        <a:pt x="16" y="18"/>
                        <a:pt x="23" y="24"/>
                        <a:pt x="40" y="43"/>
                      </a:cubicBezTo>
                      <a:cubicBezTo>
                        <a:pt x="56" y="61"/>
                        <a:pt x="77" y="86"/>
                        <a:pt x="115" y="90"/>
                      </a:cubicBezTo>
                      <a:cubicBezTo>
                        <a:pt x="115" y="90"/>
                        <a:pt x="116" y="90"/>
                        <a:pt x="116" y="90"/>
                      </a:cubicBezTo>
                      <a:cubicBezTo>
                        <a:pt x="153" y="92"/>
                        <a:pt x="226" y="71"/>
                        <a:pt x="244" y="50"/>
                      </a:cubicBezTo>
                      <a:close/>
                    </a:path>
                  </a:pathLst>
                </a:custGeom>
                <a:noFill/>
                <a:ln w="4763" cap="rnd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430" name="Freeform 99"/>
                <p:cNvSpPr>
                  <a:spLocks/>
                </p:cNvSpPr>
                <p:nvPr/>
              </p:nvSpPr>
              <p:spPr bwMode="auto">
                <a:xfrm>
                  <a:off x="688" y="3168"/>
                  <a:ext cx="505" cy="133"/>
                </a:xfrm>
                <a:custGeom>
                  <a:avLst/>
                  <a:gdLst>
                    <a:gd name="T0" fmla="*/ 995 w 202"/>
                    <a:gd name="T1" fmla="*/ 319 h 50"/>
                    <a:gd name="T2" fmla="*/ 620 w 202"/>
                    <a:gd name="T3" fmla="*/ 226 h 50"/>
                    <a:gd name="T4" fmla="*/ 283 w 202"/>
                    <a:gd name="T5" fmla="*/ 149 h 50"/>
                    <a:gd name="T6" fmla="*/ 125 w 202"/>
                    <a:gd name="T7" fmla="*/ 141 h 50"/>
                    <a:gd name="T8" fmla="*/ 8 w 202"/>
                    <a:gd name="T9" fmla="*/ 120 h 50"/>
                    <a:gd name="T10" fmla="*/ 0 w 202"/>
                    <a:gd name="T11" fmla="*/ 72 h 50"/>
                    <a:gd name="T12" fmla="*/ 13 w 202"/>
                    <a:gd name="T13" fmla="*/ 51 h 50"/>
                    <a:gd name="T14" fmla="*/ 270 w 202"/>
                    <a:gd name="T15" fmla="*/ 35 h 50"/>
                    <a:gd name="T16" fmla="*/ 508 w 202"/>
                    <a:gd name="T17" fmla="*/ 136 h 50"/>
                    <a:gd name="T18" fmla="*/ 945 w 202"/>
                    <a:gd name="T19" fmla="*/ 277 h 50"/>
                    <a:gd name="T20" fmla="*/ 1263 w 202"/>
                    <a:gd name="T21" fmla="*/ 333 h 50"/>
                    <a:gd name="T22" fmla="*/ 995 w 202"/>
                    <a:gd name="T23" fmla="*/ 319 h 50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202" h="50">
                      <a:moveTo>
                        <a:pt x="159" y="45"/>
                      </a:moveTo>
                      <a:cubicBezTo>
                        <a:pt x="135" y="41"/>
                        <a:pt x="116" y="36"/>
                        <a:pt x="99" y="32"/>
                      </a:cubicBezTo>
                      <a:cubicBezTo>
                        <a:pt x="81" y="27"/>
                        <a:pt x="65" y="23"/>
                        <a:pt x="45" y="21"/>
                      </a:cubicBezTo>
                      <a:cubicBezTo>
                        <a:pt x="35" y="20"/>
                        <a:pt x="27" y="20"/>
                        <a:pt x="20" y="20"/>
                      </a:cubicBezTo>
                      <a:cubicBezTo>
                        <a:pt x="11" y="20"/>
                        <a:pt x="3" y="19"/>
                        <a:pt x="1" y="17"/>
                      </a:cubicBezTo>
                      <a:cubicBezTo>
                        <a:pt x="0" y="16"/>
                        <a:pt x="0" y="13"/>
                        <a:pt x="0" y="10"/>
                      </a:cubicBezTo>
                      <a:cubicBezTo>
                        <a:pt x="0" y="10"/>
                        <a:pt x="0" y="8"/>
                        <a:pt x="2" y="7"/>
                      </a:cubicBezTo>
                      <a:cubicBezTo>
                        <a:pt x="7" y="3"/>
                        <a:pt x="22" y="0"/>
                        <a:pt x="43" y="5"/>
                      </a:cubicBezTo>
                      <a:cubicBezTo>
                        <a:pt x="54" y="8"/>
                        <a:pt x="67" y="13"/>
                        <a:pt x="81" y="19"/>
                      </a:cubicBezTo>
                      <a:cubicBezTo>
                        <a:pt x="103" y="28"/>
                        <a:pt x="128" y="38"/>
                        <a:pt x="151" y="39"/>
                      </a:cubicBezTo>
                      <a:cubicBezTo>
                        <a:pt x="188" y="41"/>
                        <a:pt x="199" y="45"/>
                        <a:pt x="202" y="47"/>
                      </a:cubicBezTo>
                      <a:cubicBezTo>
                        <a:pt x="198" y="50"/>
                        <a:pt x="183" y="49"/>
                        <a:pt x="159" y="45"/>
                      </a:cubicBezTo>
                      <a:close/>
                    </a:path>
                  </a:pathLst>
                </a:custGeom>
                <a:noFill/>
                <a:ln w="4763" cap="rnd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431" name="Freeform 100"/>
                <p:cNvSpPr>
                  <a:spLocks/>
                </p:cNvSpPr>
                <p:nvPr/>
              </p:nvSpPr>
              <p:spPr bwMode="auto">
                <a:xfrm>
                  <a:off x="1290" y="3205"/>
                  <a:ext cx="568" cy="115"/>
                </a:xfrm>
                <a:custGeom>
                  <a:avLst/>
                  <a:gdLst>
                    <a:gd name="T0" fmla="*/ 513 w 227"/>
                    <a:gd name="T1" fmla="*/ 222 h 43"/>
                    <a:gd name="T2" fmla="*/ 513 w 227"/>
                    <a:gd name="T3" fmla="*/ 222 h 43"/>
                    <a:gd name="T4" fmla="*/ 1121 w 227"/>
                    <a:gd name="T5" fmla="*/ 128 h 43"/>
                    <a:gd name="T6" fmla="*/ 1271 w 227"/>
                    <a:gd name="T7" fmla="*/ 56 h 43"/>
                    <a:gd name="T8" fmla="*/ 1409 w 227"/>
                    <a:gd name="T9" fmla="*/ 13 h 43"/>
                    <a:gd name="T10" fmla="*/ 1421 w 227"/>
                    <a:gd name="T11" fmla="*/ 35 h 43"/>
                    <a:gd name="T12" fmla="*/ 1309 w 227"/>
                    <a:gd name="T13" fmla="*/ 128 h 43"/>
                    <a:gd name="T14" fmla="*/ 796 w 227"/>
                    <a:gd name="T15" fmla="*/ 209 h 43"/>
                    <a:gd name="T16" fmla="*/ 220 w 227"/>
                    <a:gd name="T17" fmla="*/ 286 h 43"/>
                    <a:gd name="T18" fmla="*/ 183 w 227"/>
                    <a:gd name="T19" fmla="*/ 286 h 43"/>
                    <a:gd name="T20" fmla="*/ 150 w 227"/>
                    <a:gd name="T21" fmla="*/ 294 h 43"/>
                    <a:gd name="T22" fmla="*/ 8 w 227"/>
                    <a:gd name="T23" fmla="*/ 278 h 43"/>
                    <a:gd name="T24" fmla="*/ 0 w 227"/>
                    <a:gd name="T25" fmla="*/ 243 h 43"/>
                    <a:gd name="T26" fmla="*/ 250 w 227"/>
                    <a:gd name="T27" fmla="*/ 222 h 43"/>
                    <a:gd name="T28" fmla="*/ 513 w 227"/>
                    <a:gd name="T29" fmla="*/ 222 h 43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0" t="0" r="r" b="b"/>
                  <a:pathLst>
                    <a:path w="227" h="43">
                      <a:moveTo>
                        <a:pt x="82" y="31"/>
                      </a:moveTo>
                      <a:cubicBezTo>
                        <a:pt x="82" y="31"/>
                        <a:pt x="82" y="31"/>
                        <a:pt x="82" y="31"/>
                      </a:cubicBezTo>
                      <a:cubicBezTo>
                        <a:pt x="119" y="29"/>
                        <a:pt x="168" y="20"/>
                        <a:pt x="179" y="18"/>
                      </a:cubicBezTo>
                      <a:cubicBezTo>
                        <a:pt x="189" y="15"/>
                        <a:pt x="197" y="11"/>
                        <a:pt x="203" y="8"/>
                      </a:cubicBezTo>
                      <a:cubicBezTo>
                        <a:pt x="213" y="3"/>
                        <a:pt x="219" y="0"/>
                        <a:pt x="225" y="2"/>
                      </a:cubicBezTo>
                      <a:cubicBezTo>
                        <a:pt x="227" y="3"/>
                        <a:pt x="227" y="4"/>
                        <a:pt x="227" y="5"/>
                      </a:cubicBezTo>
                      <a:cubicBezTo>
                        <a:pt x="226" y="10"/>
                        <a:pt x="217" y="18"/>
                        <a:pt x="209" y="18"/>
                      </a:cubicBezTo>
                      <a:cubicBezTo>
                        <a:pt x="190" y="17"/>
                        <a:pt x="154" y="23"/>
                        <a:pt x="127" y="29"/>
                      </a:cubicBezTo>
                      <a:cubicBezTo>
                        <a:pt x="96" y="36"/>
                        <a:pt x="54" y="39"/>
                        <a:pt x="35" y="40"/>
                      </a:cubicBezTo>
                      <a:cubicBezTo>
                        <a:pt x="29" y="40"/>
                        <a:pt x="29" y="40"/>
                        <a:pt x="29" y="40"/>
                      </a:cubicBezTo>
                      <a:cubicBezTo>
                        <a:pt x="24" y="41"/>
                        <a:pt x="24" y="41"/>
                        <a:pt x="24" y="41"/>
                      </a:cubicBezTo>
                      <a:cubicBezTo>
                        <a:pt x="16" y="42"/>
                        <a:pt x="5" y="43"/>
                        <a:pt x="1" y="39"/>
                      </a:cubicBezTo>
                      <a:cubicBezTo>
                        <a:pt x="1" y="39"/>
                        <a:pt x="0" y="38"/>
                        <a:pt x="0" y="34"/>
                      </a:cubicBezTo>
                      <a:cubicBezTo>
                        <a:pt x="3" y="31"/>
                        <a:pt x="24" y="31"/>
                        <a:pt x="40" y="31"/>
                      </a:cubicBezTo>
                      <a:cubicBezTo>
                        <a:pt x="52" y="31"/>
                        <a:pt x="67" y="32"/>
                        <a:pt x="82" y="31"/>
                      </a:cubicBezTo>
                      <a:close/>
                    </a:path>
                  </a:pathLst>
                </a:custGeom>
                <a:noFill/>
                <a:ln w="4763" cap="rnd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432" name="Freeform 101"/>
                <p:cNvSpPr>
                  <a:spLocks/>
                </p:cNvSpPr>
                <p:nvPr/>
              </p:nvSpPr>
              <p:spPr bwMode="auto">
                <a:xfrm>
                  <a:off x="708" y="3288"/>
                  <a:ext cx="132" cy="93"/>
                </a:xfrm>
                <a:custGeom>
                  <a:avLst/>
                  <a:gdLst>
                    <a:gd name="T0" fmla="*/ 174 w 53"/>
                    <a:gd name="T1" fmla="*/ 0 h 35"/>
                    <a:gd name="T2" fmla="*/ 304 w 53"/>
                    <a:gd name="T3" fmla="*/ 98 h 35"/>
                    <a:gd name="T4" fmla="*/ 324 w 53"/>
                    <a:gd name="T5" fmla="*/ 170 h 35"/>
                    <a:gd name="T6" fmla="*/ 142 w 53"/>
                    <a:gd name="T7" fmla="*/ 247 h 35"/>
                    <a:gd name="T8" fmla="*/ 17 w 53"/>
                    <a:gd name="T9" fmla="*/ 197 h 35"/>
                    <a:gd name="T10" fmla="*/ 0 w 53"/>
                    <a:gd name="T11" fmla="*/ 133 h 35"/>
                    <a:gd name="T12" fmla="*/ 5 w 53"/>
                    <a:gd name="T13" fmla="*/ 93 h 35"/>
                    <a:gd name="T14" fmla="*/ 174 w 53"/>
                    <a:gd name="T15" fmla="*/ 0 h 35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53" h="35">
                      <a:moveTo>
                        <a:pt x="28" y="0"/>
                      </a:moveTo>
                      <a:cubicBezTo>
                        <a:pt x="34" y="0"/>
                        <a:pt x="44" y="6"/>
                        <a:pt x="49" y="14"/>
                      </a:cubicBezTo>
                      <a:cubicBezTo>
                        <a:pt x="52" y="18"/>
                        <a:pt x="53" y="22"/>
                        <a:pt x="52" y="24"/>
                      </a:cubicBezTo>
                      <a:cubicBezTo>
                        <a:pt x="49" y="33"/>
                        <a:pt x="41" y="34"/>
                        <a:pt x="23" y="35"/>
                      </a:cubicBezTo>
                      <a:cubicBezTo>
                        <a:pt x="14" y="35"/>
                        <a:pt x="7" y="33"/>
                        <a:pt x="3" y="28"/>
                      </a:cubicBezTo>
                      <a:cubicBezTo>
                        <a:pt x="1" y="26"/>
                        <a:pt x="0" y="23"/>
                        <a:pt x="0" y="19"/>
                      </a:cubicBezTo>
                      <a:cubicBezTo>
                        <a:pt x="0" y="17"/>
                        <a:pt x="1" y="15"/>
                        <a:pt x="1" y="13"/>
                      </a:cubicBezTo>
                      <a:cubicBezTo>
                        <a:pt x="5" y="4"/>
                        <a:pt x="17" y="0"/>
                        <a:pt x="28" y="0"/>
                      </a:cubicBezTo>
                      <a:close/>
                    </a:path>
                  </a:pathLst>
                </a:custGeom>
                <a:noFill/>
                <a:ln w="4763" cap="rnd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433" name="Oval 102"/>
                <p:cNvSpPr>
                  <a:spLocks noChangeArrowheads="1"/>
                </p:cNvSpPr>
                <p:nvPr/>
              </p:nvSpPr>
              <p:spPr bwMode="auto">
                <a:xfrm>
                  <a:off x="883" y="2710"/>
                  <a:ext cx="45" cy="45"/>
                </a:xfrm>
                <a:prstGeom prst="ellipse">
                  <a:avLst/>
                </a:prstGeom>
                <a:noFill/>
                <a:ln w="4763" cap="rnd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/>
                  <a:endParaRPr lang="nl-NL" altLang="nl-NL" sz="2400"/>
                </a:p>
              </p:txBody>
            </p:sp>
            <p:sp>
              <p:nvSpPr>
                <p:cNvPr id="434" name="Freeform 103"/>
                <p:cNvSpPr>
                  <a:spLocks/>
                </p:cNvSpPr>
                <p:nvPr/>
              </p:nvSpPr>
              <p:spPr bwMode="auto">
                <a:xfrm>
                  <a:off x="893" y="3307"/>
                  <a:ext cx="945" cy="128"/>
                </a:xfrm>
                <a:custGeom>
                  <a:avLst/>
                  <a:gdLst>
                    <a:gd name="T0" fmla="*/ 1588 w 378"/>
                    <a:gd name="T1" fmla="*/ 227 h 48"/>
                    <a:gd name="T2" fmla="*/ 2070 w 378"/>
                    <a:gd name="T3" fmla="*/ 64 h 48"/>
                    <a:gd name="T4" fmla="*/ 2120 w 378"/>
                    <a:gd name="T5" fmla="*/ 43 h 48"/>
                    <a:gd name="T6" fmla="*/ 2333 w 378"/>
                    <a:gd name="T7" fmla="*/ 35 h 48"/>
                    <a:gd name="T8" fmla="*/ 2358 w 378"/>
                    <a:gd name="T9" fmla="*/ 85 h 48"/>
                    <a:gd name="T10" fmla="*/ 2358 w 378"/>
                    <a:gd name="T11" fmla="*/ 85 h 48"/>
                    <a:gd name="T12" fmla="*/ 2350 w 378"/>
                    <a:gd name="T13" fmla="*/ 136 h 48"/>
                    <a:gd name="T14" fmla="*/ 1895 w 378"/>
                    <a:gd name="T15" fmla="*/ 248 h 48"/>
                    <a:gd name="T16" fmla="*/ 1525 w 378"/>
                    <a:gd name="T17" fmla="*/ 299 h 48"/>
                    <a:gd name="T18" fmla="*/ 1238 w 378"/>
                    <a:gd name="T19" fmla="*/ 333 h 48"/>
                    <a:gd name="T20" fmla="*/ 600 w 378"/>
                    <a:gd name="T21" fmla="*/ 248 h 48"/>
                    <a:gd name="T22" fmla="*/ 313 w 378"/>
                    <a:gd name="T23" fmla="*/ 200 h 48"/>
                    <a:gd name="T24" fmla="*/ 308 w 378"/>
                    <a:gd name="T25" fmla="*/ 200 h 48"/>
                    <a:gd name="T26" fmla="*/ 225 w 378"/>
                    <a:gd name="T27" fmla="*/ 227 h 48"/>
                    <a:gd name="T28" fmla="*/ 25 w 378"/>
                    <a:gd name="T29" fmla="*/ 256 h 48"/>
                    <a:gd name="T30" fmla="*/ 0 w 378"/>
                    <a:gd name="T31" fmla="*/ 171 h 48"/>
                    <a:gd name="T32" fmla="*/ 45 w 378"/>
                    <a:gd name="T33" fmla="*/ 56 h 48"/>
                    <a:gd name="T34" fmla="*/ 295 w 378"/>
                    <a:gd name="T35" fmla="*/ 107 h 48"/>
                    <a:gd name="T36" fmla="*/ 308 w 378"/>
                    <a:gd name="T37" fmla="*/ 115 h 48"/>
                    <a:gd name="T38" fmla="*/ 1588 w 378"/>
                    <a:gd name="T39" fmla="*/ 227 h 48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</a:gdLst>
                  <a:ahLst/>
                  <a:cxnLst>
                    <a:cxn ang="T40">
                      <a:pos x="T0" y="T1"/>
                    </a:cxn>
                    <a:cxn ang="T41">
                      <a:pos x="T2" y="T3"/>
                    </a:cxn>
                    <a:cxn ang="T42">
                      <a:pos x="T4" y="T5"/>
                    </a:cxn>
                    <a:cxn ang="T43">
                      <a:pos x="T6" y="T7"/>
                    </a:cxn>
                    <a:cxn ang="T44">
                      <a:pos x="T8" y="T9"/>
                    </a:cxn>
                    <a:cxn ang="T45">
                      <a:pos x="T10" y="T11"/>
                    </a:cxn>
                    <a:cxn ang="T46">
                      <a:pos x="T12" y="T13"/>
                    </a:cxn>
                    <a:cxn ang="T47">
                      <a:pos x="T14" y="T15"/>
                    </a:cxn>
                    <a:cxn ang="T48">
                      <a:pos x="T16" y="T17"/>
                    </a:cxn>
                    <a:cxn ang="T49">
                      <a:pos x="T18" y="T19"/>
                    </a:cxn>
                    <a:cxn ang="T50">
                      <a:pos x="T20" y="T21"/>
                    </a:cxn>
                    <a:cxn ang="T51">
                      <a:pos x="T22" y="T23"/>
                    </a:cxn>
                    <a:cxn ang="T52">
                      <a:pos x="T24" y="T25"/>
                    </a:cxn>
                    <a:cxn ang="T53">
                      <a:pos x="T26" y="T27"/>
                    </a:cxn>
                    <a:cxn ang="T54">
                      <a:pos x="T28" y="T29"/>
                    </a:cxn>
                    <a:cxn ang="T55">
                      <a:pos x="T30" y="T31"/>
                    </a:cxn>
                    <a:cxn ang="T56">
                      <a:pos x="T32" y="T33"/>
                    </a:cxn>
                    <a:cxn ang="T57">
                      <a:pos x="T34" y="T35"/>
                    </a:cxn>
                    <a:cxn ang="T58">
                      <a:pos x="T36" y="T37"/>
                    </a:cxn>
                    <a:cxn ang="T59">
                      <a:pos x="T38" y="T39"/>
                    </a:cxn>
                  </a:cxnLst>
                  <a:rect l="0" t="0" r="r" b="b"/>
                  <a:pathLst>
                    <a:path w="378" h="48">
                      <a:moveTo>
                        <a:pt x="254" y="32"/>
                      </a:moveTo>
                      <a:cubicBezTo>
                        <a:pt x="285" y="26"/>
                        <a:pt x="311" y="17"/>
                        <a:pt x="331" y="9"/>
                      </a:cubicBezTo>
                      <a:cubicBezTo>
                        <a:pt x="339" y="6"/>
                        <a:pt x="339" y="6"/>
                        <a:pt x="339" y="6"/>
                      </a:cubicBezTo>
                      <a:cubicBezTo>
                        <a:pt x="348" y="2"/>
                        <a:pt x="364" y="0"/>
                        <a:pt x="373" y="5"/>
                      </a:cubicBezTo>
                      <a:cubicBezTo>
                        <a:pt x="375" y="6"/>
                        <a:pt x="377" y="8"/>
                        <a:pt x="377" y="12"/>
                      </a:cubicBezTo>
                      <a:cubicBezTo>
                        <a:pt x="377" y="12"/>
                        <a:pt x="377" y="12"/>
                        <a:pt x="377" y="12"/>
                      </a:cubicBezTo>
                      <a:cubicBezTo>
                        <a:pt x="378" y="16"/>
                        <a:pt x="377" y="18"/>
                        <a:pt x="376" y="19"/>
                      </a:cubicBezTo>
                      <a:cubicBezTo>
                        <a:pt x="369" y="28"/>
                        <a:pt x="338" y="31"/>
                        <a:pt x="303" y="35"/>
                      </a:cubicBezTo>
                      <a:cubicBezTo>
                        <a:pt x="278" y="37"/>
                        <a:pt x="260" y="39"/>
                        <a:pt x="244" y="42"/>
                      </a:cubicBezTo>
                      <a:cubicBezTo>
                        <a:pt x="228" y="44"/>
                        <a:pt x="214" y="46"/>
                        <a:pt x="198" y="47"/>
                      </a:cubicBezTo>
                      <a:cubicBezTo>
                        <a:pt x="172" y="48"/>
                        <a:pt x="130" y="41"/>
                        <a:pt x="96" y="35"/>
                      </a:cubicBezTo>
                      <a:cubicBezTo>
                        <a:pt x="76" y="31"/>
                        <a:pt x="59" y="28"/>
                        <a:pt x="50" y="28"/>
                      </a:cubicBezTo>
                      <a:cubicBezTo>
                        <a:pt x="50" y="28"/>
                        <a:pt x="49" y="28"/>
                        <a:pt x="49" y="28"/>
                      </a:cubicBezTo>
                      <a:cubicBezTo>
                        <a:pt x="46" y="28"/>
                        <a:pt x="42" y="30"/>
                        <a:pt x="36" y="32"/>
                      </a:cubicBezTo>
                      <a:cubicBezTo>
                        <a:pt x="26" y="35"/>
                        <a:pt x="11" y="40"/>
                        <a:pt x="4" y="36"/>
                      </a:cubicBezTo>
                      <a:cubicBezTo>
                        <a:pt x="2" y="34"/>
                        <a:pt x="0" y="30"/>
                        <a:pt x="0" y="24"/>
                      </a:cubicBezTo>
                      <a:cubicBezTo>
                        <a:pt x="0" y="16"/>
                        <a:pt x="2" y="11"/>
                        <a:pt x="7" y="8"/>
                      </a:cubicBezTo>
                      <a:cubicBezTo>
                        <a:pt x="15" y="3"/>
                        <a:pt x="34" y="8"/>
                        <a:pt x="47" y="15"/>
                      </a:cubicBezTo>
                      <a:cubicBezTo>
                        <a:pt x="48" y="15"/>
                        <a:pt x="48" y="16"/>
                        <a:pt x="49" y="16"/>
                      </a:cubicBezTo>
                      <a:cubicBezTo>
                        <a:pt x="121" y="34"/>
                        <a:pt x="201" y="40"/>
                        <a:pt x="254" y="32"/>
                      </a:cubicBezTo>
                      <a:close/>
                    </a:path>
                  </a:pathLst>
                </a:custGeom>
                <a:noFill/>
                <a:ln w="4763" cap="rnd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435" name="Oval 104"/>
                <p:cNvSpPr>
                  <a:spLocks noChangeArrowheads="1"/>
                </p:cNvSpPr>
                <p:nvPr/>
              </p:nvSpPr>
              <p:spPr bwMode="auto">
                <a:xfrm>
                  <a:off x="1890" y="2853"/>
                  <a:ext cx="85" cy="91"/>
                </a:xfrm>
                <a:prstGeom prst="ellipse">
                  <a:avLst/>
                </a:prstGeom>
                <a:solidFill>
                  <a:srgbClr val="E5EDF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/>
                  <a:endParaRPr lang="nl-NL" altLang="nl-NL" sz="2400"/>
                </a:p>
              </p:txBody>
            </p:sp>
            <p:sp>
              <p:nvSpPr>
                <p:cNvPr id="436" name="Oval 105"/>
                <p:cNvSpPr>
                  <a:spLocks noChangeArrowheads="1"/>
                </p:cNvSpPr>
                <p:nvPr/>
              </p:nvSpPr>
              <p:spPr bwMode="auto">
                <a:xfrm>
                  <a:off x="1903" y="2867"/>
                  <a:ext cx="60" cy="64"/>
                </a:xfrm>
                <a:prstGeom prst="ellipse">
                  <a:avLst/>
                </a:prstGeom>
                <a:solidFill>
                  <a:srgbClr val="98BCD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/>
                  <a:endParaRPr lang="nl-NL" altLang="nl-NL" sz="2400"/>
                </a:p>
              </p:txBody>
            </p:sp>
            <p:sp>
              <p:nvSpPr>
                <p:cNvPr id="437" name="Freeform 106"/>
                <p:cNvSpPr>
                  <a:spLocks/>
                </p:cNvSpPr>
                <p:nvPr/>
              </p:nvSpPr>
              <p:spPr bwMode="auto">
                <a:xfrm>
                  <a:off x="1903" y="2867"/>
                  <a:ext cx="60" cy="48"/>
                </a:xfrm>
                <a:custGeom>
                  <a:avLst/>
                  <a:gdLst>
                    <a:gd name="T0" fmla="*/ 150 w 24"/>
                    <a:gd name="T1" fmla="*/ 107 h 18"/>
                    <a:gd name="T2" fmla="*/ 150 w 24"/>
                    <a:gd name="T3" fmla="*/ 85 h 18"/>
                    <a:gd name="T4" fmla="*/ 75 w 24"/>
                    <a:gd name="T5" fmla="*/ 0 h 18"/>
                    <a:gd name="T6" fmla="*/ 0 w 24"/>
                    <a:gd name="T7" fmla="*/ 85 h 18"/>
                    <a:gd name="T8" fmla="*/ 13 w 24"/>
                    <a:gd name="T9" fmla="*/ 128 h 18"/>
                    <a:gd name="T10" fmla="*/ 70 w 24"/>
                    <a:gd name="T11" fmla="*/ 64 h 18"/>
                    <a:gd name="T12" fmla="*/ 150 w 24"/>
                    <a:gd name="T13" fmla="*/ 107 h 18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24" h="18">
                      <a:moveTo>
                        <a:pt x="24" y="15"/>
                      </a:moveTo>
                      <a:cubicBezTo>
                        <a:pt x="24" y="14"/>
                        <a:pt x="24" y="13"/>
                        <a:pt x="24" y="12"/>
                      </a:cubicBezTo>
                      <a:cubicBezTo>
                        <a:pt x="24" y="5"/>
                        <a:pt x="19" y="0"/>
                        <a:pt x="12" y="0"/>
                      </a:cubicBezTo>
                      <a:cubicBezTo>
                        <a:pt x="6" y="0"/>
                        <a:pt x="0" y="5"/>
                        <a:pt x="0" y="12"/>
                      </a:cubicBezTo>
                      <a:cubicBezTo>
                        <a:pt x="0" y="14"/>
                        <a:pt x="1" y="16"/>
                        <a:pt x="2" y="18"/>
                      </a:cubicBezTo>
                      <a:cubicBezTo>
                        <a:pt x="3" y="14"/>
                        <a:pt x="6" y="10"/>
                        <a:pt x="11" y="9"/>
                      </a:cubicBezTo>
                      <a:cubicBezTo>
                        <a:pt x="17" y="8"/>
                        <a:pt x="20" y="11"/>
                        <a:pt x="24" y="15"/>
                      </a:cubicBezTo>
                      <a:close/>
                    </a:path>
                  </a:pathLst>
                </a:custGeom>
                <a:solidFill>
                  <a:srgbClr val="6FA3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438" name="Oval 107"/>
                <p:cNvSpPr>
                  <a:spLocks noChangeArrowheads="1"/>
                </p:cNvSpPr>
                <p:nvPr/>
              </p:nvSpPr>
              <p:spPr bwMode="auto">
                <a:xfrm>
                  <a:off x="1890" y="2853"/>
                  <a:ext cx="85" cy="91"/>
                </a:xfrm>
                <a:prstGeom prst="ellipse">
                  <a:avLst/>
                </a:prstGeom>
                <a:noFill/>
                <a:ln w="7938" cap="rnd">
                  <a:solidFill>
                    <a:srgbClr val="333333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/>
                  <a:endParaRPr lang="nl-NL" altLang="nl-NL" sz="2400"/>
                </a:p>
              </p:txBody>
            </p:sp>
            <p:sp>
              <p:nvSpPr>
                <p:cNvPr id="439" name="Oval 108"/>
                <p:cNvSpPr>
                  <a:spLocks noChangeArrowheads="1"/>
                </p:cNvSpPr>
                <p:nvPr/>
              </p:nvSpPr>
              <p:spPr bwMode="auto">
                <a:xfrm>
                  <a:off x="1903" y="2867"/>
                  <a:ext cx="60" cy="64"/>
                </a:xfrm>
                <a:prstGeom prst="ellipse">
                  <a:avLst/>
                </a:prstGeom>
                <a:noFill/>
                <a:ln w="4763" cap="rnd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/>
                  <a:endParaRPr lang="nl-NL" altLang="nl-NL" sz="2400"/>
                </a:p>
              </p:txBody>
            </p:sp>
          </p:grpSp>
          <p:sp>
            <p:nvSpPr>
              <p:cNvPr id="388" name="Oval 133"/>
              <p:cNvSpPr>
                <a:spLocks noChangeArrowheads="1"/>
              </p:cNvSpPr>
              <p:nvPr/>
            </p:nvSpPr>
            <p:spPr bwMode="auto">
              <a:xfrm flipV="1">
                <a:off x="8045533" y="4124358"/>
                <a:ext cx="24094" cy="2524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endParaRPr lang="nl-NL" altLang="nl-NL" sz="2400">
                  <a:solidFill>
                    <a:srgbClr val="0070C0"/>
                  </a:solidFill>
                </a:endParaRPr>
              </a:p>
            </p:txBody>
          </p:sp>
          <p:sp>
            <p:nvSpPr>
              <p:cNvPr id="389" name="Oval 133"/>
              <p:cNvSpPr>
                <a:spLocks noChangeArrowheads="1"/>
              </p:cNvSpPr>
              <p:nvPr/>
            </p:nvSpPr>
            <p:spPr bwMode="auto">
              <a:xfrm flipV="1">
                <a:off x="8067903" y="4169097"/>
                <a:ext cx="24094" cy="2524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endParaRPr lang="nl-NL" altLang="nl-NL" sz="2400">
                  <a:solidFill>
                    <a:srgbClr val="0070C0"/>
                  </a:solidFill>
                </a:endParaRPr>
              </a:p>
            </p:txBody>
          </p:sp>
        </p:grpSp>
        <p:grpSp>
          <p:nvGrpSpPr>
            <p:cNvPr id="353" name="Groep 352"/>
            <p:cNvGrpSpPr/>
            <p:nvPr/>
          </p:nvGrpSpPr>
          <p:grpSpPr>
            <a:xfrm flipV="1">
              <a:off x="7150834" y="3715717"/>
              <a:ext cx="733606" cy="714372"/>
              <a:chOff x="6386972" y="1237292"/>
              <a:chExt cx="1015093" cy="988480"/>
            </a:xfrm>
          </p:grpSpPr>
          <p:sp>
            <p:nvSpPr>
              <p:cNvPr id="358" name="Freeform 160"/>
              <p:cNvSpPr>
                <a:spLocks/>
              </p:cNvSpPr>
              <p:nvPr/>
            </p:nvSpPr>
            <p:spPr bwMode="auto">
              <a:xfrm>
                <a:off x="6386972" y="1237292"/>
                <a:ext cx="1015093" cy="988480"/>
              </a:xfrm>
              <a:custGeom>
                <a:avLst/>
                <a:gdLst>
                  <a:gd name="T0" fmla="*/ 788 w 185"/>
                  <a:gd name="T1" fmla="*/ 157 h 174"/>
                  <a:gd name="T2" fmla="*/ 1026 w 185"/>
                  <a:gd name="T3" fmla="*/ 925 h 174"/>
                  <a:gd name="T4" fmla="*/ 358 w 185"/>
                  <a:gd name="T5" fmla="*/ 1067 h 174"/>
                  <a:gd name="T6" fmla="*/ 113 w 185"/>
                  <a:gd name="T7" fmla="*/ 285 h 174"/>
                  <a:gd name="T8" fmla="*/ 788 w 185"/>
                  <a:gd name="T9" fmla="*/ 157 h 17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85" h="174">
                    <a:moveTo>
                      <a:pt x="126" y="22"/>
                    </a:moveTo>
                    <a:cubicBezTo>
                      <a:pt x="168" y="45"/>
                      <a:pt x="185" y="97"/>
                      <a:pt x="164" y="130"/>
                    </a:cubicBezTo>
                    <a:cubicBezTo>
                      <a:pt x="147" y="157"/>
                      <a:pt x="114" y="174"/>
                      <a:pt x="57" y="150"/>
                    </a:cubicBezTo>
                    <a:cubicBezTo>
                      <a:pt x="0" y="125"/>
                      <a:pt x="0" y="72"/>
                      <a:pt x="18" y="40"/>
                    </a:cubicBezTo>
                    <a:cubicBezTo>
                      <a:pt x="36" y="8"/>
                      <a:pt x="84" y="0"/>
                      <a:pt x="126" y="22"/>
                    </a:cubicBezTo>
                    <a:close/>
                  </a:path>
                </a:pathLst>
              </a:custGeom>
              <a:solidFill>
                <a:srgbClr val="CCA6BD"/>
              </a:solidFill>
              <a:ln>
                <a:noFill/>
              </a:ln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366" name="Freeform 161"/>
              <p:cNvSpPr>
                <a:spLocks/>
              </p:cNvSpPr>
              <p:nvPr/>
            </p:nvSpPr>
            <p:spPr bwMode="auto">
              <a:xfrm>
                <a:off x="6514133" y="1499326"/>
                <a:ext cx="826545" cy="692363"/>
              </a:xfrm>
              <a:custGeom>
                <a:avLst/>
                <a:gdLst>
                  <a:gd name="T0" fmla="*/ 774 w 151"/>
                  <a:gd name="T1" fmla="*/ 0 h 122"/>
                  <a:gd name="T2" fmla="*/ 779 w 151"/>
                  <a:gd name="T3" fmla="*/ 482 h 122"/>
                  <a:gd name="T4" fmla="*/ 167 w 151"/>
                  <a:gd name="T5" fmla="*/ 610 h 122"/>
                  <a:gd name="T6" fmla="*/ 0 w 151"/>
                  <a:gd name="T7" fmla="*/ 482 h 122"/>
                  <a:gd name="T8" fmla="*/ 230 w 151"/>
                  <a:gd name="T9" fmla="*/ 709 h 122"/>
                  <a:gd name="T10" fmla="*/ 849 w 151"/>
                  <a:gd name="T11" fmla="*/ 589 h 122"/>
                  <a:gd name="T12" fmla="*/ 774 w 151"/>
                  <a:gd name="T13" fmla="*/ 0 h 12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51" h="122">
                    <a:moveTo>
                      <a:pt x="124" y="0"/>
                    </a:moveTo>
                    <a:cubicBezTo>
                      <a:pt x="137" y="22"/>
                      <a:pt x="137" y="49"/>
                      <a:pt x="125" y="68"/>
                    </a:cubicBezTo>
                    <a:cubicBezTo>
                      <a:pt x="109" y="93"/>
                      <a:pt x="79" y="108"/>
                      <a:pt x="27" y="86"/>
                    </a:cubicBezTo>
                    <a:cubicBezTo>
                      <a:pt x="16" y="81"/>
                      <a:pt x="7" y="75"/>
                      <a:pt x="0" y="68"/>
                    </a:cubicBezTo>
                    <a:cubicBezTo>
                      <a:pt x="7" y="80"/>
                      <a:pt x="19" y="92"/>
                      <a:pt x="37" y="100"/>
                    </a:cubicBezTo>
                    <a:cubicBezTo>
                      <a:pt x="90" y="122"/>
                      <a:pt x="120" y="108"/>
                      <a:pt x="136" y="83"/>
                    </a:cubicBezTo>
                    <a:cubicBezTo>
                      <a:pt x="151" y="60"/>
                      <a:pt x="146" y="23"/>
                      <a:pt x="124" y="0"/>
                    </a:cubicBezTo>
                    <a:close/>
                  </a:path>
                </a:pathLst>
              </a:custGeom>
              <a:solidFill>
                <a:srgbClr val="BA94AA"/>
              </a:solidFill>
              <a:ln>
                <a:noFill/>
              </a:ln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367" name="Freeform 162"/>
              <p:cNvSpPr>
                <a:spLocks/>
              </p:cNvSpPr>
              <p:nvPr/>
            </p:nvSpPr>
            <p:spPr bwMode="auto">
              <a:xfrm>
                <a:off x="6715835" y="1601583"/>
                <a:ext cx="602917" cy="590106"/>
              </a:xfrm>
              <a:custGeom>
                <a:avLst/>
                <a:gdLst>
                  <a:gd name="T0" fmla="*/ 0 w 110"/>
                  <a:gd name="T1" fmla="*/ 581 h 104"/>
                  <a:gd name="T2" fmla="*/ 620 w 110"/>
                  <a:gd name="T3" fmla="*/ 461 h 104"/>
                  <a:gd name="T4" fmla="*/ 625 w 110"/>
                  <a:gd name="T5" fmla="*/ 0 h 104"/>
                  <a:gd name="T6" fmla="*/ 583 w 110"/>
                  <a:gd name="T7" fmla="*/ 453 h 104"/>
                  <a:gd name="T8" fmla="*/ 0 w 110"/>
                  <a:gd name="T9" fmla="*/ 581 h 10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0" h="104">
                    <a:moveTo>
                      <a:pt x="0" y="82"/>
                    </a:moveTo>
                    <a:cubicBezTo>
                      <a:pt x="53" y="104"/>
                      <a:pt x="83" y="90"/>
                      <a:pt x="99" y="65"/>
                    </a:cubicBezTo>
                    <a:cubicBezTo>
                      <a:pt x="110" y="47"/>
                      <a:pt x="110" y="22"/>
                      <a:pt x="100" y="0"/>
                    </a:cubicBezTo>
                    <a:cubicBezTo>
                      <a:pt x="104" y="22"/>
                      <a:pt x="105" y="45"/>
                      <a:pt x="93" y="64"/>
                    </a:cubicBezTo>
                    <a:cubicBezTo>
                      <a:pt x="66" y="92"/>
                      <a:pt x="27" y="91"/>
                      <a:pt x="0" y="82"/>
                    </a:cubicBezTo>
                    <a:close/>
                  </a:path>
                </a:pathLst>
              </a:custGeom>
              <a:solidFill>
                <a:srgbClr val="AC7D98"/>
              </a:solidFill>
              <a:ln>
                <a:noFill/>
              </a:ln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368" name="Freeform 164"/>
              <p:cNvSpPr>
                <a:spLocks/>
              </p:cNvSpPr>
              <p:nvPr/>
            </p:nvSpPr>
            <p:spPr bwMode="auto">
              <a:xfrm>
                <a:off x="6397935" y="1243683"/>
                <a:ext cx="664305" cy="583715"/>
              </a:xfrm>
              <a:custGeom>
                <a:avLst/>
                <a:gdLst>
                  <a:gd name="T0" fmla="*/ 100 w 121"/>
                  <a:gd name="T1" fmla="*/ 729 h 103"/>
                  <a:gd name="T2" fmla="*/ 133 w 121"/>
                  <a:gd name="T3" fmla="*/ 290 h 103"/>
                  <a:gd name="T4" fmla="*/ 759 w 121"/>
                  <a:gd name="T5" fmla="*/ 178 h 103"/>
                  <a:gd name="T6" fmla="*/ 100 w 121"/>
                  <a:gd name="T7" fmla="*/ 729 h 10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21" h="103">
                    <a:moveTo>
                      <a:pt x="16" y="103"/>
                    </a:moveTo>
                    <a:cubicBezTo>
                      <a:pt x="8" y="81"/>
                      <a:pt x="12" y="58"/>
                      <a:pt x="21" y="41"/>
                    </a:cubicBezTo>
                    <a:cubicBezTo>
                      <a:pt x="38" y="12"/>
                      <a:pt x="82" y="4"/>
                      <a:pt x="121" y="25"/>
                    </a:cubicBezTo>
                    <a:cubicBezTo>
                      <a:pt x="72" y="0"/>
                      <a:pt x="0" y="28"/>
                      <a:pt x="16" y="103"/>
                    </a:cubicBezTo>
                    <a:close/>
                  </a:path>
                </a:pathLst>
              </a:custGeom>
              <a:solidFill>
                <a:srgbClr val="E3D5DE"/>
              </a:solidFill>
              <a:ln>
                <a:noFill/>
              </a:ln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369" name="Freeform 166"/>
              <p:cNvSpPr>
                <a:spLocks/>
              </p:cNvSpPr>
              <p:nvPr/>
            </p:nvSpPr>
            <p:spPr bwMode="auto">
              <a:xfrm>
                <a:off x="6386972" y="1237292"/>
                <a:ext cx="1015093" cy="988480"/>
              </a:xfrm>
              <a:custGeom>
                <a:avLst/>
                <a:gdLst>
                  <a:gd name="T0" fmla="*/ 788 w 185"/>
                  <a:gd name="T1" fmla="*/ 157 h 174"/>
                  <a:gd name="T2" fmla="*/ 1026 w 185"/>
                  <a:gd name="T3" fmla="*/ 925 h 174"/>
                  <a:gd name="T4" fmla="*/ 358 w 185"/>
                  <a:gd name="T5" fmla="*/ 1067 h 174"/>
                  <a:gd name="T6" fmla="*/ 113 w 185"/>
                  <a:gd name="T7" fmla="*/ 285 h 174"/>
                  <a:gd name="T8" fmla="*/ 788 w 185"/>
                  <a:gd name="T9" fmla="*/ 157 h 17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85" h="174">
                    <a:moveTo>
                      <a:pt x="126" y="22"/>
                    </a:moveTo>
                    <a:cubicBezTo>
                      <a:pt x="168" y="45"/>
                      <a:pt x="185" y="97"/>
                      <a:pt x="164" y="130"/>
                    </a:cubicBezTo>
                    <a:cubicBezTo>
                      <a:pt x="147" y="157"/>
                      <a:pt x="114" y="174"/>
                      <a:pt x="57" y="150"/>
                    </a:cubicBezTo>
                    <a:cubicBezTo>
                      <a:pt x="0" y="125"/>
                      <a:pt x="0" y="72"/>
                      <a:pt x="18" y="40"/>
                    </a:cubicBezTo>
                    <a:cubicBezTo>
                      <a:pt x="36" y="8"/>
                      <a:pt x="84" y="0"/>
                      <a:pt x="126" y="22"/>
                    </a:cubicBezTo>
                    <a:close/>
                  </a:path>
                </a:pathLst>
              </a:custGeom>
              <a:noFill/>
              <a:ln w="6350" cap="rnd">
                <a:solidFill>
                  <a:srgbClr val="3333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2400"/>
              </a:p>
            </p:txBody>
          </p:sp>
        </p:grpSp>
        <p:grpSp>
          <p:nvGrpSpPr>
            <p:cNvPr id="354" name="Groep 353"/>
            <p:cNvGrpSpPr/>
            <p:nvPr/>
          </p:nvGrpSpPr>
          <p:grpSpPr>
            <a:xfrm>
              <a:off x="7319661" y="3790678"/>
              <a:ext cx="110551" cy="77498"/>
              <a:chOff x="8885385" y="2566700"/>
              <a:chExt cx="153990" cy="107950"/>
            </a:xfrm>
          </p:grpSpPr>
          <p:sp>
            <p:nvSpPr>
              <p:cNvPr id="355" name="Oval 131"/>
              <p:cNvSpPr>
                <a:spLocks noChangeArrowheads="1"/>
              </p:cNvSpPr>
              <p:nvPr/>
            </p:nvSpPr>
            <p:spPr bwMode="auto">
              <a:xfrm>
                <a:off x="8912295" y="2567922"/>
                <a:ext cx="90489" cy="100013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9pPr>
              </a:lstStyle>
              <a:p>
                <a:pPr eaLnBrk="1" hangingPunct="1"/>
                <a:endParaRPr lang="nl-NL" altLang="nl-NL" sz="2400">
                  <a:solidFill>
                    <a:srgbClr val="0070C0"/>
                  </a:solidFill>
                </a:endParaRPr>
              </a:p>
            </p:txBody>
          </p:sp>
          <p:sp>
            <p:nvSpPr>
              <p:cNvPr id="356" name="Oval 132"/>
              <p:cNvSpPr>
                <a:spLocks noChangeArrowheads="1"/>
              </p:cNvSpPr>
              <p:nvPr/>
            </p:nvSpPr>
            <p:spPr bwMode="auto">
              <a:xfrm>
                <a:off x="9006037" y="2566700"/>
                <a:ext cx="33338" cy="3492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9pPr>
              </a:lstStyle>
              <a:p>
                <a:pPr eaLnBrk="1" hangingPunct="1"/>
                <a:endParaRPr lang="nl-NL" altLang="nl-NL" sz="2400">
                  <a:solidFill>
                    <a:srgbClr val="0070C0"/>
                  </a:solidFill>
                </a:endParaRPr>
              </a:p>
            </p:txBody>
          </p:sp>
          <p:sp>
            <p:nvSpPr>
              <p:cNvPr id="357" name="Oval 133"/>
              <p:cNvSpPr>
                <a:spLocks noChangeArrowheads="1"/>
              </p:cNvSpPr>
              <p:nvPr/>
            </p:nvSpPr>
            <p:spPr bwMode="auto">
              <a:xfrm>
                <a:off x="8885385" y="2639725"/>
                <a:ext cx="33338" cy="3492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9pPr>
              </a:lstStyle>
              <a:p>
                <a:pPr eaLnBrk="1" hangingPunct="1"/>
                <a:endParaRPr lang="nl-NL" altLang="nl-NL" sz="2400">
                  <a:solidFill>
                    <a:srgbClr val="0070C0"/>
                  </a:solidFill>
                </a:endParaRPr>
              </a:p>
            </p:txBody>
          </p:sp>
        </p:grpSp>
      </p:grpSp>
      <p:grpSp>
        <p:nvGrpSpPr>
          <p:cNvPr id="440" name="Group 120"/>
          <p:cNvGrpSpPr>
            <a:grpSpLocks/>
          </p:cNvGrpSpPr>
          <p:nvPr/>
        </p:nvGrpSpPr>
        <p:grpSpPr bwMode="auto">
          <a:xfrm>
            <a:off x="9255677" y="1754752"/>
            <a:ext cx="1133628" cy="1119933"/>
            <a:chOff x="4250" y="2903"/>
            <a:chExt cx="746" cy="737"/>
          </a:xfrm>
        </p:grpSpPr>
        <p:sp>
          <p:nvSpPr>
            <p:cNvPr id="441" name="Freeform 121"/>
            <p:cNvSpPr>
              <a:spLocks/>
            </p:cNvSpPr>
            <p:nvPr/>
          </p:nvSpPr>
          <p:spPr bwMode="auto">
            <a:xfrm>
              <a:off x="4250" y="2905"/>
              <a:ext cx="746" cy="735"/>
            </a:xfrm>
            <a:custGeom>
              <a:avLst/>
              <a:gdLst>
                <a:gd name="T0" fmla="*/ 594 w 432"/>
                <a:gd name="T1" fmla="*/ 259 h 400"/>
                <a:gd name="T2" fmla="*/ 93 w 432"/>
                <a:gd name="T3" fmla="*/ 1459 h 400"/>
                <a:gd name="T4" fmla="*/ 1219 w 432"/>
                <a:gd name="T5" fmla="*/ 2444 h 400"/>
                <a:gd name="T6" fmla="*/ 2003 w 432"/>
                <a:gd name="T7" fmla="*/ 2029 h 400"/>
                <a:gd name="T8" fmla="*/ 2210 w 432"/>
                <a:gd name="T9" fmla="*/ 1080 h 400"/>
                <a:gd name="T10" fmla="*/ 948 w 432"/>
                <a:gd name="T11" fmla="*/ 132 h 400"/>
                <a:gd name="T12" fmla="*/ 594 w 432"/>
                <a:gd name="T13" fmla="*/ 259 h 40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32" h="400">
                  <a:moveTo>
                    <a:pt x="115" y="42"/>
                  </a:moveTo>
                  <a:cubicBezTo>
                    <a:pt x="45" y="72"/>
                    <a:pt x="0" y="168"/>
                    <a:pt x="18" y="235"/>
                  </a:cubicBezTo>
                  <a:cubicBezTo>
                    <a:pt x="41" y="322"/>
                    <a:pt x="153" y="386"/>
                    <a:pt x="237" y="394"/>
                  </a:cubicBezTo>
                  <a:cubicBezTo>
                    <a:pt x="302" y="400"/>
                    <a:pt x="351" y="383"/>
                    <a:pt x="389" y="327"/>
                  </a:cubicBezTo>
                  <a:cubicBezTo>
                    <a:pt x="419" y="282"/>
                    <a:pt x="432" y="228"/>
                    <a:pt x="429" y="174"/>
                  </a:cubicBezTo>
                  <a:cubicBezTo>
                    <a:pt x="421" y="55"/>
                    <a:pt x="289" y="0"/>
                    <a:pt x="184" y="21"/>
                  </a:cubicBezTo>
                  <a:cubicBezTo>
                    <a:pt x="158" y="26"/>
                    <a:pt x="139" y="32"/>
                    <a:pt x="115" y="42"/>
                  </a:cubicBezTo>
                </a:path>
              </a:pathLst>
            </a:custGeom>
            <a:solidFill>
              <a:srgbClr val="1B516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endParaRPr lang="nl-NL" sz="2400"/>
            </a:p>
          </p:txBody>
        </p:sp>
        <p:sp>
          <p:nvSpPr>
            <p:cNvPr id="442" name="Freeform 122"/>
            <p:cNvSpPr>
              <a:spLocks/>
            </p:cNvSpPr>
            <p:nvPr/>
          </p:nvSpPr>
          <p:spPr bwMode="auto">
            <a:xfrm>
              <a:off x="4322" y="2984"/>
              <a:ext cx="625" cy="584"/>
            </a:xfrm>
            <a:custGeom>
              <a:avLst/>
              <a:gdLst>
                <a:gd name="T0" fmla="*/ 299 w 362"/>
                <a:gd name="T1" fmla="*/ 259 h 318"/>
                <a:gd name="T2" fmla="*/ 57 w 362"/>
                <a:gd name="T3" fmla="*/ 630 h 318"/>
                <a:gd name="T4" fmla="*/ 29 w 362"/>
                <a:gd name="T5" fmla="*/ 1080 h 318"/>
                <a:gd name="T6" fmla="*/ 218 w 362"/>
                <a:gd name="T7" fmla="*/ 1331 h 318"/>
                <a:gd name="T8" fmla="*/ 439 w 362"/>
                <a:gd name="T9" fmla="*/ 1488 h 318"/>
                <a:gd name="T10" fmla="*/ 587 w 362"/>
                <a:gd name="T11" fmla="*/ 1741 h 318"/>
                <a:gd name="T12" fmla="*/ 1183 w 362"/>
                <a:gd name="T13" fmla="*/ 1932 h 318"/>
                <a:gd name="T14" fmla="*/ 1777 w 362"/>
                <a:gd name="T15" fmla="*/ 979 h 318"/>
                <a:gd name="T16" fmla="*/ 1801 w 362"/>
                <a:gd name="T17" fmla="*/ 725 h 318"/>
                <a:gd name="T18" fmla="*/ 1699 w 362"/>
                <a:gd name="T19" fmla="*/ 472 h 318"/>
                <a:gd name="T20" fmla="*/ 1366 w 362"/>
                <a:gd name="T21" fmla="*/ 94 h 318"/>
                <a:gd name="T22" fmla="*/ 886 w 362"/>
                <a:gd name="T23" fmla="*/ 0 h 318"/>
                <a:gd name="T24" fmla="*/ 689 w 362"/>
                <a:gd name="T25" fmla="*/ 20 h 318"/>
                <a:gd name="T26" fmla="*/ 509 w 362"/>
                <a:gd name="T27" fmla="*/ 94 h 318"/>
                <a:gd name="T28" fmla="*/ 299 w 362"/>
                <a:gd name="T29" fmla="*/ 259 h 31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362" h="318">
                  <a:moveTo>
                    <a:pt x="58" y="42"/>
                  </a:moveTo>
                  <a:cubicBezTo>
                    <a:pt x="36" y="58"/>
                    <a:pt x="16" y="84"/>
                    <a:pt x="11" y="102"/>
                  </a:cubicBezTo>
                  <a:cubicBezTo>
                    <a:pt x="6" y="121"/>
                    <a:pt x="0" y="154"/>
                    <a:pt x="6" y="174"/>
                  </a:cubicBezTo>
                  <a:cubicBezTo>
                    <a:pt x="11" y="191"/>
                    <a:pt x="27" y="208"/>
                    <a:pt x="42" y="215"/>
                  </a:cubicBezTo>
                  <a:cubicBezTo>
                    <a:pt x="57" y="222"/>
                    <a:pt x="74" y="227"/>
                    <a:pt x="85" y="240"/>
                  </a:cubicBezTo>
                  <a:cubicBezTo>
                    <a:pt x="97" y="252"/>
                    <a:pt x="102" y="268"/>
                    <a:pt x="114" y="281"/>
                  </a:cubicBezTo>
                  <a:cubicBezTo>
                    <a:pt x="145" y="313"/>
                    <a:pt x="188" y="318"/>
                    <a:pt x="230" y="312"/>
                  </a:cubicBezTo>
                  <a:cubicBezTo>
                    <a:pt x="306" y="303"/>
                    <a:pt x="362" y="233"/>
                    <a:pt x="345" y="158"/>
                  </a:cubicBezTo>
                  <a:cubicBezTo>
                    <a:pt x="341" y="141"/>
                    <a:pt x="349" y="133"/>
                    <a:pt x="350" y="117"/>
                  </a:cubicBezTo>
                  <a:cubicBezTo>
                    <a:pt x="352" y="100"/>
                    <a:pt x="340" y="88"/>
                    <a:pt x="330" y="76"/>
                  </a:cubicBezTo>
                  <a:cubicBezTo>
                    <a:pt x="307" y="49"/>
                    <a:pt x="305" y="23"/>
                    <a:pt x="265" y="15"/>
                  </a:cubicBezTo>
                  <a:cubicBezTo>
                    <a:pt x="236" y="10"/>
                    <a:pt x="202" y="1"/>
                    <a:pt x="172" y="0"/>
                  </a:cubicBezTo>
                  <a:cubicBezTo>
                    <a:pt x="159" y="0"/>
                    <a:pt x="147" y="3"/>
                    <a:pt x="134" y="3"/>
                  </a:cubicBezTo>
                  <a:cubicBezTo>
                    <a:pt x="118" y="3"/>
                    <a:pt x="111" y="4"/>
                    <a:pt x="99" y="15"/>
                  </a:cubicBezTo>
                  <a:cubicBezTo>
                    <a:pt x="86" y="25"/>
                    <a:pt x="67" y="36"/>
                    <a:pt x="58" y="42"/>
                  </a:cubicBezTo>
                  <a:close/>
                </a:path>
              </a:pathLst>
            </a:custGeom>
            <a:solidFill>
              <a:srgbClr val="CCA6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endParaRPr lang="nl-NL" sz="2400"/>
            </a:p>
          </p:txBody>
        </p:sp>
        <p:sp>
          <p:nvSpPr>
            <p:cNvPr id="443" name="Freeform 123"/>
            <p:cNvSpPr>
              <a:spLocks/>
            </p:cNvSpPr>
            <p:nvPr/>
          </p:nvSpPr>
          <p:spPr bwMode="auto">
            <a:xfrm>
              <a:off x="4270" y="2951"/>
              <a:ext cx="513" cy="632"/>
            </a:xfrm>
            <a:custGeom>
              <a:avLst/>
              <a:gdLst>
                <a:gd name="T0" fmla="*/ 169 w 297"/>
                <a:gd name="T1" fmla="*/ 1319 h 344"/>
                <a:gd name="T2" fmla="*/ 632 w 297"/>
                <a:gd name="T3" fmla="*/ 209 h 344"/>
                <a:gd name="T4" fmla="*/ 957 w 297"/>
                <a:gd name="T5" fmla="*/ 88 h 344"/>
                <a:gd name="T6" fmla="*/ 1530 w 297"/>
                <a:gd name="T7" fmla="*/ 132 h 344"/>
                <a:gd name="T8" fmla="*/ 881 w 297"/>
                <a:gd name="T9" fmla="*/ 51 h 344"/>
                <a:gd name="T10" fmla="*/ 553 w 297"/>
                <a:gd name="T11" fmla="*/ 173 h 344"/>
                <a:gd name="T12" fmla="*/ 86 w 297"/>
                <a:gd name="T13" fmla="*/ 1282 h 344"/>
                <a:gd name="T14" fmla="*/ 871 w 297"/>
                <a:gd name="T15" fmla="*/ 2133 h 344"/>
                <a:gd name="T16" fmla="*/ 169 w 297"/>
                <a:gd name="T17" fmla="*/ 1319 h 34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97" h="344">
                  <a:moveTo>
                    <a:pt x="33" y="213"/>
                  </a:moveTo>
                  <a:cubicBezTo>
                    <a:pt x="16" y="150"/>
                    <a:pt x="57" y="62"/>
                    <a:pt x="123" y="34"/>
                  </a:cubicBezTo>
                  <a:cubicBezTo>
                    <a:pt x="144" y="24"/>
                    <a:pt x="162" y="19"/>
                    <a:pt x="186" y="14"/>
                  </a:cubicBezTo>
                  <a:cubicBezTo>
                    <a:pt x="222" y="7"/>
                    <a:pt x="261" y="9"/>
                    <a:pt x="297" y="21"/>
                  </a:cubicBezTo>
                  <a:cubicBezTo>
                    <a:pt x="257" y="4"/>
                    <a:pt x="212" y="0"/>
                    <a:pt x="171" y="8"/>
                  </a:cubicBezTo>
                  <a:cubicBezTo>
                    <a:pt x="146" y="13"/>
                    <a:pt x="129" y="19"/>
                    <a:pt x="107" y="28"/>
                  </a:cubicBezTo>
                  <a:cubicBezTo>
                    <a:pt x="41" y="56"/>
                    <a:pt x="0" y="145"/>
                    <a:pt x="17" y="207"/>
                  </a:cubicBezTo>
                  <a:cubicBezTo>
                    <a:pt x="34" y="271"/>
                    <a:pt x="102" y="322"/>
                    <a:pt x="169" y="344"/>
                  </a:cubicBezTo>
                  <a:cubicBezTo>
                    <a:pt x="108" y="319"/>
                    <a:pt x="48" y="272"/>
                    <a:pt x="33" y="213"/>
                  </a:cubicBezTo>
                </a:path>
              </a:pathLst>
            </a:custGeom>
            <a:solidFill>
              <a:srgbClr val="4987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endParaRPr lang="nl-NL" sz="2400"/>
            </a:p>
          </p:txBody>
        </p:sp>
        <p:sp>
          <p:nvSpPr>
            <p:cNvPr id="444" name="Freeform 124"/>
            <p:cNvSpPr>
              <a:spLocks/>
            </p:cNvSpPr>
            <p:nvPr/>
          </p:nvSpPr>
          <p:spPr bwMode="auto">
            <a:xfrm>
              <a:off x="4436" y="3014"/>
              <a:ext cx="541" cy="604"/>
            </a:xfrm>
            <a:custGeom>
              <a:avLst/>
              <a:gdLst>
                <a:gd name="T0" fmla="*/ 1601 w 313"/>
                <a:gd name="T1" fmla="*/ 731 h 329"/>
                <a:gd name="T2" fmla="*/ 1206 w 313"/>
                <a:gd name="T3" fmla="*/ 0 h 329"/>
                <a:gd name="T4" fmla="*/ 1509 w 313"/>
                <a:gd name="T5" fmla="*/ 657 h 329"/>
                <a:gd name="T6" fmla="*/ 1317 w 313"/>
                <a:gd name="T7" fmla="*/ 1540 h 329"/>
                <a:gd name="T8" fmla="*/ 589 w 313"/>
                <a:gd name="T9" fmla="*/ 1924 h 329"/>
                <a:gd name="T10" fmla="*/ 0 w 313"/>
                <a:gd name="T11" fmla="*/ 1678 h 329"/>
                <a:gd name="T12" fmla="*/ 676 w 313"/>
                <a:gd name="T13" fmla="*/ 1999 h 329"/>
                <a:gd name="T14" fmla="*/ 1403 w 313"/>
                <a:gd name="T15" fmla="*/ 1608 h 329"/>
                <a:gd name="T16" fmla="*/ 1601 w 313"/>
                <a:gd name="T17" fmla="*/ 731 h 32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13" h="329">
                  <a:moveTo>
                    <a:pt x="310" y="118"/>
                  </a:moveTo>
                  <a:cubicBezTo>
                    <a:pt x="306" y="64"/>
                    <a:pt x="275" y="24"/>
                    <a:pt x="234" y="0"/>
                  </a:cubicBezTo>
                  <a:cubicBezTo>
                    <a:pt x="266" y="25"/>
                    <a:pt x="289" y="60"/>
                    <a:pt x="292" y="106"/>
                  </a:cubicBezTo>
                  <a:cubicBezTo>
                    <a:pt x="295" y="157"/>
                    <a:pt x="283" y="207"/>
                    <a:pt x="255" y="249"/>
                  </a:cubicBezTo>
                  <a:cubicBezTo>
                    <a:pt x="220" y="301"/>
                    <a:pt x="174" y="317"/>
                    <a:pt x="114" y="311"/>
                  </a:cubicBezTo>
                  <a:cubicBezTo>
                    <a:pt x="78" y="308"/>
                    <a:pt x="36" y="294"/>
                    <a:pt x="0" y="271"/>
                  </a:cubicBezTo>
                  <a:cubicBezTo>
                    <a:pt x="40" y="300"/>
                    <a:pt x="89" y="319"/>
                    <a:pt x="131" y="323"/>
                  </a:cubicBezTo>
                  <a:cubicBezTo>
                    <a:pt x="192" y="329"/>
                    <a:pt x="237" y="312"/>
                    <a:pt x="272" y="260"/>
                  </a:cubicBezTo>
                  <a:cubicBezTo>
                    <a:pt x="300" y="218"/>
                    <a:pt x="313" y="168"/>
                    <a:pt x="310" y="118"/>
                  </a:cubicBezTo>
                </a:path>
              </a:pathLst>
            </a:custGeom>
            <a:solidFill>
              <a:srgbClr val="2B74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endParaRPr lang="nl-NL" sz="2400"/>
            </a:p>
          </p:txBody>
        </p:sp>
        <p:sp>
          <p:nvSpPr>
            <p:cNvPr id="445" name="Freeform 125"/>
            <p:cNvSpPr>
              <a:spLocks/>
            </p:cNvSpPr>
            <p:nvPr/>
          </p:nvSpPr>
          <p:spPr bwMode="auto">
            <a:xfrm>
              <a:off x="4438" y="3072"/>
              <a:ext cx="469" cy="476"/>
            </a:xfrm>
            <a:custGeom>
              <a:avLst/>
              <a:gdLst>
                <a:gd name="T0" fmla="*/ 0 w 272"/>
                <a:gd name="T1" fmla="*/ 987 h 259"/>
                <a:gd name="T2" fmla="*/ 512 w 272"/>
                <a:gd name="T3" fmla="*/ 1513 h 259"/>
                <a:gd name="T4" fmla="*/ 1154 w 272"/>
                <a:gd name="T5" fmla="*/ 1402 h 259"/>
                <a:gd name="T6" fmla="*/ 1347 w 272"/>
                <a:gd name="T7" fmla="*/ 632 h 259"/>
                <a:gd name="T8" fmla="*/ 1338 w 272"/>
                <a:gd name="T9" fmla="*/ 290 h 259"/>
                <a:gd name="T10" fmla="*/ 1162 w 272"/>
                <a:gd name="T11" fmla="*/ 0 h 259"/>
                <a:gd name="T12" fmla="*/ 1210 w 272"/>
                <a:gd name="T13" fmla="*/ 287 h 259"/>
                <a:gd name="T14" fmla="*/ 1181 w 272"/>
                <a:gd name="T15" fmla="*/ 682 h 259"/>
                <a:gd name="T16" fmla="*/ 900 w 272"/>
                <a:gd name="T17" fmla="*/ 1246 h 259"/>
                <a:gd name="T18" fmla="*/ 666 w 272"/>
                <a:gd name="T19" fmla="*/ 1334 h 259"/>
                <a:gd name="T20" fmla="*/ 455 w 272"/>
                <a:gd name="T21" fmla="*/ 1097 h 259"/>
                <a:gd name="T22" fmla="*/ 9 w 272"/>
                <a:gd name="T23" fmla="*/ 987 h 25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72" h="259">
                  <a:moveTo>
                    <a:pt x="0" y="159"/>
                  </a:moveTo>
                  <a:cubicBezTo>
                    <a:pt x="47" y="166"/>
                    <a:pt x="53" y="231"/>
                    <a:pt x="100" y="244"/>
                  </a:cubicBezTo>
                  <a:cubicBezTo>
                    <a:pt x="149" y="257"/>
                    <a:pt x="185" y="259"/>
                    <a:pt x="225" y="226"/>
                  </a:cubicBezTo>
                  <a:cubicBezTo>
                    <a:pt x="263" y="194"/>
                    <a:pt x="262" y="146"/>
                    <a:pt x="263" y="102"/>
                  </a:cubicBezTo>
                  <a:cubicBezTo>
                    <a:pt x="263" y="81"/>
                    <a:pt x="272" y="68"/>
                    <a:pt x="261" y="47"/>
                  </a:cubicBezTo>
                  <a:cubicBezTo>
                    <a:pt x="253" y="31"/>
                    <a:pt x="236" y="15"/>
                    <a:pt x="227" y="0"/>
                  </a:cubicBezTo>
                  <a:cubicBezTo>
                    <a:pt x="227" y="15"/>
                    <a:pt x="235" y="30"/>
                    <a:pt x="236" y="46"/>
                  </a:cubicBezTo>
                  <a:cubicBezTo>
                    <a:pt x="238" y="68"/>
                    <a:pt x="235" y="89"/>
                    <a:pt x="230" y="110"/>
                  </a:cubicBezTo>
                  <a:cubicBezTo>
                    <a:pt x="219" y="153"/>
                    <a:pt x="225" y="184"/>
                    <a:pt x="176" y="201"/>
                  </a:cubicBezTo>
                  <a:cubicBezTo>
                    <a:pt x="163" y="205"/>
                    <a:pt x="144" y="217"/>
                    <a:pt x="130" y="215"/>
                  </a:cubicBezTo>
                  <a:cubicBezTo>
                    <a:pt x="111" y="213"/>
                    <a:pt x="103" y="189"/>
                    <a:pt x="89" y="177"/>
                  </a:cubicBezTo>
                  <a:cubicBezTo>
                    <a:pt x="65" y="158"/>
                    <a:pt x="24" y="164"/>
                    <a:pt x="2" y="159"/>
                  </a:cubicBezTo>
                </a:path>
              </a:pathLst>
            </a:custGeom>
            <a:solidFill>
              <a:srgbClr val="BA94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endParaRPr lang="nl-NL" sz="2400"/>
            </a:p>
          </p:txBody>
        </p:sp>
        <p:sp>
          <p:nvSpPr>
            <p:cNvPr id="446" name="Freeform 126"/>
            <p:cNvSpPr>
              <a:spLocks/>
            </p:cNvSpPr>
            <p:nvPr/>
          </p:nvSpPr>
          <p:spPr bwMode="auto">
            <a:xfrm>
              <a:off x="4346" y="3004"/>
              <a:ext cx="399" cy="271"/>
            </a:xfrm>
            <a:custGeom>
              <a:avLst/>
              <a:gdLst>
                <a:gd name="T0" fmla="*/ 29 w 231"/>
                <a:gd name="T1" fmla="*/ 922 h 147"/>
                <a:gd name="T2" fmla="*/ 484 w 231"/>
                <a:gd name="T3" fmla="*/ 105 h 147"/>
                <a:gd name="T4" fmla="*/ 871 w 231"/>
                <a:gd name="T5" fmla="*/ 37 h 147"/>
                <a:gd name="T6" fmla="*/ 1190 w 231"/>
                <a:gd name="T7" fmla="*/ 125 h 147"/>
                <a:gd name="T8" fmla="*/ 411 w 231"/>
                <a:gd name="T9" fmla="*/ 289 h 147"/>
                <a:gd name="T10" fmla="*/ 50 w 231"/>
                <a:gd name="T11" fmla="*/ 898 h 14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31" h="147">
                  <a:moveTo>
                    <a:pt x="6" y="147"/>
                  </a:moveTo>
                  <a:cubicBezTo>
                    <a:pt x="0" y="86"/>
                    <a:pt x="33" y="48"/>
                    <a:pt x="94" y="17"/>
                  </a:cubicBezTo>
                  <a:cubicBezTo>
                    <a:pt x="126" y="0"/>
                    <a:pt x="133" y="5"/>
                    <a:pt x="169" y="6"/>
                  </a:cubicBezTo>
                  <a:cubicBezTo>
                    <a:pt x="195" y="8"/>
                    <a:pt x="210" y="9"/>
                    <a:pt x="231" y="20"/>
                  </a:cubicBezTo>
                  <a:cubicBezTo>
                    <a:pt x="179" y="2"/>
                    <a:pt x="126" y="24"/>
                    <a:pt x="80" y="46"/>
                  </a:cubicBezTo>
                  <a:cubicBezTo>
                    <a:pt x="48" y="62"/>
                    <a:pt x="6" y="98"/>
                    <a:pt x="10" y="143"/>
                  </a:cubicBezTo>
                </a:path>
              </a:pathLst>
            </a:custGeom>
            <a:solidFill>
              <a:srgbClr val="E3D5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endParaRPr lang="nl-NL" sz="2400"/>
            </a:p>
          </p:txBody>
        </p:sp>
        <p:sp>
          <p:nvSpPr>
            <p:cNvPr id="447" name="Freeform 127"/>
            <p:cNvSpPr>
              <a:spLocks/>
            </p:cNvSpPr>
            <p:nvPr/>
          </p:nvSpPr>
          <p:spPr bwMode="auto">
            <a:xfrm>
              <a:off x="4531" y="3335"/>
              <a:ext cx="361" cy="232"/>
            </a:xfrm>
            <a:custGeom>
              <a:avLst/>
              <a:gdLst>
                <a:gd name="T0" fmla="*/ 582 w 209"/>
                <a:gd name="T1" fmla="*/ 569 h 126"/>
                <a:gd name="T2" fmla="*/ 1078 w 209"/>
                <a:gd name="T3" fmla="*/ 0 h 126"/>
                <a:gd name="T4" fmla="*/ 603 w 209"/>
                <a:gd name="T5" fmla="*/ 654 h 126"/>
                <a:gd name="T6" fmla="*/ 0 w 209"/>
                <a:gd name="T7" fmla="*/ 350 h 126"/>
                <a:gd name="T8" fmla="*/ 582 w 209"/>
                <a:gd name="T9" fmla="*/ 569 h 1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9" h="126">
                  <a:moveTo>
                    <a:pt x="113" y="91"/>
                  </a:moveTo>
                  <a:cubicBezTo>
                    <a:pt x="181" y="68"/>
                    <a:pt x="204" y="26"/>
                    <a:pt x="209" y="0"/>
                  </a:cubicBezTo>
                  <a:cubicBezTo>
                    <a:pt x="204" y="57"/>
                    <a:pt x="187" y="85"/>
                    <a:pt x="117" y="105"/>
                  </a:cubicBezTo>
                  <a:cubicBezTo>
                    <a:pt x="46" y="126"/>
                    <a:pt x="19" y="91"/>
                    <a:pt x="0" y="56"/>
                  </a:cubicBezTo>
                  <a:cubicBezTo>
                    <a:pt x="24" y="78"/>
                    <a:pt x="61" y="107"/>
                    <a:pt x="113" y="91"/>
                  </a:cubicBezTo>
                </a:path>
              </a:pathLst>
            </a:custGeom>
            <a:solidFill>
              <a:srgbClr val="AC7D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endParaRPr lang="nl-NL" sz="2400"/>
            </a:p>
          </p:txBody>
        </p:sp>
        <p:sp>
          <p:nvSpPr>
            <p:cNvPr id="448" name="Freeform 128"/>
            <p:cNvSpPr>
              <a:spLocks/>
            </p:cNvSpPr>
            <p:nvPr/>
          </p:nvSpPr>
          <p:spPr bwMode="auto">
            <a:xfrm>
              <a:off x="4728" y="3282"/>
              <a:ext cx="238" cy="323"/>
            </a:xfrm>
            <a:custGeom>
              <a:avLst/>
              <a:gdLst>
                <a:gd name="T0" fmla="*/ 707 w 138"/>
                <a:gd name="T1" fmla="*/ 0 h 176"/>
                <a:gd name="T2" fmla="*/ 0 w 138"/>
                <a:gd name="T3" fmla="*/ 1088 h 176"/>
                <a:gd name="T4" fmla="*/ 707 w 138"/>
                <a:gd name="T5" fmla="*/ 0 h 17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38" h="176">
                  <a:moveTo>
                    <a:pt x="138" y="0"/>
                  </a:moveTo>
                  <a:cubicBezTo>
                    <a:pt x="136" y="37"/>
                    <a:pt x="115" y="169"/>
                    <a:pt x="0" y="176"/>
                  </a:cubicBezTo>
                  <a:cubicBezTo>
                    <a:pt x="33" y="165"/>
                    <a:pt x="111" y="134"/>
                    <a:pt x="138" y="0"/>
                  </a:cubicBezTo>
                </a:path>
              </a:pathLst>
            </a:custGeom>
            <a:solidFill>
              <a:srgbClr val="1237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endParaRPr lang="nl-NL" sz="2400"/>
            </a:p>
          </p:txBody>
        </p:sp>
        <p:sp>
          <p:nvSpPr>
            <p:cNvPr id="449" name="Freeform 129"/>
            <p:cNvSpPr>
              <a:spLocks/>
            </p:cNvSpPr>
            <p:nvPr/>
          </p:nvSpPr>
          <p:spPr bwMode="auto">
            <a:xfrm>
              <a:off x="4250" y="2903"/>
              <a:ext cx="746" cy="737"/>
            </a:xfrm>
            <a:custGeom>
              <a:avLst/>
              <a:gdLst>
                <a:gd name="T0" fmla="*/ 594 w 432"/>
                <a:gd name="T1" fmla="*/ 261 h 401"/>
                <a:gd name="T2" fmla="*/ 93 w 432"/>
                <a:gd name="T3" fmla="*/ 1467 h 401"/>
                <a:gd name="T4" fmla="*/ 1219 w 432"/>
                <a:gd name="T5" fmla="*/ 2452 h 401"/>
                <a:gd name="T6" fmla="*/ 2003 w 432"/>
                <a:gd name="T7" fmla="*/ 2031 h 401"/>
                <a:gd name="T8" fmla="*/ 2210 w 432"/>
                <a:gd name="T9" fmla="*/ 1088 h 401"/>
                <a:gd name="T10" fmla="*/ 948 w 432"/>
                <a:gd name="T11" fmla="*/ 132 h 401"/>
                <a:gd name="T12" fmla="*/ 594 w 432"/>
                <a:gd name="T13" fmla="*/ 261 h 40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32" h="401">
                  <a:moveTo>
                    <a:pt x="115" y="42"/>
                  </a:moveTo>
                  <a:cubicBezTo>
                    <a:pt x="44" y="73"/>
                    <a:pt x="0" y="168"/>
                    <a:pt x="18" y="236"/>
                  </a:cubicBezTo>
                  <a:cubicBezTo>
                    <a:pt x="41" y="323"/>
                    <a:pt x="153" y="387"/>
                    <a:pt x="237" y="395"/>
                  </a:cubicBezTo>
                  <a:cubicBezTo>
                    <a:pt x="302" y="401"/>
                    <a:pt x="351" y="383"/>
                    <a:pt x="389" y="327"/>
                  </a:cubicBezTo>
                  <a:cubicBezTo>
                    <a:pt x="419" y="283"/>
                    <a:pt x="432" y="229"/>
                    <a:pt x="429" y="175"/>
                  </a:cubicBezTo>
                  <a:cubicBezTo>
                    <a:pt x="421" y="55"/>
                    <a:pt x="289" y="0"/>
                    <a:pt x="184" y="21"/>
                  </a:cubicBezTo>
                  <a:cubicBezTo>
                    <a:pt x="158" y="27"/>
                    <a:pt x="139" y="32"/>
                    <a:pt x="115" y="42"/>
                  </a:cubicBezTo>
                </a:path>
              </a:pathLst>
            </a:custGeom>
            <a:noFill/>
            <a:ln w="6350" cap="rnd">
              <a:solidFill>
                <a:srgbClr val="58575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endParaRPr lang="nl-NL" sz="2400"/>
            </a:p>
          </p:txBody>
        </p:sp>
        <p:sp>
          <p:nvSpPr>
            <p:cNvPr id="450" name="Freeform 130"/>
            <p:cNvSpPr>
              <a:spLocks/>
            </p:cNvSpPr>
            <p:nvPr/>
          </p:nvSpPr>
          <p:spPr bwMode="auto">
            <a:xfrm>
              <a:off x="4322" y="2984"/>
              <a:ext cx="625" cy="584"/>
            </a:xfrm>
            <a:custGeom>
              <a:avLst/>
              <a:gdLst>
                <a:gd name="T0" fmla="*/ 299 w 362"/>
                <a:gd name="T1" fmla="*/ 259 h 318"/>
                <a:gd name="T2" fmla="*/ 57 w 362"/>
                <a:gd name="T3" fmla="*/ 630 h 318"/>
                <a:gd name="T4" fmla="*/ 29 w 362"/>
                <a:gd name="T5" fmla="*/ 1080 h 318"/>
                <a:gd name="T6" fmla="*/ 218 w 362"/>
                <a:gd name="T7" fmla="*/ 1331 h 318"/>
                <a:gd name="T8" fmla="*/ 439 w 362"/>
                <a:gd name="T9" fmla="*/ 1488 h 318"/>
                <a:gd name="T10" fmla="*/ 587 w 362"/>
                <a:gd name="T11" fmla="*/ 1741 h 318"/>
                <a:gd name="T12" fmla="*/ 1183 w 362"/>
                <a:gd name="T13" fmla="*/ 1932 h 318"/>
                <a:gd name="T14" fmla="*/ 1777 w 362"/>
                <a:gd name="T15" fmla="*/ 979 h 318"/>
                <a:gd name="T16" fmla="*/ 1801 w 362"/>
                <a:gd name="T17" fmla="*/ 725 h 318"/>
                <a:gd name="T18" fmla="*/ 1699 w 362"/>
                <a:gd name="T19" fmla="*/ 472 h 318"/>
                <a:gd name="T20" fmla="*/ 1366 w 362"/>
                <a:gd name="T21" fmla="*/ 94 h 318"/>
                <a:gd name="T22" fmla="*/ 886 w 362"/>
                <a:gd name="T23" fmla="*/ 0 h 318"/>
                <a:gd name="T24" fmla="*/ 689 w 362"/>
                <a:gd name="T25" fmla="*/ 20 h 318"/>
                <a:gd name="T26" fmla="*/ 509 w 362"/>
                <a:gd name="T27" fmla="*/ 94 h 318"/>
                <a:gd name="T28" fmla="*/ 299 w 362"/>
                <a:gd name="T29" fmla="*/ 259 h 31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362" h="318">
                  <a:moveTo>
                    <a:pt x="58" y="42"/>
                  </a:moveTo>
                  <a:cubicBezTo>
                    <a:pt x="36" y="58"/>
                    <a:pt x="16" y="84"/>
                    <a:pt x="11" y="102"/>
                  </a:cubicBezTo>
                  <a:cubicBezTo>
                    <a:pt x="6" y="121"/>
                    <a:pt x="0" y="154"/>
                    <a:pt x="6" y="174"/>
                  </a:cubicBezTo>
                  <a:cubicBezTo>
                    <a:pt x="11" y="191"/>
                    <a:pt x="27" y="208"/>
                    <a:pt x="42" y="215"/>
                  </a:cubicBezTo>
                  <a:cubicBezTo>
                    <a:pt x="57" y="222"/>
                    <a:pt x="74" y="227"/>
                    <a:pt x="85" y="240"/>
                  </a:cubicBezTo>
                  <a:cubicBezTo>
                    <a:pt x="97" y="252"/>
                    <a:pt x="102" y="268"/>
                    <a:pt x="114" y="281"/>
                  </a:cubicBezTo>
                  <a:cubicBezTo>
                    <a:pt x="145" y="313"/>
                    <a:pt x="188" y="318"/>
                    <a:pt x="230" y="312"/>
                  </a:cubicBezTo>
                  <a:cubicBezTo>
                    <a:pt x="306" y="303"/>
                    <a:pt x="362" y="233"/>
                    <a:pt x="345" y="158"/>
                  </a:cubicBezTo>
                  <a:cubicBezTo>
                    <a:pt x="341" y="141"/>
                    <a:pt x="349" y="133"/>
                    <a:pt x="350" y="117"/>
                  </a:cubicBezTo>
                  <a:cubicBezTo>
                    <a:pt x="352" y="100"/>
                    <a:pt x="340" y="88"/>
                    <a:pt x="330" y="76"/>
                  </a:cubicBezTo>
                  <a:cubicBezTo>
                    <a:pt x="307" y="49"/>
                    <a:pt x="305" y="23"/>
                    <a:pt x="265" y="15"/>
                  </a:cubicBezTo>
                  <a:cubicBezTo>
                    <a:pt x="236" y="10"/>
                    <a:pt x="202" y="1"/>
                    <a:pt x="172" y="0"/>
                  </a:cubicBezTo>
                  <a:cubicBezTo>
                    <a:pt x="159" y="0"/>
                    <a:pt x="147" y="3"/>
                    <a:pt x="134" y="3"/>
                  </a:cubicBezTo>
                  <a:cubicBezTo>
                    <a:pt x="118" y="3"/>
                    <a:pt x="111" y="4"/>
                    <a:pt x="99" y="15"/>
                  </a:cubicBezTo>
                  <a:cubicBezTo>
                    <a:pt x="86" y="25"/>
                    <a:pt x="67" y="36"/>
                    <a:pt x="58" y="42"/>
                  </a:cubicBezTo>
                  <a:close/>
                </a:path>
              </a:pathLst>
            </a:custGeom>
            <a:noFill/>
            <a:ln w="6350" cap="rnd">
              <a:solidFill>
                <a:srgbClr val="58575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endParaRPr lang="nl-NL" sz="2400"/>
            </a:p>
          </p:txBody>
        </p:sp>
        <p:sp>
          <p:nvSpPr>
            <p:cNvPr id="451" name="Oval 131"/>
            <p:cNvSpPr>
              <a:spLocks noChangeArrowheads="1"/>
            </p:cNvSpPr>
            <p:nvPr/>
          </p:nvSpPr>
          <p:spPr bwMode="auto">
            <a:xfrm>
              <a:off x="4434" y="3006"/>
              <a:ext cx="57" cy="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pPr eaLnBrk="1" hangingPunct="1"/>
              <a:endParaRPr lang="nl-NL" altLang="nl-NL" sz="2400">
                <a:solidFill>
                  <a:srgbClr val="0070C0"/>
                </a:solidFill>
              </a:endParaRPr>
            </a:p>
          </p:txBody>
        </p:sp>
        <p:sp>
          <p:nvSpPr>
            <p:cNvPr id="452" name="Oval 132"/>
            <p:cNvSpPr>
              <a:spLocks noChangeArrowheads="1"/>
            </p:cNvSpPr>
            <p:nvPr/>
          </p:nvSpPr>
          <p:spPr bwMode="auto">
            <a:xfrm>
              <a:off x="4491" y="3003"/>
              <a:ext cx="21" cy="2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pPr eaLnBrk="1" hangingPunct="1"/>
              <a:endParaRPr lang="nl-NL" altLang="nl-NL" sz="2400">
                <a:solidFill>
                  <a:srgbClr val="0070C0"/>
                </a:solidFill>
              </a:endParaRPr>
            </a:p>
          </p:txBody>
        </p:sp>
        <p:sp>
          <p:nvSpPr>
            <p:cNvPr id="453" name="Oval 133"/>
            <p:cNvSpPr>
              <a:spLocks noChangeArrowheads="1"/>
            </p:cNvSpPr>
            <p:nvPr/>
          </p:nvSpPr>
          <p:spPr bwMode="auto">
            <a:xfrm>
              <a:off x="4415" y="3049"/>
              <a:ext cx="21" cy="2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pPr eaLnBrk="1" hangingPunct="1"/>
              <a:endParaRPr lang="nl-NL" altLang="nl-NL" sz="2400">
                <a:solidFill>
                  <a:srgbClr val="0070C0"/>
                </a:solidFill>
              </a:endParaRPr>
            </a:p>
          </p:txBody>
        </p:sp>
      </p:grpSp>
      <p:sp>
        <p:nvSpPr>
          <p:cNvPr id="484" name="Line 104"/>
          <p:cNvSpPr>
            <a:spLocks noChangeShapeType="1"/>
          </p:cNvSpPr>
          <p:nvPr/>
        </p:nvSpPr>
        <p:spPr bwMode="auto">
          <a:xfrm flipH="1" flipV="1">
            <a:off x="8186892" y="2338265"/>
            <a:ext cx="849531" cy="0"/>
          </a:xfrm>
          <a:prstGeom prst="line">
            <a:avLst/>
          </a:prstGeom>
          <a:noFill/>
          <a:ln w="38100">
            <a:solidFill>
              <a:srgbClr val="0070C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fr-F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eaLnBrk="1" hangingPunct="1">
              <a:defRPr/>
            </a:pPr>
            <a:endParaRPr lang="fr-FR" sz="240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34" name="Text Box 98"/>
          <p:cNvSpPr txBox="1">
            <a:spLocks noChangeArrowheads="1"/>
          </p:cNvSpPr>
          <p:nvPr/>
        </p:nvSpPr>
        <p:spPr bwMode="auto">
          <a:xfrm>
            <a:off x="8974814" y="5413868"/>
            <a:ext cx="157786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fr-FR" altLang="nl-NL" sz="2000" dirty="0">
                <a:solidFill>
                  <a:srgbClr val="0070C0"/>
                </a:solidFill>
              </a:rPr>
              <a:t>T helper </a:t>
            </a:r>
            <a:r>
              <a:rPr lang="fr-FR" altLang="nl-NL" sz="2000" dirty="0" err="1">
                <a:solidFill>
                  <a:srgbClr val="0070C0"/>
                </a:solidFill>
              </a:rPr>
              <a:t>cel</a:t>
            </a:r>
            <a:endParaRPr lang="fr-FR" altLang="nl-NL" sz="2000" dirty="0">
              <a:solidFill>
                <a:srgbClr val="0070C0"/>
              </a:solidFill>
            </a:endParaRPr>
          </a:p>
        </p:txBody>
      </p:sp>
      <p:grpSp>
        <p:nvGrpSpPr>
          <p:cNvPr id="454" name="Group 106"/>
          <p:cNvGrpSpPr>
            <a:grpSpLocks/>
          </p:cNvGrpSpPr>
          <p:nvPr/>
        </p:nvGrpSpPr>
        <p:grpSpPr bwMode="auto">
          <a:xfrm>
            <a:off x="9188823" y="3950131"/>
            <a:ext cx="1267333" cy="1243019"/>
            <a:chOff x="4349" y="1763"/>
            <a:chExt cx="834" cy="818"/>
          </a:xfrm>
        </p:grpSpPr>
        <p:sp>
          <p:nvSpPr>
            <p:cNvPr id="455" name="Freeform 107"/>
            <p:cNvSpPr>
              <a:spLocks/>
            </p:cNvSpPr>
            <p:nvPr/>
          </p:nvSpPr>
          <p:spPr bwMode="auto">
            <a:xfrm>
              <a:off x="4358" y="1763"/>
              <a:ext cx="825" cy="818"/>
            </a:xfrm>
            <a:custGeom>
              <a:avLst/>
              <a:gdLst>
                <a:gd name="T0" fmla="*/ 566 w 478"/>
                <a:gd name="T1" fmla="*/ 206 h 444"/>
                <a:gd name="T2" fmla="*/ 107 w 478"/>
                <a:gd name="T3" fmla="*/ 927 h 444"/>
                <a:gd name="T4" fmla="*/ 169 w 478"/>
                <a:gd name="T5" fmla="*/ 1951 h 444"/>
                <a:gd name="T6" fmla="*/ 1629 w 478"/>
                <a:gd name="T7" fmla="*/ 2458 h 444"/>
                <a:gd name="T8" fmla="*/ 1940 w 478"/>
                <a:gd name="T9" fmla="*/ 451 h 444"/>
                <a:gd name="T10" fmla="*/ 1301 w 478"/>
                <a:gd name="T11" fmla="*/ 88 h 444"/>
                <a:gd name="T12" fmla="*/ 566 w 478"/>
                <a:gd name="T13" fmla="*/ 206 h 44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78" h="444">
                  <a:moveTo>
                    <a:pt x="110" y="33"/>
                  </a:moveTo>
                  <a:cubicBezTo>
                    <a:pt x="53" y="66"/>
                    <a:pt x="45" y="92"/>
                    <a:pt x="21" y="148"/>
                  </a:cubicBezTo>
                  <a:cubicBezTo>
                    <a:pt x="0" y="199"/>
                    <a:pt x="7" y="264"/>
                    <a:pt x="33" y="312"/>
                  </a:cubicBezTo>
                  <a:cubicBezTo>
                    <a:pt x="82" y="404"/>
                    <a:pt x="227" y="444"/>
                    <a:pt x="317" y="393"/>
                  </a:cubicBezTo>
                  <a:cubicBezTo>
                    <a:pt x="424" y="333"/>
                    <a:pt x="478" y="167"/>
                    <a:pt x="377" y="72"/>
                  </a:cubicBezTo>
                  <a:cubicBezTo>
                    <a:pt x="342" y="39"/>
                    <a:pt x="298" y="23"/>
                    <a:pt x="253" y="14"/>
                  </a:cubicBezTo>
                  <a:cubicBezTo>
                    <a:pt x="183" y="0"/>
                    <a:pt x="150" y="12"/>
                    <a:pt x="110" y="33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endParaRPr lang="nl-NL" sz="2400"/>
            </a:p>
          </p:txBody>
        </p:sp>
        <p:sp>
          <p:nvSpPr>
            <p:cNvPr id="456" name="Freeform 108"/>
            <p:cNvSpPr>
              <a:spLocks/>
            </p:cNvSpPr>
            <p:nvPr/>
          </p:nvSpPr>
          <p:spPr bwMode="auto">
            <a:xfrm>
              <a:off x="4444" y="1822"/>
              <a:ext cx="615" cy="647"/>
            </a:xfrm>
            <a:custGeom>
              <a:avLst/>
              <a:gdLst>
                <a:gd name="T0" fmla="*/ 423 w 356"/>
                <a:gd name="T1" fmla="*/ 201 h 351"/>
                <a:gd name="T2" fmla="*/ 62 w 356"/>
                <a:gd name="T3" fmla="*/ 922 h 351"/>
                <a:gd name="T4" fmla="*/ 389 w 356"/>
                <a:gd name="T5" fmla="*/ 1974 h 351"/>
                <a:gd name="T6" fmla="*/ 1107 w 356"/>
                <a:gd name="T7" fmla="*/ 2136 h 351"/>
                <a:gd name="T8" fmla="*/ 1629 w 356"/>
                <a:gd name="T9" fmla="*/ 1596 h 351"/>
                <a:gd name="T10" fmla="*/ 1748 w 356"/>
                <a:gd name="T11" fmla="*/ 750 h 351"/>
                <a:gd name="T12" fmla="*/ 1316 w 356"/>
                <a:gd name="T13" fmla="*/ 149 h 351"/>
                <a:gd name="T14" fmla="*/ 423 w 356"/>
                <a:gd name="T15" fmla="*/ 201 h 35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56" h="351">
                  <a:moveTo>
                    <a:pt x="82" y="32"/>
                  </a:moveTo>
                  <a:cubicBezTo>
                    <a:pt x="32" y="58"/>
                    <a:pt x="19" y="110"/>
                    <a:pt x="12" y="147"/>
                  </a:cubicBezTo>
                  <a:cubicBezTo>
                    <a:pt x="0" y="215"/>
                    <a:pt x="10" y="278"/>
                    <a:pt x="75" y="315"/>
                  </a:cubicBezTo>
                  <a:cubicBezTo>
                    <a:pt x="108" y="333"/>
                    <a:pt x="177" y="351"/>
                    <a:pt x="215" y="341"/>
                  </a:cubicBezTo>
                  <a:cubicBezTo>
                    <a:pt x="263" y="328"/>
                    <a:pt x="290" y="291"/>
                    <a:pt x="316" y="255"/>
                  </a:cubicBezTo>
                  <a:cubicBezTo>
                    <a:pt x="345" y="215"/>
                    <a:pt x="356" y="176"/>
                    <a:pt x="339" y="120"/>
                  </a:cubicBezTo>
                  <a:cubicBezTo>
                    <a:pt x="326" y="78"/>
                    <a:pt x="297" y="38"/>
                    <a:pt x="255" y="24"/>
                  </a:cubicBezTo>
                  <a:cubicBezTo>
                    <a:pt x="182" y="0"/>
                    <a:pt x="143" y="3"/>
                    <a:pt x="82" y="32"/>
                  </a:cubicBezTo>
                  <a:close/>
                </a:path>
              </a:pathLst>
            </a:custGeom>
            <a:solidFill>
              <a:srgbClr val="CCA6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endParaRPr lang="nl-NL" sz="2400"/>
            </a:p>
          </p:txBody>
        </p:sp>
        <p:sp>
          <p:nvSpPr>
            <p:cNvPr id="457" name="Freeform 109"/>
            <p:cNvSpPr>
              <a:spLocks/>
            </p:cNvSpPr>
            <p:nvPr/>
          </p:nvSpPr>
          <p:spPr bwMode="auto">
            <a:xfrm>
              <a:off x="4494" y="1953"/>
              <a:ext cx="586" cy="496"/>
            </a:xfrm>
            <a:custGeom>
              <a:avLst/>
              <a:gdLst>
                <a:gd name="T0" fmla="*/ 0 w 339"/>
                <a:gd name="T1" fmla="*/ 1084 h 269"/>
                <a:gd name="T2" fmla="*/ 553 w 339"/>
                <a:gd name="T3" fmla="*/ 1604 h 269"/>
                <a:gd name="T4" fmla="*/ 1207 w 339"/>
                <a:gd name="T5" fmla="*/ 1462 h 269"/>
                <a:gd name="T6" fmla="*/ 1374 w 339"/>
                <a:gd name="T7" fmla="*/ 0 h 269"/>
                <a:gd name="T8" fmla="*/ 1404 w 339"/>
                <a:gd name="T9" fmla="*/ 645 h 269"/>
                <a:gd name="T10" fmla="*/ 1234 w 339"/>
                <a:gd name="T11" fmla="*/ 903 h 269"/>
                <a:gd name="T12" fmla="*/ 1063 w 339"/>
                <a:gd name="T13" fmla="*/ 1173 h 269"/>
                <a:gd name="T14" fmla="*/ 583 w 339"/>
                <a:gd name="T15" fmla="*/ 1381 h 269"/>
                <a:gd name="T16" fmla="*/ 242 w 339"/>
                <a:gd name="T17" fmla="*/ 1228 h 269"/>
                <a:gd name="T18" fmla="*/ 41 w 339"/>
                <a:gd name="T19" fmla="*/ 1108 h 26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39" h="269">
                  <a:moveTo>
                    <a:pt x="0" y="173"/>
                  </a:moveTo>
                  <a:cubicBezTo>
                    <a:pt x="10" y="229"/>
                    <a:pt x="64" y="243"/>
                    <a:pt x="107" y="256"/>
                  </a:cubicBezTo>
                  <a:cubicBezTo>
                    <a:pt x="154" y="269"/>
                    <a:pt x="196" y="265"/>
                    <a:pt x="234" y="233"/>
                  </a:cubicBezTo>
                  <a:cubicBezTo>
                    <a:pt x="295" y="179"/>
                    <a:pt x="339" y="58"/>
                    <a:pt x="266" y="0"/>
                  </a:cubicBezTo>
                  <a:cubicBezTo>
                    <a:pt x="273" y="33"/>
                    <a:pt x="287" y="70"/>
                    <a:pt x="272" y="103"/>
                  </a:cubicBezTo>
                  <a:cubicBezTo>
                    <a:pt x="265" y="118"/>
                    <a:pt x="251" y="132"/>
                    <a:pt x="239" y="144"/>
                  </a:cubicBezTo>
                  <a:cubicBezTo>
                    <a:pt x="225" y="158"/>
                    <a:pt x="218" y="173"/>
                    <a:pt x="206" y="187"/>
                  </a:cubicBezTo>
                  <a:cubicBezTo>
                    <a:pt x="187" y="211"/>
                    <a:pt x="144" y="222"/>
                    <a:pt x="113" y="220"/>
                  </a:cubicBezTo>
                  <a:cubicBezTo>
                    <a:pt x="85" y="219"/>
                    <a:pt x="68" y="208"/>
                    <a:pt x="47" y="196"/>
                  </a:cubicBezTo>
                  <a:cubicBezTo>
                    <a:pt x="35" y="188"/>
                    <a:pt x="14" y="192"/>
                    <a:pt x="8" y="177"/>
                  </a:cubicBezTo>
                </a:path>
              </a:pathLst>
            </a:custGeom>
            <a:solidFill>
              <a:srgbClr val="BA94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endParaRPr lang="nl-NL" sz="2400"/>
            </a:p>
          </p:txBody>
        </p:sp>
        <p:sp>
          <p:nvSpPr>
            <p:cNvPr id="458" name="Freeform 110"/>
            <p:cNvSpPr>
              <a:spLocks/>
            </p:cNvSpPr>
            <p:nvPr/>
          </p:nvSpPr>
          <p:spPr bwMode="auto">
            <a:xfrm>
              <a:off x="4479" y="1861"/>
              <a:ext cx="297" cy="295"/>
            </a:xfrm>
            <a:custGeom>
              <a:avLst/>
              <a:gdLst>
                <a:gd name="T0" fmla="*/ 587 w 172"/>
                <a:gd name="T1" fmla="*/ 24 h 160"/>
                <a:gd name="T2" fmla="*/ 221 w 172"/>
                <a:gd name="T3" fmla="*/ 295 h 160"/>
                <a:gd name="T4" fmla="*/ 28 w 172"/>
                <a:gd name="T5" fmla="*/ 1003 h 160"/>
                <a:gd name="T6" fmla="*/ 319 w 172"/>
                <a:gd name="T7" fmla="*/ 319 h 160"/>
                <a:gd name="T8" fmla="*/ 452 w 172"/>
                <a:gd name="T9" fmla="*/ 245 h 160"/>
                <a:gd name="T10" fmla="*/ 537 w 172"/>
                <a:gd name="T11" fmla="*/ 120 h 160"/>
                <a:gd name="T12" fmla="*/ 886 w 172"/>
                <a:gd name="T13" fmla="*/ 24 h 160"/>
                <a:gd name="T14" fmla="*/ 587 w 172"/>
                <a:gd name="T15" fmla="*/ 37 h 16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72" h="160">
                  <a:moveTo>
                    <a:pt x="114" y="4"/>
                  </a:moveTo>
                  <a:cubicBezTo>
                    <a:pt x="86" y="17"/>
                    <a:pt x="64" y="24"/>
                    <a:pt x="43" y="47"/>
                  </a:cubicBezTo>
                  <a:cubicBezTo>
                    <a:pt x="17" y="76"/>
                    <a:pt x="0" y="120"/>
                    <a:pt x="5" y="160"/>
                  </a:cubicBezTo>
                  <a:cubicBezTo>
                    <a:pt x="13" y="120"/>
                    <a:pt x="27" y="74"/>
                    <a:pt x="62" y="51"/>
                  </a:cubicBezTo>
                  <a:cubicBezTo>
                    <a:pt x="70" y="46"/>
                    <a:pt x="81" y="44"/>
                    <a:pt x="88" y="39"/>
                  </a:cubicBezTo>
                  <a:cubicBezTo>
                    <a:pt x="96" y="32"/>
                    <a:pt x="96" y="25"/>
                    <a:pt x="104" y="19"/>
                  </a:cubicBezTo>
                  <a:cubicBezTo>
                    <a:pt x="116" y="8"/>
                    <a:pt x="158" y="9"/>
                    <a:pt x="172" y="4"/>
                  </a:cubicBezTo>
                  <a:cubicBezTo>
                    <a:pt x="163" y="0"/>
                    <a:pt x="123" y="2"/>
                    <a:pt x="114" y="6"/>
                  </a:cubicBezTo>
                </a:path>
              </a:pathLst>
            </a:custGeom>
            <a:solidFill>
              <a:srgbClr val="E3D5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endParaRPr lang="nl-NL" sz="2400"/>
            </a:p>
          </p:txBody>
        </p:sp>
        <p:sp>
          <p:nvSpPr>
            <p:cNvPr id="459" name="Freeform 111"/>
            <p:cNvSpPr>
              <a:spLocks/>
            </p:cNvSpPr>
            <p:nvPr/>
          </p:nvSpPr>
          <p:spPr bwMode="auto">
            <a:xfrm>
              <a:off x="4593" y="1990"/>
              <a:ext cx="537" cy="564"/>
            </a:xfrm>
            <a:custGeom>
              <a:avLst/>
              <a:gdLst>
                <a:gd name="T0" fmla="*/ 0 w 311"/>
                <a:gd name="T1" fmla="*/ 1679 h 306"/>
                <a:gd name="T2" fmla="*/ 21 w 311"/>
                <a:gd name="T3" fmla="*/ 1685 h 306"/>
                <a:gd name="T4" fmla="*/ 1076 w 311"/>
                <a:gd name="T5" fmla="*/ 1522 h 306"/>
                <a:gd name="T6" fmla="*/ 1383 w 311"/>
                <a:gd name="T7" fmla="*/ 0 h 306"/>
                <a:gd name="T8" fmla="*/ 943 w 311"/>
                <a:gd name="T9" fmla="*/ 1522 h 306"/>
                <a:gd name="T10" fmla="*/ 0 w 311"/>
                <a:gd name="T11" fmla="*/ 1679 h 3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11" h="306">
                  <a:moveTo>
                    <a:pt x="0" y="268"/>
                  </a:moveTo>
                  <a:cubicBezTo>
                    <a:pt x="1" y="268"/>
                    <a:pt x="2" y="269"/>
                    <a:pt x="4" y="269"/>
                  </a:cubicBezTo>
                  <a:cubicBezTo>
                    <a:pt x="46" y="287"/>
                    <a:pt x="137" y="306"/>
                    <a:pt x="209" y="243"/>
                  </a:cubicBezTo>
                  <a:cubicBezTo>
                    <a:pt x="284" y="178"/>
                    <a:pt x="311" y="54"/>
                    <a:pt x="269" y="0"/>
                  </a:cubicBezTo>
                  <a:cubicBezTo>
                    <a:pt x="288" y="52"/>
                    <a:pt x="288" y="176"/>
                    <a:pt x="183" y="243"/>
                  </a:cubicBezTo>
                  <a:cubicBezTo>
                    <a:pt x="139" y="263"/>
                    <a:pt x="99" y="294"/>
                    <a:pt x="0" y="268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endParaRPr lang="nl-NL" sz="2400"/>
            </a:p>
          </p:txBody>
        </p:sp>
        <p:sp>
          <p:nvSpPr>
            <p:cNvPr id="460" name="Freeform 112"/>
            <p:cNvSpPr>
              <a:spLocks/>
            </p:cNvSpPr>
            <p:nvPr/>
          </p:nvSpPr>
          <p:spPr bwMode="auto">
            <a:xfrm>
              <a:off x="4349" y="1876"/>
              <a:ext cx="145" cy="532"/>
            </a:xfrm>
            <a:custGeom>
              <a:avLst/>
              <a:gdLst>
                <a:gd name="T0" fmla="*/ 432 w 84"/>
                <a:gd name="T1" fmla="*/ 0 h 289"/>
                <a:gd name="T2" fmla="*/ 185 w 84"/>
                <a:gd name="T3" fmla="*/ 519 h 289"/>
                <a:gd name="T4" fmla="*/ 402 w 84"/>
                <a:gd name="T5" fmla="*/ 1802 h 289"/>
                <a:gd name="T6" fmla="*/ 205 w 84"/>
                <a:gd name="T7" fmla="*/ 725 h 289"/>
                <a:gd name="T8" fmla="*/ 432 w 84"/>
                <a:gd name="T9" fmla="*/ 0 h 2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4" h="289">
                  <a:moveTo>
                    <a:pt x="84" y="0"/>
                  </a:moveTo>
                  <a:cubicBezTo>
                    <a:pt x="55" y="24"/>
                    <a:pt x="45" y="59"/>
                    <a:pt x="36" y="83"/>
                  </a:cubicBezTo>
                  <a:cubicBezTo>
                    <a:pt x="19" y="123"/>
                    <a:pt x="0" y="215"/>
                    <a:pt x="78" y="289"/>
                  </a:cubicBezTo>
                  <a:cubicBezTo>
                    <a:pt x="59" y="268"/>
                    <a:pt x="19" y="180"/>
                    <a:pt x="40" y="116"/>
                  </a:cubicBezTo>
                  <a:cubicBezTo>
                    <a:pt x="62" y="52"/>
                    <a:pt x="57" y="26"/>
                    <a:pt x="84" y="0"/>
                  </a:cubicBezTo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endParaRPr lang="nl-NL" sz="2400"/>
            </a:p>
          </p:txBody>
        </p:sp>
        <p:sp>
          <p:nvSpPr>
            <p:cNvPr id="461" name="Freeform 113"/>
            <p:cNvSpPr>
              <a:spLocks/>
            </p:cNvSpPr>
            <p:nvPr/>
          </p:nvSpPr>
          <p:spPr bwMode="auto">
            <a:xfrm>
              <a:off x="4783" y="2237"/>
              <a:ext cx="288" cy="280"/>
            </a:xfrm>
            <a:custGeom>
              <a:avLst/>
              <a:gdLst>
                <a:gd name="T0" fmla="*/ 857 w 167"/>
                <a:gd name="T1" fmla="*/ 0 h 152"/>
                <a:gd name="T2" fmla="*/ 0 w 167"/>
                <a:gd name="T3" fmla="*/ 951 h 152"/>
                <a:gd name="T4" fmla="*/ 857 w 167"/>
                <a:gd name="T5" fmla="*/ 0 h 15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7" h="152">
                  <a:moveTo>
                    <a:pt x="167" y="0"/>
                  </a:moveTo>
                  <a:cubicBezTo>
                    <a:pt x="159" y="26"/>
                    <a:pt x="119" y="140"/>
                    <a:pt x="0" y="152"/>
                  </a:cubicBezTo>
                  <a:cubicBezTo>
                    <a:pt x="27" y="148"/>
                    <a:pt x="127" y="107"/>
                    <a:pt x="167" y="0"/>
                  </a:cubicBez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endParaRPr lang="nl-NL" sz="2400"/>
            </a:p>
          </p:txBody>
        </p:sp>
        <p:sp>
          <p:nvSpPr>
            <p:cNvPr id="462" name="Freeform 114"/>
            <p:cNvSpPr>
              <a:spLocks/>
            </p:cNvSpPr>
            <p:nvPr/>
          </p:nvSpPr>
          <p:spPr bwMode="auto">
            <a:xfrm>
              <a:off x="4667" y="2097"/>
              <a:ext cx="364" cy="344"/>
            </a:xfrm>
            <a:custGeom>
              <a:avLst/>
              <a:gdLst>
                <a:gd name="T0" fmla="*/ 0 w 211"/>
                <a:gd name="T1" fmla="*/ 1076 h 187"/>
                <a:gd name="T2" fmla="*/ 587 w 211"/>
                <a:gd name="T3" fmla="*/ 1039 h 187"/>
                <a:gd name="T4" fmla="*/ 949 w 211"/>
                <a:gd name="T5" fmla="*/ 556 h 187"/>
                <a:gd name="T6" fmla="*/ 1054 w 211"/>
                <a:gd name="T7" fmla="*/ 0 h 187"/>
                <a:gd name="T8" fmla="*/ 800 w 211"/>
                <a:gd name="T9" fmla="*/ 710 h 187"/>
                <a:gd name="T10" fmla="*/ 319 w 211"/>
                <a:gd name="T11" fmla="*/ 1089 h 187"/>
                <a:gd name="T12" fmla="*/ 0 w 211"/>
                <a:gd name="T13" fmla="*/ 1076 h 18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11" h="187">
                  <a:moveTo>
                    <a:pt x="0" y="173"/>
                  </a:moveTo>
                  <a:cubicBezTo>
                    <a:pt x="42" y="187"/>
                    <a:pt x="77" y="187"/>
                    <a:pt x="114" y="167"/>
                  </a:cubicBezTo>
                  <a:cubicBezTo>
                    <a:pt x="150" y="146"/>
                    <a:pt x="170" y="118"/>
                    <a:pt x="185" y="89"/>
                  </a:cubicBezTo>
                  <a:cubicBezTo>
                    <a:pt x="199" y="60"/>
                    <a:pt x="211" y="26"/>
                    <a:pt x="205" y="0"/>
                  </a:cubicBezTo>
                  <a:cubicBezTo>
                    <a:pt x="205" y="16"/>
                    <a:pt x="177" y="88"/>
                    <a:pt x="156" y="114"/>
                  </a:cubicBezTo>
                  <a:cubicBezTo>
                    <a:pt x="135" y="140"/>
                    <a:pt x="81" y="173"/>
                    <a:pt x="62" y="175"/>
                  </a:cubicBezTo>
                  <a:cubicBezTo>
                    <a:pt x="44" y="176"/>
                    <a:pt x="10" y="178"/>
                    <a:pt x="0" y="173"/>
                  </a:cubicBezTo>
                </a:path>
              </a:pathLst>
            </a:custGeom>
            <a:solidFill>
              <a:srgbClr val="AC7D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endParaRPr lang="nl-NL" sz="2400"/>
            </a:p>
          </p:txBody>
        </p:sp>
        <p:sp>
          <p:nvSpPr>
            <p:cNvPr id="463" name="Freeform 115"/>
            <p:cNvSpPr>
              <a:spLocks/>
            </p:cNvSpPr>
            <p:nvPr/>
          </p:nvSpPr>
          <p:spPr bwMode="auto">
            <a:xfrm>
              <a:off x="4444" y="1822"/>
              <a:ext cx="615" cy="647"/>
            </a:xfrm>
            <a:custGeom>
              <a:avLst/>
              <a:gdLst>
                <a:gd name="T0" fmla="*/ 423 w 356"/>
                <a:gd name="T1" fmla="*/ 201 h 351"/>
                <a:gd name="T2" fmla="*/ 62 w 356"/>
                <a:gd name="T3" fmla="*/ 922 h 351"/>
                <a:gd name="T4" fmla="*/ 389 w 356"/>
                <a:gd name="T5" fmla="*/ 1974 h 351"/>
                <a:gd name="T6" fmla="*/ 1107 w 356"/>
                <a:gd name="T7" fmla="*/ 2136 h 351"/>
                <a:gd name="T8" fmla="*/ 1629 w 356"/>
                <a:gd name="T9" fmla="*/ 1596 h 351"/>
                <a:gd name="T10" fmla="*/ 1748 w 356"/>
                <a:gd name="T11" fmla="*/ 750 h 351"/>
                <a:gd name="T12" fmla="*/ 1316 w 356"/>
                <a:gd name="T13" fmla="*/ 149 h 351"/>
                <a:gd name="T14" fmla="*/ 423 w 356"/>
                <a:gd name="T15" fmla="*/ 201 h 35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56" h="351">
                  <a:moveTo>
                    <a:pt x="82" y="32"/>
                  </a:moveTo>
                  <a:cubicBezTo>
                    <a:pt x="32" y="58"/>
                    <a:pt x="19" y="110"/>
                    <a:pt x="12" y="147"/>
                  </a:cubicBezTo>
                  <a:cubicBezTo>
                    <a:pt x="0" y="215"/>
                    <a:pt x="10" y="278"/>
                    <a:pt x="75" y="315"/>
                  </a:cubicBezTo>
                  <a:cubicBezTo>
                    <a:pt x="108" y="333"/>
                    <a:pt x="177" y="351"/>
                    <a:pt x="215" y="341"/>
                  </a:cubicBezTo>
                  <a:cubicBezTo>
                    <a:pt x="263" y="328"/>
                    <a:pt x="290" y="291"/>
                    <a:pt x="316" y="255"/>
                  </a:cubicBezTo>
                  <a:cubicBezTo>
                    <a:pt x="345" y="215"/>
                    <a:pt x="356" y="176"/>
                    <a:pt x="339" y="120"/>
                  </a:cubicBezTo>
                  <a:cubicBezTo>
                    <a:pt x="326" y="78"/>
                    <a:pt x="297" y="38"/>
                    <a:pt x="255" y="24"/>
                  </a:cubicBezTo>
                  <a:cubicBezTo>
                    <a:pt x="182" y="0"/>
                    <a:pt x="143" y="3"/>
                    <a:pt x="82" y="32"/>
                  </a:cubicBezTo>
                  <a:close/>
                </a:path>
              </a:pathLst>
            </a:custGeom>
            <a:noFill/>
            <a:ln w="6350" cap="rnd">
              <a:solidFill>
                <a:srgbClr val="58575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endParaRPr lang="nl-NL" sz="2400"/>
            </a:p>
          </p:txBody>
        </p:sp>
        <p:sp>
          <p:nvSpPr>
            <p:cNvPr id="464" name="Freeform 116"/>
            <p:cNvSpPr>
              <a:spLocks/>
            </p:cNvSpPr>
            <p:nvPr/>
          </p:nvSpPr>
          <p:spPr bwMode="auto">
            <a:xfrm>
              <a:off x="4356" y="1763"/>
              <a:ext cx="827" cy="817"/>
            </a:xfrm>
            <a:custGeom>
              <a:avLst/>
              <a:gdLst>
                <a:gd name="T0" fmla="*/ 571 w 479"/>
                <a:gd name="T1" fmla="*/ 207 h 443"/>
                <a:gd name="T2" fmla="*/ 114 w 479"/>
                <a:gd name="T3" fmla="*/ 922 h 443"/>
                <a:gd name="T4" fmla="*/ 176 w 479"/>
                <a:gd name="T5" fmla="*/ 1955 h 443"/>
                <a:gd name="T6" fmla="*/ 1637 w 479"/>
                <a:gd name="T7" fmla="*/ 2466 h 443"/>
                <a:gd name="T8" fmla="*/ 1946 w 479"/>
                <a:gd name="T9" fmla="*/ 446 h 443"/>
                <a:gd name="T10" fmla="*/ 1309 w 479"/>
                <a:gd name="T11" fmla="*/ 89 h 443"/>
                <a:gd name="T12" fmla="*/ 571 w 479"/>
                <a:gd name="T13" fmla="*/ 207 h 44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79" h="443">
                  <a:moveTo>
                    <a:pt x="111" y="33"/>
                  </a:moveTo>
                  <a:cubicBezTo>
                    <a:pt x="54" y="65"/>
                    <a:pt x="46" y="92"/>
                    <a:pt x="22" y="147"/>
                  </a:cubicBezTo>
                  <a:cubicBezTo>
                    <a:pt x="0" y="198"/>
                    <a:pt x="8" y="264"/>
                    <a:pt x="34" y="312"/>
                  </a:cubicBezTo>
                  <a:cubicBezTo>
                    <a:pt x="83" y="403"/>
                    <a:pt x="228" y="443"/>
                    <a:pt x="318" y="393"/>
                  </a:cubicBezTo>
                  <a:cubicBezTo>
                    <a:pt x="425" y="333"/>
                    <a:pt x="479" y="167"/>
                    <a:pt x="378" y="71"/>
                  </a:cubicBezTo>
                  <a:cubicBezTo>
                    <a:pt x="343" y="38"/>
                    <a:pt x="299" y="23"/>
                    <a:pt x="254" y="14"/>
                  </a:cubicBezTo>
                  <a:cubicBezTo>
                    <a:pt x="184" y="0"/>
                    <a:pt x="150" y="11"/>
                    <a:pt x="111" y="33"/>
                  </a:cubicBezTo>
                  <a:close/>
                </a:path>
              </a:pathLst>
            </a:custGeom>
            <a:noFill/>
            <a:ln w="6350" cap="rnd">
              <a:solidFill>
                <a:srgbClr val="58575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endParaRPr lang="nl-NL" sz="2400"/>
            </a:p>
          </p:txBody>
        </p:sp>
        <p:sp>
          <p:nvSpPr>
            <p:cNvPr id="465" name="Oval 117"/>
            <p:cNvSpPr>
              <a:spLocks noChangeArrowheads="1"/>
            </p:cNvSpPr>
            <p:nvPr/>
          </p:nvSpPr>
          <p:spPr bwMode="auto">
            <a:xfrm>
              <a:off x="4553" y="1859"/>
              <a:ext cx="59" cy="61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pPr eaLnBrk="1" hangingPunct="1"/>
              <a:endParaRPr lang="nl-NL" altLang="nl-NL" sz="2400">
                <a:solidFill>
                  <a:srgbClr val="0070C0"/>
                </a:solidFill>
              </a:endParaRPr>
            </a:p>
          </p:txBody>
        </p:sp>
        <p:sp>
          <p:nvSpPr>
            <p:cNvPr id="466" name="Oval 118"/>
            <p:cNvSpPr>
              <a:spLocks noChangeArrowheads="1"/>
            </p:cNvSpPr>
            <p:nvPr/>
          </p:nvSpPr>
          <p:spPr bwMode="auto">
            <a:xfrm>
              <a:off x="4610" y="1855"/>
              <a:ext cx="22" cy="2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pPr eaLnBrk="1" hangingPunct="1"/>
              <a:endParaRPr lang="nl-NL" altLang="nl-NL" sz="2400">
                <a:solidFill>
                  <a:srgbClr val="0070C0"/>
                </a:solidFill>
              </a:endParaRPr>
            </a:p>
          </p:txBody>
        </p:sp>
        <p:sp>
          <p:nvSpPr>
            <p:cNvPr id="467" name="Oval 119"/>
            <p:cNvSpPr>
              <a:spLocks noChangeArrowheads="1"/>
            </p:cNvSpPr>
            <p:nvPr/>
          </p:nvSpPr>
          <p:spPr bwMode="auto">
            <a:xfrm>
              <a:off x="4536" y="1901"/>
              <a:ext cx="20" cy="2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pPr eaLnBrk="1" hangingPunct="1"/>
              <a:endParaRPr lang="nl-NL" altLang="nl-NL" sz="2400">
                <a:solidFill>
                  <a:srgbClr val="0070C0"/>
                </a:solidFill>
              </a:endParaRPr>
            </a:p>
          </p:txBody>
        </p:sp>
      </p:grpSp>
      <p:sp>
        <p:nvSpPr>
          <p:cNvPr id="482" name="Vrije vorm 481"/>
          <p:cNvSpPr/>
          <p:nvPr/>
        </p:nvSpPr>
        <p:spPr>
          <a:xfrm>
            <a:off x="5873851" y="3923065"/>
            <a:ext cx="3384668" cy="212171"/>
          </a:xfrm>
          <a:custGeom>
            <a:avLst/>
            <a:gdLst>
              <a:gd name="connsiteX0" fmla="*/ 1380098 w 1380098"/>
              <a:gd name="connsiteY0" fmla="*/ 0 h 1230531"/>
              <a:gd name="connsiteX1" fmla="*/ 764833 w 1380098"/>
              <a:gd name="connsiteY1" fmla="*/ 758035 h 1230531"/>
              <a:gd name="connsiteX2" fmla="*/ 0 w 1380098"/>
              <a:gd name="connsiteY2" fmla="*/ 1230531 h 1230531"/>
              <a:gd name="connsiteX0" fmla="*/ 1067366 w 1067366"/>
              <a:gd name="connsiteY0" fmla="*/ 0 h 975587"/>
              <a:gd name="connsiteX1" fmla="*/ 764833 w 1067366"/>
              <a:gd name="connsiteY1" fmla="*/ 503091 h 975587"/>
              <a:gd name="connsiteX2" fmla="*/ 0 w 1067366"/>
              <a:gd name="connsiteY2" fmla="*/ 975587 h 975587"/>
              <a:gd name="connsiteX0" fmla="*/ 795426 w 795426"/>
              <a:gd name="connsiteY0" fmla="*/ 0 h 761433"/>
              <a:gd name="connsiteX1" fmla="*/ 492893 w 795426"/>
              <a:gd name="connsiteY1" fmla="*/ 503091 h 761433"/>
              <a:gd name="connsiteX2" fmla="*/ 0 w 795426"/>
              <a:gd name="connsiteY2" fmla="*/ 761433 h 761433"/>
              <a:gd name="connsiteX0" fmla="*/ 795426 w 795426"/>
              <a:gd name="connsiteY0" fmla="*/ 0 h 761433"/>
              <a:gd name="connsiteX1" fmla="*/ 492893 w 795426"/>
              <a:gd name="connsiteY1" fmla="*/ 503091 h 761433"/>
              <a:gd name="connsiteX2" fmla="*/ 0 w 795426"/>
              <a:gd name="connsiteY2" fmla="*/ 761433 h 761433"/>
              <a:gd name="connsiteX0" fmla="*/ 795426 w 795426"/>
              <a:gd name="connsiteY0" fmla="*/ 0 h 761433"/>
              <a:gd name="connsiteX1" fmla="*/ 482695 w 795426"/>
              <a:gd name="connsiteY1" fmla="*/ 411311 h 761433"/>
              <a:gd name="connsiteX2" fmla="*/ 0 w 795426"/>
              <a:gd name="connsiteY2" fmla="*/ 761433 h 761433"/>
              <a:gd name="connsiteX0" fmla="*/ 795426 w 795426"/>
              <a:gd name="connsiteY0" fmla="*/ 0 h 761433"/>
              <a:gd name="connsiteX1" fmla="*/ 482695 w 795426"/>
              <a:gd name="connsiteY1" fmla="*/ 411311 h 761433"/>
              <a:gd name="connsiteX2" fmla="*/ 0 w 795426"/>
              <a:gd name="connsiteY2" fmla="*/ 761433 h 761433"/>
              <a:gd name="connsiteX0" fmla="*/ 795426 w 795426"/>
              <a:gd name="connsiteY0" fmla="*/ 0 h 761433"/>
              <a:gd name="connsiteX1" fmla="*/ 482695 w 795426"/>
              <a:gd name="connsiteY1" fmla="*/ 411311 h 761433"/>
              <a:gd name="connsiteX2" fmla="*/ 0 w 795426"/>
              <a:gd name="connsiteY2" fmla="*/ 761433 h 761433"/>
              <a:gd name="connsiteX0" fmla="*/ 1995576 w 1995576"/>
              <a:gd name="connsiteY0" fmla="*/ 303210 h 350268"/>
              <a:gd name="connsiteX1" fmla="*/ 482695 w 1995576"/>
              <a:gd name="connsiteY1" fmla="*/ 146 h 350268"/>
              <a:gd name="connsiteX2" fmla="*/ 0 w 1995576"/>
              <a:gd name="connsiteY2" fmla="*/ 350268 h 350268"/>
              <a:gd name="connsiteX0" fmla="*/ 2557551 w 2557551"/>
              <a:gd name="connsiteY0" fmla="*/ 578622 h 578626"/>
              <a:gd name="connsiteX1" fmla="*/ 1044670 w 2557551"/>
              <a:gd name="connsiteY1" fmla="*/ 275558 h 578626"/>
              <a:gd name="connsiteX2" fmla="*/ 0 w 2557551"/>
              <a:gd name="connsiteY2" fmla="*/ 92280 h 578626"/>
              <a:gd name="connsiteX0" fmla="*/ 2557551 w 2557551"/>
              <a:gd name="connsiteY0" fmla="*/ 631218 h 631220"/>
              <a:gd name="connsiteX1" fmla="*/ 1673320 w 2557551"/>
              <a:gd name="connsiteY1" fmla="*/ 118604 h 631220"/>
              <a:gd name="connsiteX2" fmla="*/ 0 w 2557551"/>
              <a:gd name="connsiteY2" fmla="*/ 144876 h 631220"/>
              <a:gd name="connsiteX0" fmla="*/ 2557551 w 2557551"/>
              <a:gd name="connsiteY0" fmla="*/ 742025 h 742031"/>
              <a:gd name="connsiteX1" fmla="*/ 1673320 w 2557551"/>
              <a:gd name="connsiteY1" fmla="*/ 229411 h 742031"/>
              <a:gd name="connsiteX2" fmla="*/ 0 w 2557551"/>
              <a:gd name="connsiteY2" fmla="*/ 255683 h 742031"/>
              <a:gd name="connsiteX0" fmla="*/ 2557551 w 2557551"/>
              <a:gd name="connsiteY0" fmla="*/ 703137 h 703141"/>
              <a:gd name="connsiteX1" fmla="*/ 1673320 w 2557551"/>
              <a:gd name="connsiteY1" fmla="*/ 190523 h 703141"/>
              <a:gd name="connsiteX2" fmla="*/ 0 w 2557551"/>
              <a:gd name="connsiteY2" fmla="*/ 216795 h 703141"/>
              <a:gd name="connsiteX0" fmla="*/ 2665501 w 2665501"/>
              <a:gd name="connsiteY0" fmla="*/ 617876 h 617878"/>
              <a:gd name="connsiteX1" fmla="*/ 1673320 w 2665501"/>
              <a:gd name="connsiteY1" fmla="*/ 117962 h 617878"/>
              <a:gd name="connsiteX2" fmla="*/ 0 w 2665501"/>
              <a:gd name="connsiteY2" fmla="*/ 144234 h 617878"/>
              <a:gd name="connsiteX0" fmla="*/ 2665501 w 2665501"/>
              <a:gd name="connsiteY0" fmla="*/ 617876 h 617876"/>
              <a:gd name="connsiteX1" fmla="*/ 1673320 w 2665501"/>
              <a:gd name="connsiteY1" fmla="*/ 117962 h 617876"/>
              <a:gd name="connsiteX2" fmla="*/ 0 w 2665501"/>
              <a:gd name="connsiteY2" fmla="*/ 144234 h 617876"/>
              <a:gd name="connsiteX0" fmla="*/ 2748051 w 2748051"/>
              <a:gd name="connsiteY0" fmla="*/ 305240 h 305240"/>
              <a:gd name="connsiteX1" fmla="*/ 1673320 w 2748051"/>
              <a:gd name="connsiteY1" fmla="*/ 103776 h 305240"/>
              <a:gd name="connsiteX2" fmla="*/ 0 w 2748051"/>
              <a:gd name="connsiteY2" fmla="*/ 130048 h 305240"/>
              <a:gd name="connsiteX0" fmla="*/ 2748051 w 2748051"/>
              <a:gd name="connsiteY0" fmla="*/ 265091 h 265091"/>
              <a:gd name="connsiteX1" fmla="*/ 1501870 w 2748051"/>
              <a:gd name="connsiteY1" fmla="*/ 241427 h 265091"/>
              <a:gd name="connsiteX2" fmla="*/ 0 w 2748051"/>
              <a:gd name="connsiteY2" fmla="*/ 89899 h 265091"/>
              <a:gd name="connsiteX0" fmla="*/ 2538501 w 2538501"/>
              <a:gd name="connsiteY0" fmla="*/ 159128 h 159128"/>
              <a:gd name="connsiteX1" fmla="*/ 1292320 w 2538501"/>
              <a:gd name="connsiteY1" fmla="*/ 135464 h 159128"/>
              <a:gd name="connsiteX2" fmla="*/ 0 w 2538501"/>
              <a:gd name="connsiteY2" fmla="*/ 110936 h 159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38501" h="159128">
                <a:moveTo>
                  <a:pt x="2538501" y="159128"/>
                </a:moveTo>
                <a:cubicBezTo>
                  <a:pt x="2291158" y="-125489"/>
                  <a:pt x="1715403" y="143496"/>
                  <a:pt x="1292320" y="135464"/>
                </a:cubicBezTo>
                <a:cubicBezTo>
                  <a:pt x="869237" y="127432"/>
                  <a:pt x="2266" y="-148540"/>
                  <a:pt x="0" y="110936"/>
                </a:cubicBezTo>
              </a:path>
            </a:pathLst>
          </a:custGeom>
          <a:ln w="38100"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483" name="Vrije vorm 482"/>
          <p:cNvSpPr/>
          <p:nvPr/>
        </p:nvSpPr>
        <p:spPr>
          <a:xfrm>
            <a:off x="9511761" y="2648580"/>
            <a:ext cx="1053025" cy="1291923"/>
          </a:xfrm>
          <a:custGeom>
            <a:avLst/>
            <a:gdLst>
              <a:gd name="connsiteX0" fmla="*/ 1380098 w 1380098"/>
              <a:gd name="connsiteY0" fmla="*/ 0 h 1230531"/>
              <a:gd name="connsiteX1" fmla="*/ 764833 w 1380098"/>
              <a:gd name="connsiteY1" fmla="*/ 758035 h 1230531"/>
              <a:gd name="connsiteX2" fmla="*/ 0 w 1380098"/>
              <a:gd name="connsiteY2" fmla="*/ 1230531 h 1230531"/>
              <a:gd name="connsiteX0" fmla="*/ 1067366 w 1067366"/>
              <a:gd name="connsiteY0" fmla="*/ 0 h 975587"/>
              <a:gd name="connsiteX1" fmla="*/ 764833 w 1067366"/>
              <a:gd name="connsiteY1" fmla="*/ 503091 h 975587"/>
              <a:gd name="connsiteX2" fmla="*/ 0 w 1067366"/>
              <a:gd name="connsiteY2" fmla="*/ 975587 h 975587"/>
              <a:gd name="connsiteX0" fmla="*/ 795426 w 795426"/>
              <a:gd name="connsiteY0" fmla="*/ 0 h 761433"/>
              <a:gd name="connsiteX1" fmla="*/ 492893 w 795426"/>
              <a:gd name="connsiteY1" fmla="*/ 503091 h 761433"/>
              <a:gd name="connsiteX2" fmla="*/ 0 w 795426"/>
              <a:gd name="connsiteY2" fmla="*/ 761433 h 761433"/>
              <a:gd name="connsiteX0" fmla="*/ 795426 w 795426"/>
              <a:gd name="connsiteY0" fmla="*/ 0 h 761433"/>
              <a:gd name="connsiteX1" fmla="*/ 492893 w 795426"/>
              <a:gd name="connsiteY1" fmla="*/ 503091 h 761433"/>
              <a:gd name="connsiteX2" fmla="*/ 0 w 795426"/>
              <a:gd name="connsiteY2" fmla="*/ 761433 h 761433"/>
              <a:gd name="connsiteX0" fmla="*/ 795426 w 795426"/>
              <a:gd name="connsiteY0" fmla="*/ 0 h 761433"/>
              <a:gd name="connsiteX1" fmla="*/ 482695 w 795426"/>
              <a:gd name="connsiteY1" fmla="*/ 411311 h 761433"/>
              <a:gd name="connsiteX2" fmla="*/ 0 w 795426"/>
              <a:gd name="connsiteY2" fmla="*/ 761433 h 761433"/>
              <a:gd name="connsiteX0" fmla="*/ 795426 w 795426"/>
              <a:gd name="connsiteY0" fmla="*/ 0 h 761433"/>
              <a:gd name="connsiteX1" fmla="*/ 482695 w 795426"/>
              <a:gd name="connsiteY1" fmla="*/ 411311 h 761433"/>
              <a:gd name="connsiteX2" fmla="*/ 0 w 795426"/>
              <a:gd name="connsiteY2" fmla="*/ 761433 h 761433"/>
              <a:gd name="connsiteX0" fmla="*/ 795426 w 795426"/>
              <a:gd name="connsiteY0" fmla="*/ 0 h 761433"/>
              <a:gd name="connsiteX1" fmla="*/ 482695 w 795426"/>
              <a:gd name="connsiteY1" fmla="*/ 411311 h 761433"/>
              <a:gd name="connsiteX2" fmla="*/ 0 w 795426"/>
              <a:gd name="connsiteY2" fmla="*/ 761433 h 761433"/>
              <a:gd name="connsiteX0" fmla="*/ 1995576 w 1995576"/>
              <a:gd name="connsiteY0" fmla="*/ 303210 h 350268"/>
              <a:gd name="connsiteX1" fmla="*/ 482695 w 1995576"/>
              <a:gd name="connsiteY1" fmla="*/ 146 h 350268"/>
              <a:gd name="connsiteX2" fmla="*/ 0 w 1995576"/>
              <a:gd name="connsiteY2" fmla="*/ 350268 h 350268"/>
              <a:gd name="connsiteX0" fmla="*/ 2557551 w 2557551"/>
              <a:gd name="connsiteY0" fmla="*/ 578622 h 578626"/>
              <a:gd name="connsiteX1" fmla="*/ 1044670 w 2557551"/>
              <a:gd name="connsiteY1" fmla="*/ 275558 h 578626"/>
              <a:gd name="connsiteX2" fmla="*/ 0 w 2557551"/>
              <a:gd name="connsiteY2" fmla="*/ 92280 h 578626"/>
              <a:gd name="connsiteX0" fmla="*/ 2557551 w 2557551"/>
              <a:gd name="connsiteY0" fmla="*/ 631218 h 631220"/>
              <a:gd name="connsiteX1" fmla="*/ 1673320 w 2557551"/>
              <a:gd name="connsiteY1" fmla="*/ 118604 h 631220"/>
              <a:gd name="connsiteX2" fmla="*/ 0 w 2557551"/>
              <a:gd name="connsiteY2" fmla="*/ 144876 h 631220"/>
              <a:gd name="connsiteX0" fmla="*/ 2557551 w 2557551"/>
              <a:gd name="connsiteY0" fmla="*/ 742025 h 742031"/>
              <a:gd name="connsiteX1" fmla="*/ 1673320 w 2557551"/>
              <a:gd name="connsiteY1" fmla="*/ 229411 h 742031"/>
              <a:gd name="connsiteX2" fmla="*/ 0 w 2557551"/>
              <a:gd name="connsiteY2" fmla="*/ 255683 h 742031"/>
              <a:gd name="connsiteX0" fmla="*/ 2557551 w 2557551"/>
              <a:gd name="connsiteY0" fmla="*/ 703137 h 703141"/>
              <a:gd name="connsiteX1" fmla="*/ 1673320 w 2557551"/>
              <a:gd name="connsiteY1" fmla="*/ 190523 h 703141"/>
              <a:gd name="connsiteX2" fmla="*/ 0 w 2557551"/>
              <a:gd name="connsiteY2" fmla="*/ 216795 h 703141"/>
              <a:gd name="connsiteX0" fmla="*/ 2665501 w 2665501"/>
              <a:gd name="connsiteY0" fmla="*/ 617876 h 617878"/>
              <a:gd name="connsiteX1" fmla="*/ 1673320 w 2665501"/>
              <a:gd name="connsiteY1" fmla="*/ 117962 h 617878"/>
              <a:gd name="connsiteX2" fmla="*/ 0 w 2665501"/>
              <a:gd name="connsiteY2" fmla="*/ 144234 h 617878"/>
              <a:gd name="connsiteX0" fmla="*/ 2665501 w 2665501"/>
              <a:gd name="connsiteY0" fmla="*/ 617876 h 617876"/>
              <a:gd name="connsiteX1" fmla="*/ 1673320 w 2665501"/>
              <a:gd name="connsiteY1" fmla="*/ 117962 h 617876"/>
              <a:gd name="connsiteX2" fmla="*/ 0 w 2665501"/>
              <a:gd name="connsiteY2" fmla="*/ 144234 h 617876"/>
              <a:gd name="connsiteX0" fmla="*/ 2748051 w 2748051"/>
              <a:gd name="connsiteY0" fmla="*/ 305240 h 305240"/>
              <a:gd name="connsiteX1" fmla="*/ 1673320 w 2748051"/>
              <a:gd name="connsiteY1" fmla="*/ 103776 h 305240"/>
              <a:gd name="connsiteX2" fmla="*/ 0 w 2748051"/>
              <a:gd name="connsiteY2" fmla="*/ 130048 h 305240"/>
              <a:gd name="connsiteX0" fmla="*/ 2748051 w 2748051"/>
              <a:gd name="connsiteY0" fmla="*/ 265091 h 265091"/>
              <a:gd name="connsiteX1" fmla="*/ 1501870 w 2748051"/>
              <a:gd name="connsiteY1" fmla="*/ 241427 h 265091"/>
              <a:gd name="connsiteX2" fmla="*/ 0 w 2748051"/>
              <a:gd name="connsiteY2" fmla="*/ 89899 h 265091"/>
              <a:gd name="connsiteX0" fmla="*/ 2538501 w 2538501"/>
              <a:gd name="connsiteY0" fmla="*/ 159128 h 159128"/>
              <a:gd name="connsiteX1" fmla="*/ 1292320 w 2538501"/>
              <a:gd name="connsiteY1" fmla="*/ 135464 h 159128"/>
              <a:gd name="connsiteX2" fmla="*/ 0 w 2538501"/>
              <a:gd name="connsiteY2" fmla="*/ 110936 h 159128"/>
              <a:gd name="connsiteX0" fmla="*/ 2633751 w 2633751"/>
              <a:gd name="connsiteY0" fmla="*/ 85024 h 363558"/>
              <a:gd name="connsiteX1" fmla="*/ 1292320 w 2633751"/>
              <a:gd name="connsiteY1" fmla="*/ 359810 h 363558"/>
              <a:gd name="connsiteX2" fmla="*/ 0 w 2633751"/>
              <a:gd name="connsiteY2" fmla="*/ 335282 h 363558"/>
              <a:gd name="connsiteX0" fmla="*/ 2633751 w 3173220"/>
              <a:gd name="connsiteY0" fmla="*/ 504378 h 754636"/>
              <a:gd name="connsiteX1" fmla="*/ 3070320 w 3173220"/>
              <a:gd name="connsiteY1" fmla="*/ 4464 h 754636"/>
              <a:gd name="connsiteX2" fmla="*/ 0 w 3173220"/>
              <a:gd name="connsiteY2" fmla="*/ 754636 h 754636"/>
              <a:gd name="connsiteX0" fmla="*/ 63454 w 890468"/>
              <a:gd name="connsiteY0" fmla="*/ 948461 h 948461"/>
              <a:gd name="connsiteX1" fmla="*/ 500023 w 890468"/>
              <a:gd name="connsiteY1" fmla="*/ 448547 h 948461"/>
              <a:gd name="connsiteX2" fmla="*/ 890453 w 890468"/>
              <a:gd name="connsiteY2" fmla="*/ 74769 h 948461"/>
              <a:gd name="connsiteX0" fmla="*/ 63454 w 991219"/>
              <a:gd name="connsiteY0" fmla="*/ 873692 h 873692"/>
              <a:gd name="connsiteX1" fmla="*/ 500023 w 991219"/>
              <a:gd name="connsiteY1" fmla="*/ 373778 h 873692"/>
              <a:gd name="connsiteX2" fmla="*/ 890453 w 991219"/>
              <a:gd name="connsiteY2" fmla="*/ 0 h 873692"/>
              <a:gd name="connsiteX0" fmla="*/ 62782 w 945171"/>
              <a:gd name="connsiteY0" fmla="*/ 956242 h 956242"/>
              <a:gd name="connsiteX1" fmla="*/ 499351 w 945171"/>
              <a:gd name="connsiteY1" fmla="*/ 456328 h 956242"/>
              <a:gd name="connsiteX2" fmla="*/ 838981 w 945171"/>
              <a:gd name="connsiteY2" fmla="*/ 0 h 956242"/>
              <a:gd name="connsiteX0" fmla="*/ 60527 w 789682"/>
              <a:gd name="connsiteY0" fmla="*/ 968942 h 968942"/>
              <a:gd name="connsiteX1" fmla="*/ 497096 w 789682"/>
              <a:gd name="connsiteY1" fmla="*/ 469028 h 968942"/>
              <a:gd name="connsiteX2" fmla="*/ 658926 w 789682"/>
              <a:gd name="connsiteY2" fmla="*/ 0 h 968942"/>
              <a:gd name="connsiteX0" fmla="*/ 59604 w 786561"/>
              <a:gd name="connsiteY0" fmla="*/ 968942 h 968942"/>
              <a:gd name="connsiteX1" fmla="*/ 496173 w 786561"/>
              <a:gd name="connsiteY1" fmla="*/ 469028 h 968942"/>
              <a:gd name="connsiteX2" fmla="*/ 658003 w 786561"/>
              <a:gd name="connsiteY2" fmla="*/ 0 h 968942"/>
              <a:gd name="connsiteX0" fmla="*/ 57722 w 789769"/>
              <a:gd name="connsiteY0" fmla="*/ 968942 h 968942"/>
              <a:gd name="connsiteX1" fmla="*/ 519691 w 789769"/>
              <a:gd name="connsiteY1" fmla="*/ 564278 h 968942"/>
              <a:gd name="connsiteX2" fmla="*/ 656121 w 789769"/>
              <a:gd name="connsiteY2" fmla="*/ 0 h 968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89769" h="968942">
                <a:moveTo>
                  <a:pt x="57722" y="968942"/>
                </a:moveTo>
                <a:cubicBezTo>
                  <a:pt x="-189621" y="684325"/>
                  <a:pt x="432658" y="630518"/>
                  <a:pt x="519691" y="564278"/>
                </a:cubicBezTo>
                <a:cubicBezTo>
                  <a:pt x="606724" y="498038"/>
                  <a:pt x="988587" y="337424"/>
                  <a:pt x="656121" y="0"/>
                </a:cubicBezTo>
              </a:path>
            </a:pathLst>
          </a:custGeom>
          <a:ln w="38100"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grpSp>
        <p:nvGrpSpPr>
          <p:cNvPr id="39" name="Groep 38"/>
          <p:cNvGrpSpPr/>
          <p:nvPr/>
        </p:nvGrpSpPr>
        <p:grpSpPr>
          <a:xfrm>
            <a:off x="6831525" y="3364247"/>
            <a:ext cx="1861895" cy="1824180"/>
            <a:chOff x="5123643" y="2155875"/>
            <a:chExt cx="1396421" cy="1368135"/>
          </a:xfrm>
        </p:grpSpPr>
        <p:sp>
          <p:nvSpPr>
            <p:cNvPr id="485" name="Freeform 4"/>
            <p:cNvSpPr>
              <a:spLocks/>
            </p:cNvSpPr>
            <p:nvPr/>
          </p:nvSpPr>
          <p:spPr bwMode="auto">
            <a:xfrm>
              <a:off x="5123643" y="2155875"/>
              <a:ext cx="1396421" cy="1368135"/>
            </a:xfrm>
            <a:custGeom>
              <a:avLst/>
              <a:gdLst>
                <a:gd name="T0" fmla="*/ 1389 w 1696"/>
                <a:gd name="T1" fmla="*/ 358 h 1662"/>
                <a:gd name="T2" fmla="*/ 1436 w 1696"/>
                <a:gd name="T3" fmla="*/ 955 h 1662"/>
                <a:gd name="T4" fmla="*/ 1335 w 1696"/>
                <a:gd name="T5" fmla="*/ 639 h 1662"/>
                <a:gd name="T6" fmla="*/ 1257 w 1696"/>
                <a:gd name="T7" fmla="*/ 483 h 1662"/>
                <a:gd name="T8" fmla="*/ 1257 w 1696"/>
                <a:gd name="T9" fmla="*/ 1050 h 1662"/>
                <a:gd name="T10" fmla="*/ 1087 w 1696"/>
                <a:gd name="T11" fmla="*/ 874 h 1662"/>
                <a:gd name="T12" fmla="*/ 973 w 1696"/>
                <a:gd name="T13" fmla="*/ 1278 h 1662"/>
                <a:gd name="T14" fmla="*/ 452 w 1696"/>
                <a:gd name="T15" fmla="*/ 1232 h 1662"/>
                <a:gd name="T16" fmla="*/ 310 w 1696"/>
                <a:gd name="T17" fmla="*/ 1185 h 1662"/>
                <a:gd name="T18" fmla="*/ 692 w 1696"/>
                <a:gd name="T19" fmla="*/ 1543 h 1662"/>
                <a:gd name="T20" fmla="*/ 745 w 1696"/>
                <a:gd name="T21" fmla="*/ 1724 h 1662"/>
                <a:gd name="T22" fmla="*/ 496 w 1696"/>
                <a:gd name="T23" fmla="*/ 1734 h 1662"/>
                <a:gd name="T24" fmla="*/ 720 w 1696"/>
                <a:gd name="T25" fmla="*/ 1801 h 1662"/>
                <a:gd name="T26" fmla="*/ 911 w 1696"/>
                <a:gd name="T27" fmla="*/ 1904 h 1662"/>
                <a:gd name="T28" fmla="*/ 944 w 1696"/>
                <a:gd name="T29" fmla="*/ 2145 h 1662"/>
                <a:gd name="T30" fmla="*/ 1007 w 1696"/>
                <a:gd name="T31" fmla="*/ 2239 h 1662"/>
                <a:gd name="T32" fmla="*/ 1016 w 1696"/>
                <a:gd name="T33" fmla="*/ 2343 h 1662"/>
                <a:gd name="T34" fmla="*/ 700 w 1696"/>
                <a:gd name="T35" fmla="*/ 2761 h 1662"/>
                <a:gd name="T36" fmla="*/ 1054 w 1696"/>
                <a:gd name="T37" fmla="*/ 2493 h 1662"/>
                <a:gd name="T38" fmla="*/ 1381 w 1696"/>
                <a:gd name="T39" fmla="*/ 2300 h 1662"/>
                <a:gd name="T40" fmla="*/ 1526 w 1696"/>
                <a:gd name="T41" fmla="*/ 2300 h 1662"/>
                <a:gd name="T42" fmla="*/ 1633 w 1696"/>
                <a:gd name="T43" fmla="*/ 2292 h 1662"/>
                <a:gd name="T44" fmla="*/ 1767 w 1696"/>
                <a:gd name="T45" fmla="*/ 2247 h 1662"/>
                <a:gd name="T46" fmla="*/ 2132 w 1696"/>
                <a:gd name="T47" fmla="*/ 3254 h 1662"/>
                <a:gd name="T48" fmla="*/ 2125 w 1696"/>
                <a:gd name="T49" fmla="*/ 2497 h 1662"/>
                <a:gd name="T50" fmla="*/ 2158 w 1696"/>
                <a:gd name="T51" fmla="*/ 2109 h 1662"/>
                <a:gd name="T52" fmla="*/ 2342 w 1696"/>
                <a:gd name="T53" fmla="*/ 2226 h 1662"/>
                <a:gd name="T54" fmla="*/ 2211 w 1696"/>
                <a:gd name="T55" fmla="*/ 1956 h 1662"/>
                <a:gd name="T56" fmla="*/ 2824 w 1696"/>
                <a:gd name="T57" fmla="*/ 1794 h 1662"/>
                <a:gd name="T58" fmla="*/ 3426 w 1696"/>
                <a:gd name="T59" fmla="*/ 1956 h 1662"/>
                <a:gd name="T60" fmla="*/ 2955 w 1696"/>
                <a:gd name="T61" fmla="*/ 1656 h 1662"/>
                <a:gd name="T62" fmla="*/ 2700 w 1696"/>
                <a:gd name="T63" fmla="*/ 1617 h 1662"/>
                <a:gd name="T64" fmla="*/ 2650 w 1696"/>
                <a:gd name="T65" fmla="*/ 1403 h 1662"/>
                <a:gd name="T66" fmla="*/ 2305 w 1696"/>
                <a:gd name="T67" fmla="*/ 1383 h 1662"/>
                <a:gd name="T68" fmla="*/ 2758 w 1696"/>
                <a:gd name="T69" fmla="*/ 970 h 1662"/>
                <a:gd name="T70" fmla="*/ 2476 w 1696"/>
                <a:gd name="T71" fmla="*/ 1156 h 1662"/>
                <a:gd name="T72" fmla="*/ 2185 w 1696"/>
                <a:gd name="T73" fmla="*/ 1228 h 1662"/>
                <a:gd name="T74" fmla="*/ 2679 w 1696"/>
                <a:gd name="T75" fmla="*/ 619 h 1662"/>
                <a:gd name="T76" fmla="*/ 2535 w 1696"/>
                <a:gd name="T77" fmla="*/ 548 h 1662"/>
                <a:gd name="T78" fmla="*/ 2024 w 1696"/>
                <a:gd name="T79" fmla="*/ 1045 h 1662"/>
                <a:gd name="T80" fmla="*/ 2001 w 1696"/>
                <a:gd name="T81" fmla="*/ 864 h 1662"/>
                <a:gd name="T82" fmla="*/ 1615 w 1696"/>
                <a:gd name="T83" fmla="*/ 756 h 1662"/>
                <a:gd name="T84" fmla="*/ 1627 w 1696"/>
                <a:gd name="T85" fmla="*/ 34 h 1662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696" h="1662">
                  <a:moveTo>
                    <a:pt x="800" y="17"/>
                  </a:moveTo>
                  <a:cubicBezTo>
                    <a:pt x="784" y="0"/>
                    <a:pt x="667" y="38"/>
                    <a:pt x="683" y="176"/>
                  </a:cubicBezTo>
                  <a:cubicBezTo>
                    <a:pt x="699" y="313"/>
                    <a:pt x="731" y="285"/>
                    <a:pt x="732" y="371"/>
                  </a:cubicBezTo>
                  <a:cubicBezTo>
                    <a:pt x="732" y="458"/>
                    <a:pt x="733" y="468"/>
                    <a:pt x="706" y="470"/>
                  </a:cubicBezTo>
                  <a:cubicBezTo>
                    <a:pt x="679" y="471"/>
                    <a:pt x="669" y="414"/>
                    <a:pt x="672" y="383"/>
                  </a:cubicBezTo>
                  <a:cubicBezTo>
                    <a:pt x="675" y="352"/>
                    <a:pt x="666" y="328"/>
                    <a:pt x="656" y="314"/>
                  </a:cubicBezTo>
                  <a:cubicBezTo>
                    <a:pt x="646" y="301"/>
                    <a:pt x="644" y="281"/>
                    <a:pt x="649" y="264"/>
                  </a:cubicBezTo>
                  <a:cubicBezTo>
                    <a:pt x="655" y="247"/>
                    <a:pt x="646" y="213"/>
                    <a:pt x="618" y="238"/>
                  </a:cubicBezTo>
                  <a:cubicBezTo>
                    <a:pt x="590" y="263"/>
                    <a:pt x="592" y="323"/>
                    <a:pt x="614" y="360"/>
                  </a:cubicBezTo>
                  <a:cubicBezTo>
                    <a:pt x="637" y="397"/>
                    <a:pt x="679" y="476"/>
                    <a:pt x="618" y="516"/>
                  </a:cubicBezTo>
                  <a:cubicBezTo>
                    <a:pt x="593" y="531"/>
                    <a:pt x="581" y="503"/>
                    <a:pt x="570" y="474"/>
                  </a:cubicBezTo>
                  <a:cubicBezTo>
                    <a:pt x="560" y="449"/>
                    <a:pt x="551" y="424"/>
                    <a:pt x="534" y="430"/>
                  </a:cubicBezTo>
                  <a:cubicBezTo>
                    <a:pt x="498" y="441"/>
                    <a:pt x="553" y="555"/>
                    <a:pt x="522" y="578"/>
                  </a:cubicBezTo>
                  <a:cubicBezTo>
                    <a:pt x="492" y="601"/>
                    <a:pt x="493" y="607"/>
                    <a:pt x="478" y="628"/>
                  </a:cubicBezTo>
                  <a:cubicBezTo>
                    <a:pt x="463" y="650"/>
                    <a:pt x="447" y="653"/>
                    <a:pt x="429" y="674"/>
                  </a:cubicBezTo>
                  <a:cubicBezTo>
                    <a:pt x="411" y="694"/>
                    <a:pt x="279" y="728"/>
                    <a:pt x="222" y="606"/>
                  </a:cubicBezTo>
                  <a:cubicBezTo>
                    <a:pt x="165" y="484"/>
                    <a:pt x="158" y="321"/>
                    <a:pt x="79" y="341"/>
                  </a:cubicBezTo>
                  <a:cubicBezTo>
                    <a:pt x="0" y="361"/>
                    <a:pt x="115" y="557"/>
                    <a:pt x="152" y="583"/>
                  </a:cubicBezTo>
                  <a:cubicBezTo>
                    <a:pt x="189" y="609"/>
                    <a:pt x="191" y="614"/>
                    <a:pt x="203" y="651"/>
                  </a:cubicBezTo>
                  <a:cubicBezTo>
                    <a:pt x="215" y="688"/>
                    <a:pt x="278" y="745"/>
                    <a:pt x="340" y="759"/>
                  </a:cubicBezTo>
                  <a:cubicBezTo>
                    <a:pt x="402" y="773"/>
                    <a:pt x="424" y="788"/>
                    <a:pt x="419" y="823"/>
                  </a:cubicBezTo>
                  <a:cubicBezTo>
                    <a:pt x="414" y="858"/>
                    <a:pt x="386" y="860"/>
                    <a:pt x="366" y="848"/>
                  </a:cubicBezTo>
                  <a:cubicBezTo>
                    <a:pt x="346" y="836"/>
                    <a:pt x="302" y="846"/>
                    <a:pt x="282" y="837"/>
                  </a:cubicBezTo>
                  <a:cubicBezTo>
                    <a:pt x="262" y="828"/>
                    <a:pt x="244" y="835"/>
                    <a:pt x="244" y="853"/>
                  </a:cubicBezTo>
                  <a:cubicBezTo>
                    <a:pt x="244" y="871"/>
                    <a:pt x="270" y="875"/>
                    <a:pt x="292" y="877"/>
                  </a:cubicBezTo>
                  <a:cubicBezTo>
                    <a:pt x="314" y="879"/>
                    <a:pt x="340" y="878"/>
                    <a:pt x="354" y="886"/>
                  </a:cubicBezTo>
                  <a:cubicBezTo>
                    <a:pt x="368" y="894"/>
                    <a:pt x="389" y="899"/>
                    <a:pt x="405" y="895"/>
                  </a:cubicBezTo>
                  <a:cubicBezTo>
                    <a:pt x="421" y="891"/>
                    <a:pt x="431" y="880"/>
                    <a:pt x="448" y="936"/>
                  </a:cubicBezTo>
                  <a:cubicBezTo>
                    <a:pt x="465" y="992"/>
                    <a:pt x="467" y="997"/>
                    <a:pt x="476" y="1013"/>
                  </a:cubicBezTo>
                  <a:cubicBezTo>
                    <a:pt x="485" y="1029"/>
                    <a:pt x="486" y="1051"/>
                    <a:pt x="464" y="1055"/>
                  </a:cubicBezTo>
                  <a:cubicBezTo>
                    <a:pt x="442" y="1059"/>
                    <a:pt x="393" y="1087"/>
                    <a:pt x="405" y="1117"/>
                  </a:cubicBezTo>
                  <a:cubicBezTo>
                    <a:pt x="417" y="1147"/>
                    <a:pt x="474" y="1133"/>
                    <a:pt x="495" y="1101"/>
                  </a:cubicBezTo>
                  <a:cubicBezTo>
                    <a:pt x="516" y="1069"/>
                    <a:pt x="540" y="1057"/>
                    <a:pt x="554" y="1076"/>
                  </a:cubicBezTo>
                  <a:cubicBezTo>
                    <a:pt x="568" y="1095"/>
                    <a:pt x="534" y="1125"/>
                    <a:pt x="499" y="1152"/>
                  </a:cubicBezTo>
                  <a:cubicBezTo>
                    <a:pt x="464" y="1179"/>
                    <a:pt x="444" y="1202"/>
                    <a:pt x="416" y="1257"/>
                  </a:cubicBezTo>
                  <a:cubicBezTo>
                    <a:pt x="388" y="1312"/>
                    <a:pt x="373" y="1336"/>
                    <a:pt x="344" y="1358"/>
                  </a:cubicBezTo>
                  <a:cubicBezTo>
                    <a:pt x="315" y="1380"/>
                    <a:pt x="287" y="1450"/>
                    <a:pt x="344" y="1487"/>
                  </a:cubicBezTo>
                  <a:cubicBezTo>
                    <a:pt x="401" y="1524"/>
                    <a:pt x="463" y="1276"/>
                    <a:pt x="518" y="1226"/>
                  </a:cubicBezTo>
                  <a:cubicBezTo>
                    <a:pt x="573" y="1176"/>
                    <a:pt x="577" y="1179"/>
                    <a:pt x="602" y="1134"/>
                  </a:cubicBezTo>
                  <a:cubicBezTo>
                    <a:pt x="627" y="1089"/>
                    <a:pt x="662" y="1110"/>
                    <a:pt x="679" y="1131"/>
                  </a:cubicBezTo>
                  <a:cubicBezTo>
                    <a:pt x="696" y="1152"/>
                    <a:pt x="704" y="1167"/>
                    <a:pt x="722" y="1145"/>
                  </a:cubicBezTo>
                  <a:cubicBezTo>
                    <a:pt x="740" y="1123"/>
                    <a:pt x="741" y="1122"/>
                    <a:pt x="750" y="1131"/>
                  </a:cubicBezTo>
                  <a:cubicBezTo>
                    <a:pt x="759" y="1140"/>
                    <a:pt x="768" y="1144"/>
                    <a:pt x="780" y="1129"/>
                  </a:cubicBezTo>
                  <a:cubicBezTo>
                    <a:pt x="792" y="1114"/>
                    <a:pt x="800" y="1110"/>
                    <a:pt x="803" y="1127"/>
                  </a:cubicBezTo>
                  <a:cubicBezTo>
                    <a:pt x="806" y="1144"/>
                    <a:pt x="803" y="1212"/>
                    <a:pt x="822" y="1211"/>
                  </a:cubicBezTo>
                  <a:cubicBezTo>
                    <a:pt x="841" y="1210"/>
                    <a:pt x="829" y="1111"/>
                    <a:pt x="869" y="1105"/>
                  </a:cubicBezTo>
                  <a:cubicBezTo>
                    <a:pt x="909" y="1099"/>
                    <a:pt x="941" y="1113"/>
                    <a:pt x="966" y="1201"/>
                  </a:cubicBezTo>
                  <a:cubicBezTo>
                    <a:pt x="991" y="1289"/>
                    <a:pt x="990" y="1538"/>
                    <a:pt x="1048" y="1600"/>
                  </a:cubicBezTo>
                  <a:cubicBezTo>
                    <a:pt x="1106" y="1662"/>
                    <a:pt x="1207" y="1657"/>
                    <a:pt x="1136" y="1562"/>
                  </a:cubicBezTo>
                  <a:cubicBezTo>
                    <a:pt x="1065" y="1467"/>
                    <a:pt x="1072" y="1323"/>
                    <a:pt x="1045" y="1228"/>
                  </a:cubicBezTo>
                  <a:cubicBezTo>
                    <a:pt x="1018" y="1133"/>
                    <a:pt x="982" y="1096"/>
                    <a:pt x="1007" y="1072"/>
                  </a:cubicBezTo>
                  <a:cubicBezTo>
                    <a:pt x="1032" y="1048"/>
                    <a:pt x="1028" y="1024"/>
                    <a:pt x="1061" y="1037"/>
                  </a:cubicBezTo>
                  <a:cubicBezTo>
                    <a:pt x="1094" y="1050"/>
                    <a:pt x="1099" y="1051"/>
                    <a:pt x="1115" y="1075"/>
                  </a:cubicBezTo>
                  <a:cubicBezTo>
                    <a:pt x="1131" y="1099"/>
                    <a:pt x="1140" y="1106"/>
                    <a:pt x="1151" y="1095"/>
                  </a:cubicBezTo>
                  <a:cubicBezTo>
                    <a:pt x="1162" y="1084"/>
                    <a:pt x="1144" y="1060"/>
                    <a:pt x="1121" y="1035"/>
                  </a:cubicBezTo>
                  <a:cubicBezTo>
                    <a:pt x="1098" y="1010"/>
                    <a:pt x="1073" y="993"/>
                    <a:pt x="1087" y="962"/>
                  </a:cubicBezTo>
                  <a:cubicBezTo>
                    <a:pt x="1101" y="931"/>
                    <a:pt x="1105" y="890"/>
                    <a:pt x="1136" y="875"/>
                  </a:cubicBezTo>
                  <a:cubicBezTo>
                    <a:pt x="1167" y="860"/>
                    <a:pt x="1285" y="851"/>
                    <a:pt x="1388" y="882"/>
                  </a:cubicBezTo>
                  <a:cubicBezTo>
                    <a:pt x="1491" y="913"/>
                    <a:pt x="1537" y="922"/>
                    <a:pt x="1560" y="949"/>
                  </a:cubicBezTo>
                  <a:cubicBezTo>
                    <a:pt x="1583" y="976"/>
                    <a:pt x="1672" y="1007"/>
                    <a:pt x="1684" y="962"/>
                  </a:cubicBezTo>
                  <a:cubicBezTo>
                    <a:pt x="1696" y="917"/>
                    <a:pt x="1640" y="862"/>
                    <a:pt x="1588" y="856"/>
                  </a:cubicBezTo>
                  <a:cubicBezTo>
                    <a:pt x="1536" y="850"/>
                    <a:pt x="1497" y="811"/>
                    <a:pt x="1453" y="814"/>
                  </a:cubicBezTo>
                  <a:cubicBezTo>
                    <a:pt x="1430" y="816"/>
                    <a:pt x="1409" y="810"/>
                    <a:pt x="1388" y="805"/>
                  </a:cubicBezTo>
                  <a:cubicBezTo>
                    <a:pt x="1369" y="800"/>
                    <a:pt x="1349" y="795"/>
                    <a:pt x="1327" y="795"/>
                  </a:cubicBezTo>
                  <a:cubicBezTo>
                    <a:pt x="1281" y="796"/>
                    <a:pt x="1132" y="788"/>
                    <a:pt x="1132" y="760"/>
                  </a:cubicBezTo>
                  <a:cubicBezTo>
                    <a:pt x="1132" y="732"/>
                    <a:pt x="1310" y="730"/>
                    <a:pt x="1303" y="690"/>
                  </a:cubicBezTo>
                  <a:cubicBezTo>
                    <a:pt x="1299" y="671"/>
                    <a:pt x="1258" y="678"/>
                    <a:pt x="1217" y="686"/>
                  </a:cubicBezTo>
                  <a:cubicBezTo>
                    <a:pt x="1176" y="694"/>
                    <a:pt x="1134" y="702"/>
                    <a:pt x="1133" y="680"/>
                  </a:cubicBezTo>
                  <a:cubicBezTo>
                    <a:pt x="1130" y="638"/>
                    <a:pt x="1290" y="614"/>
                    <a:pt x="1328" y="554"/>
                  </a:cubicBezTo>
                  <a:cubicBezTo>
                    <a:pt x="1366" y="494"/>
                    <a:pt x="1372" y="489"/>
                    <a:pt x="1356" y="477"/>
                  </a:cubicBezTo>
                  <a:cubicBezTo>
                    <a:pt x="1340" y="465"/>
                    <a:pt x="1309" y="489"/>
                    <a:pt x="1292" y="515"/>
                  </a:cubicBezTo>
                  <a:cubicBezTo>
                    <a:pt x="1275" y="541"/>
                    <a:pt x="1242" y="561"/>
                    <a:pt x="1217" y="569"/>
                  </a:cubicBezTo>
                  <a:cubicBezTo>
                    <a:pt x="1192" y="577"/>
                    <a:pt x="1149" y="594"/>
                    <a:pt x="1135" y="604"/>
                  </a:cubicBezTo>
                  <a:cubicBezTo>
                    <a:pt x="1121" y="614"/>
                    <a:pt x="1091" y="637"/>
                    <a:pt x="1074" y="604"/>
                  </a:cubicBezTo>
                  <a:cubicBezTo>
                    <a:pt x="1057" y="571"/>
                    <a:pt x="1108" y="514"/>
                    <a:pt x="1174" y="456"/>
                  </a:cubicBezTo>
                  <a:cubicBezTo>
                    <a:pt x="1240" y="398"/>
                    <a:pt x="1283" y="344"/>
                    <a:pt x="1317" y="304"/>
                  </a:cubicBezTo>
                  <a:cubicBezTo>
                    <a:pt x="1351" y="264"/>
                    <a:pt x="1458" y="166"/>
                    <a:pt x="1409" y="130"/>
                  </a:cubicBezTo>
                  <a:cubicBezTo>
                    <a:pt x="1360" y="94"/>
                    <a:pt x="1276" y="228"/>
                    <a:pt x="1246" y="269"/>
                  </a:cubicBezTo>
                  <a:cubicBezTo>
                    <a:pt x="1216" y="310"/>
                    <a:pt x="1174" y="368"/>
                    <a:pt x="1142" y="388"/>
                  </a:cubicBezTo>
                  <a:cubicBezTo>
                    <a:pt x="1110" y="408"/>
                    <a:pt x="1016" y="533"/>
                    <a:pt x="995" y="514"/>
                  </a:cubicBezTo>
                  <a:cubicBezTo>
                    <a:pt x="974" y="495"/>
                    <a:pt x="1066" y="389"/>
                    <a:pt x="1040" y="369"/>
                  </a:cubicBezTo>
                  <a:cubicBezTo>
                    <a:pt x="1027" y="359"/>
                    <a:pt x="1007" y="392"/>
                    <a:pt x="984" y="425"/>
                  </a:cubicBezTo>
                  <a:cubicBezTo>
                    <a:pt x="962" y="456"/>
                    <a:pt x="936" y="488"/>
                    <a:pt x="910" y="480"/>
                  </a:cubicBezTo>
                  <a:cubicBezTo>
                    <a:pt x="857" y="464"/>
                    <a:pt x="827" y="455"/>
                    <a:pt x="794" y="372"/>
                  </a:cubicBezTo>
                  <a:cubicBezTo>
                    <a:pt x="761" y="289"/>
                    <a:pt x="706" y="210"/>
                    <a:pt x="741" y="156"/>
                  </a:cubicBezTo>
                  <a:cubicBezTo>
                    <a:pt x="776" y="102"/>
                    <a:pt x="836" y="54"/>
                    <a:pt x="800" y="17"/>
                  </a:cubicBezTo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513" name="Freeform 33"/>
            <p:cNvSpPr>
              <a:spLocks/>
            </p:cNvSpPr>
            <p:nvPr/>
          </p:nvSpPr>
          <p:spPr bwMode="auto">
            <a:xfrm>
              <a:off x="5438256" y="2579593"/>
              <a:ext cx="355022" cy="464704"/>
            </a:xfrm>
            <a:custGeom>
              <a:avLst/>
              <a:gdLst>
                <a:gd name="T0" fmla="*/ 855 w 431"/>
                <a:gd name="T1" fmla="*/ 0 h 564"/>
                <a:gd name="T2" fmla="*/ 168 w 431"/>
                <a:gd name="T3" fmla="*/ 414 h 564"/>
                <a:gd name="T4" fmla="*/ 629 w 431"/>
                <a:gd name="T5" fmla="*/ 1149 h 564"/>
                <a:gd name="T6" fmla="*/ 639 w 431"/>
                <a:gd name="T7" fmla="*/ 1149 h 564"/>
                <a:gd name="T8" fmla="*/ 558 w 431"/>
                <a:gd name="T9" fmla="*/ 901 h 564"/>
                <a:gd name="T10" fmla="*/ 445 w 431"/>
                <a:gd name="T11" fmla="*/ 852 h 564"/>
                <a:gd name="T12" fmla="*/ 415 w 431"/>
                <a:gd name="T13" fmla="*/ 749 h 564"/>
                <a:gd name="T14" fmla="*/ 432 w 431"/>
                <a:gd name="T15" fmla="*/ 657 h 564"/>
                <a:gd name="T16" fmla="*/ 878 w 431"/>
                <a:gd name="T17" fmla="*/ 0 h 564"/>
                <a:gd name="T18" fmla="*/ 855 w 431"/>
                <a:gd name="T19" fmla="*/ 0 h 56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31" h="564">
                  <a:moveTo>
                    <a:pt x="420" y="0"/>
                  </a:moveTo>
                  <a:cubicBezTo>
                    <a:pt x="368" y="0"/>
                    <a:pt x="155" y="12"/>
                    <a:pt x="83" y="203"/>
                  </a:cubicBezTo>
                  <a:cubicBezTo>
                    <a:pt x="0" y="420"/>
                    <a:pt x="163" y="553"/>
                    <a:pt x="309" y="564"/>
                  </a:cubicBezTo>
                  <a:cubicBezTo>
                    <a:pt x="311" y="564"/>
                    <a:pt x="313" y="564"/>
                    <a:pt x="314" y="564"/>
                  </a:cubicBezTo>
                  <a:cubicBezTo>
                    <a:pt x="359" y="564"/>
                    <a:pt x="320" y="514"/>
                    <a:pt x="274" y="442"/>
                  </a:cubicBezTo>
                  <a:cubicBezTo>
                    <a:pt x="250" y="440"/>
                    <a:pt x="230" y="432"/>
                    <a:pt x="219" y="418"/>
                  </a:cubicBezTo>
                  <a:cubicBezTo>
                    <a:pt x="208" y="405"/>
                    <a:pt x="204" y="388"/>
                    <a:pt x="204" y="368"/>
                  </a:cubicBezTo>
                  <a:cubicBezTo>
                    <a:pt x="204" y="354"/>
                    <a:pt x="206" y="338"/>
                    <a:pt x="212" y="322"/>
                  </a:cubicBezTo>
                  <a:cubicBezTo>
                    <a:pt x="170" y="208"/>
                    <a:pt x="185" y="80"/>
                    <a:pt x="431" y="0"/>
                  </a:cubicBezTo>
                  <a:cubicBezTo>
                    <a:pt x="431" y="0"/>
                    <a:pt x="427" y="0"/>
                    <a:pt x="420" y="0"/>
                  </a:cubicBezTo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486" name="Freeform 6"/>
            <p:cNvSpPr>
              <a:spLocks/>
            </p:cNvSpPr>
            <p:nvPr/>
          </p:nvSpPr>
          <p:spPr bwMode="auto">
            <a:xfrm>
              <a:off x="5656465" y="2710056"/>
              <a:ext cx="292100" cy="288636"/>
            </a:xfrm>
            <a:custGeom>
              <a:avLst/>
              <a:gdLst>
                <a:gd name="T0" fmla="*/ 617 w 355"/>
                <a:gd name="T1" fmla="*/ 91 h 351"/>
                <a:gd name="T2" fmla="*/ 577 w 355"/>
                <a:gd name="T3" fmla="*/ 506 h 351"/>
                <a:gd name="T4" fmla="*/ 87 w 355"/>
                <a:gd name="T5" fmla="*/ 623 h 351"/>
                <a:gd name="T6" fmla="*/ 177 w 355"/>
                <a:gd name="T7" fmla="*/ 175 h 351"/>
                <a:gd name="T8" fmla="*/ 617 w 355"/>
                <a:gd name="T9" fmla="*/ 91 h 35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55" h="351">
                  <a:moveTo>
                    <a:pt x="304" y="45"/>
                  </a:moveTo>
                  <a:cubicBezTo>
                    <a:pt x="348" y="89"/>
                    <a:pt x="355" y="180"/>
                    <a:pt x="284" y="249"/>
                  </a:cubicBezTo>
                  <a:cubicBezTo>
                    <a:pt x="213" y="318"/>
                    <a:pt x="87" y="351"/>
                    <a:pt x="43" y="307"/>
                  </a:cubicBezTo>
                  <a:cubicBezTo>
                    <a:pt x="0" y="262"/>
                    <a:pt x="16" y="155"/>
                    <a:pt x="87" y="86"/>
                  </a:cubicBezTo>
                  <a:cubicBezTo>
                    <a:pt x="158" y="17"/>
                    <a:pt x="261" y="0"/>
                    <a:pt x="304" y="45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487" name="Freeform 7"/>
            <p:cNvSpPr>
              <a:spLocks/>
            </p:cNvSpPr>
            <p:nvPr/>
          </p:nvSpPr>
          <p:spPr bwMode="auto">
            <a:xfrm>
              <a:off x="5590656" y="2695047"/>
              <a:ext cx="296141" cy="264968"/>
            </a:xfrm>
            <a:custGeom>
              <a:avLst/>
              <a:gdLst>
                <a:gd name="T0" fmla="*/ 660 w 360"/>
                <a:gd name="T1" fmla="*/ 94 h 322"/>
                <a:gd name="T2" fmla="*/ 559 w 360"/>
                <a:gd name="T3" fmla="*/ 488 h 322"/>
                <a:gd name="T4" fmla="*/ 71 w 360"/>
                <a:gd name="T5" fmla="*/ 563 h 322"/>
                <a:gd name="T6" fmla="*/ 224 w 360"/>
                <a:gd name="T7" fmla="*/ 140 h 322"/>
                <a:gd name="T8" fmla="*/ 660 w 360"/>
                <a:gd name="T9" fmla="*/ 94 h 3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60" h="322">
                  <a:moveTo>
                    <a:pt x="325" y="46"/>
                  </a:moveTo>
                  <a:cubicBezTo>
                    <a:pt x="360" y="92"/>
                    <a:pt x="353" y="179"/>
                    <a:pt x="275" y="240"/>
                  </a:cubicBezTo>
                  <a:cubicBezTo>
                    <a:pt x="197" y="300"/>
                    <a:pt x="71" y="322"/>
                    <a:pt x="35" y="277"/>
                  </a:cubicBezTo>
                  <a:cubicBezTo>
                    <a:pt x="0" y="231"/>
                    <a:pt x="31" y="130"/>
                    <a:pt x="110" y="69"/>
                  </a:cubicBezTo>
                  <a:cubicBezTo>
                    <a:pt x="188" y="9"/>
                    <a:pt x="289" y="0"/>
                    <a:pt x="325" y="46"/>
                  </a:cubicBezTo>
                </a:path>
              </a:pathLst>
            </a:custGeom>
            <a:solidFill>
              <a:srgbClr val="AB72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488" name="Freeform 8"/>
            <p:cNvSpPr>
              <a:spLocks/>
            </p:cNvSpPr>
            <p:nvPr/>
          </p:nvSpPr>
          <p:spPr bwMode="auto">
            <a:xfrm>
              <a:off x="5595852" y="2778174"/>
              <a:ext cx="278245" cy="182995"/>
            </a:xfrm>
            <a:custGeom>
              <a:avLst/>
              <a:gdLst>
                <a:gd name="T0" fmla="*/ 165 w 338"/>
                <a:gd name="T1" fmla="*/ 173 h 222"/>
                <a:gd name="T2" fmla="*/ 147 w 338"/>
                <a:gd name="T3" fmla="*/ 0 h 222"/>
                <a:gd name="T4" fmla="*/ 61 w 338"/>
                <a:gd name="T5" fmla="*/ 361 h 222"/>
                <a:gd name="T6" fmla="*/ 549 w 338"/>
                <a:gd name="T7" fmla="*/ 286 h 222"/>
                <a:gd name="T8" fmla="*/ 687 w 338"/>
                <a:gd name="T9" fmla="*/ 70 h 222"/>
                <a:gd name="T10" fmla="*/ 165 w 338"/>
                <a:gd name="T11" fmla="*/ 173 h 22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38" h="222">
                  <a:moveTo>
                    <a:pt x="81" y="85"/>
                  </a:moveTo>
                  <a:cubicBezTo>
                    <a:pt x="68" y="71"/>
                    <a:pt x="63" y="34"/>
                    <a:pt x="72" y="0"/>
                  </a:cubicBezTo>
                  <a:cubicBezTo>
                    <a:pt x="18" y="60"/>
                    <a:pt x="0" y="138"/>
                    <a:pt x="30" y="177"/>
                  </a:cubicBezTo>
                  <a:cubicBezTo>
                    <a:pt x="65" y="222"/>
                    <a:pt x="192" y="200"/>
                    <a:pt x="270" y="140"/>
                  </a:cubicBezTo>
                  <a:cubicBezTo>
                    <a:pt x="311" y="108"/>
                    <a:pt x="332" y="70"/>
                    <a:pt x="338" y="34"/>
                  </a:cubicBezTo>
                  <a:cubicBezTo>
                    <a:pt x="322" y="112"/>
                    <a:pt x="158" y="170"/>
                    <a:pt x="81" y="85"/>
                  </a:cubicBezTo>
                </a:path>
              </a:pathLst>
            </a:custGeom>
            <a:solidFill>
              <a:srgbClr val="9A60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489" name="Freeform 9"/>
            <p:cNvSpPr>
              <a:spLocks/>
            </p:cNvSpPr>
            <p:nvPr/>
          </p:nvSpPr>
          <p:spPr bwMode="auto">
            <a:xfrm>
              <a:off x="5606242" y="2707170"/>
              <a:ext cx="270163" cy="237259"/>
            </a:xfrm>
            <a:custGeom>
              <a:avLst/>
              <a:gdLst>
                <a:gd name="T0" fmla="*/ 624 w 328"/>
                <a:gd name="T1" fmla="*/ 63 h 288"/>
                <a:gd name="T2" fmla="*/ 619 w 328"/>
                <a:gd name="T3" fmla="*/ 66 h 288"/>
                <a:gd name="T4" fmla="*/ 659 w 328"/>
                <a:gd name="T5" fmla="*/ 196 h 288"/>
                <a:gd name="T6" fmla="*/ 519 w 328"/>
                <a:gd name="T7" fmla="*/ 454 h 288"/>
                <a:gd name="T8" fmla="*/ 173 w 328"/>
                <a:gd name="T9" fmla="*/ 578 h 288"/>
                <a:gd name="T10" fmla="*/ 37 w 328"/>
                <a:gd name="T11" fmla="*/ 529 h 288"/>
                <a:gd name="T12" fmla="*/ 9 w 328"/>
                <a:gd name="T13" fmla="*/ 434 h 288"/>
                <a:gd name="T14" fmla="*/ 187 w 328"/>
                <a:gd name="T15" fmla="*/ 114 h 288"/>
                <a:gd name="T16" fmla="*/ 471 w 328"/>
                <a:gd name="T17" fmla="*/ 9 h 288"/>
                <a:gd name="T18" fmla="*/ 619 w 328"/>
                <a:gd name="T19" fmla="*/ 66 h 288"/>
                <a:gd name="T20" fmla="*/ 624 w 328"/>
                <a:gd name="T21" fmla="*/ 63 h 288"/>
                <a:gd name="T22" fmla="*/ 625 w 328"/>
                <a:gd name="T23" fmla="*/ 61 h 288"/>
                <a:gd name="T24" fmla="*/ 471 w 328"/>
                <a:gd name="T25" fmla="*/ 0 h 288"/>
                <a:gd name="T26" fmla="*/ 181 w 328"/>
                <a:gd name="T27" fmla="*/ 108 h 288"/>
                <a:gd name="T28" fmla="*/ 0 w 328"/>
                <a:gd name="T29" fmla="*/ 434 h 288"/>
                <a:gd name="T30" fmla="*/ 30 w 328"/>
                <a:gd name="T31" fmla="*/ 535 h 288"/>
                <a:gd name="T32" fmla="*/ 173 w 328"/>
                <a:gd name="T33" fmla="*/ 587 h 288"/>
                <a:gd name="T34" fmla="*/ 525 w 328"/>
                <a:gd name="T35" fmla="*/ 461 h 288"/>
                <a:gd name="T36" fmla="*/ 668 w 328"/>
                <a:gd name="T37" fmla="*/ 196 h 288"/>
                <a:gd name="T38" fmla="*/ 625 w 328"/>
                <a:gd name="T39" fmla="*/ 61 h 288"/>
                <a:gd name="T40" fmla="*/ 624 w 328"/>
                <a:gd name="T41" fmla="*/ 63 h 28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328" h="288">
                  <a:moveTo>
                    <a:pt x="306" y="31"/>
                  </a:moveTo>
                  <a:cubicBezTo>
                    <a:pt x="304" y="32"/>
                    <a:pt x="304" y="32"/>
                    <a:pt x="304" y="32"/>
                  </a:cubicBezTo>
                  <a:cubicBezTo>
                    <a:pt x="317" y="49"/>
                    <a:pt x="324" y="71"/>
                    <a:pt x="324" y="96"/>
                  </a:cubicBezTo>
                  <a:cubicBezTo>
                    <a:pt x="324" y="137"/>
                    <a:pt x="304" y="185"/>
                    <a:pt x="255" y="223"/>
                  </a:cubicBezTo>
                  <a:cubicBezTo>
                    <a:pt x="206" y="261"/>
                    <a:pt x="137" y="284"/>
                    <a:pt x="85" y="284"/>
                  </a:cubicBezTo>
                  <a:cubicBezTo>
                    <a:pt x="55" y="284"/>
                    <a:pt x="30" y="276"/>
                    <a:pt x="18" y="260"/>
                  </a:cubicBezTo>
                  <a:cubicBezTo>
                    <a:pt x="8" y="248"/>
                    <a:pt x="4" y="232"/>
                    <a:pt x="4" y="213"/>
                  </a:cubicBezTo>
                  <a:cubicBezTo>
                    <a:pt x="4" y="164"/>
                    <a:pt x="36" y="100"/>
                    <a:pt x="92" y="56"/>
                  </a:cubicBezTo>
                  <a:cubicBezTo>
                    <a:pt x="136" y="21"/>
                    <a:pt x="189" y="4"/>
                    <a:pt x="231" y="4"/>
                  </a:cubicBezTo>
                  <a:cubicBezTo>
                    <a:pt x="263" y="4"/>
                    <a:pt x="290" y="14"/>
                    <a:pt x="304" y="32"/>
                  </a:cubicBezTo>
                  <a:cubicBezTo>
                    <a:pt x="306" y="31"/>
                    <a:pt x="306" y="31"/>
                    <a:pt x="306" y="31"/>
                  </a:cubicBezTo>
                  <a:cubicBezTo>
                    <a:pt x="307" y="30"/>
                    <a:pt x="307" y="30"/>
                    <a:pt x="307" y="30"/>
                  </a:cubicBezTo>
                  <a:cubicBezTo>
                    <a:pt x="292" y="10"/>
                    <a:pt x="264" y="0"/>
                    <a:pt x="231" y="0"/>
                  </a:cubicBezTo>
                  <a:cubicBezTo>
                    <a:pt x="187" y="0"/>
                    <a:pt x="134" y="18"/>
                    <a:pt x="89" y="53"/>
                  </a:cubicBezTo>
                  <a:cubicBezTo>
                    <a:pt x="32" y="97"/>
                    <a:pt x="0" y="163"/>
                    <a:pt x="0" y="213"/>
                  </a:cubicBezTo>
                  <a:cubicBezTo>
                    <a:pt x="0" y="233"/>
                    <a:pt x="4" y="250"/>
                    <a:pt x="15" y="263"/>
                  </a:cubicBezTo>
                  <a:cubicBezTo>
                    <a:pt x="28" y="280"/>
                    <a:pt x="54" y="288"/>
                    <a:pt x="85" y="288"/>
                  </a:cubicBezTo>
                  <a:cubicBezTo>
                    <a:pt x="138" y="288"/>
                    <a:pt x="208" y="265"/>
                    <a:pt x="258" y="226"/>
                  </a:cubicBezTo>
                  <a:cubicBezTo>
                    <a:pt x="307" y="188"/>
                    <a:pt x="328" y="139"/>
                    <a:pt x="328" y="96"/>
                  </a:cubicBezTo>
                  <a:cubicBezTo>
                    <a:pt x="328" y="70"/>
                    <a:pt x="321" y="47"/>
                    <a:pt x="307" y="30"/>
                  </a:cubicBezTo>
                  <a:cubicBezTo>
                    <a:pt x="306" y="31"/>
                    <a:pt x="306" y="31"/>
                    <a:pt x="306" y="31"/>
                  </a:cubicBezTo>
                </a:path>
              </a:pathLst>
            </a:custGeom>
            <a:solidFill>
              <a:srgbClr val="3434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490" name="Freeform 10"/>
            <p:cNvSpPr>
              <a:spLocks/>
            </p:cNvSpPr>
            <p:nvPr/>
          </p:nvSpPr>
          <p:spPr bwMode="auto">
            <a:xfrm>
              <a:off x="5728047" y="2727952"/>
              <a:ext cx="90632" cy="75623"/>
            </a:xfrm>
            <a:custGeom>
              <a:avLst/>
              <a:gdLst>
                <a:gd name="T0" fmla="*/ 187 w 110"/>
                <a:gd name="T1" fmla="*/ 9 h 92"/>
                <a:gd name="T2" fmla="*/ 143 w 110"/>
                <a:gd name="T3" fmla="*/ 1 h 92"/>
                <a:gd name="T4" fmla="*/ 70 w 110"/>
                <a:gd name="T5" fmla="*/ 10 h 92"/>
                <a:gd name="T6" fmla="*/ 1 w 110"/>
                <a:gd name="T7" fmla="*/ 107 h 92"/>
                <a:gd name="T8" fmla="*/ 140 w 110"/>
                <a:gd name="T9" fmla="*/ 177 h 92"/>
                <a:gd name="T10" fmla="*/ 220 w 110"/>
                <a:gd name="T11" fmla="*/ 97 h 92"/>
                <a:gd name="T12" fmla="*/ 196 w 110"/>
                <a:gd name="T13" fmla="*/ 23 h 9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10" h="92">
                  <a:moveTo>
                    <a:pt x="92" y="4"/>
                  </a:moveTo>
                  <a:cubicBezTo>
                    <a:pt x="85" y="5"/>
                    <a:pt x="77" y="1"/>
                    <a:pt x="70" y="1"/>
                  </a:cubicBezTo>
                  <a:cubicBezTo>
                    <a:pt x="58" y="0"/>
                    <a:pt x="45" y="1"/>
                    <a:pt x="34" y="5"/>
                  </a:cubicBezTo>
                  <a:cubicBezTo>
                    <a:pt x="15" y="12"/>
                    <a:pt x="2" y="33"/>
                    <a:pt x="1" y="53"/>
                  </a:cubicBezTo>
                  <a:cubicBezTo>
                    <a:pt x="0" y="85"/>
                    <a:pt x="45" y="92"/>
                    <a:pt x="69" y="87"/>
                  </a:cubicBezTo>
                  <a:cubicBezTo>
                    <a:pt x="90" y="82"/>
                    <a:pt x="104" y="69"/>
                    <a:pt x="108" y="48"/>
                  </a:cubicBezTo>
                  <a:cubicBezTo>
                    <a:pt x="110" y="40"/>
                    <a:pt x="108" y="8"/>
                    <a:pt x="96" y="11"/>
                  </a:cubicBezTo>
                </a:path>
              </a:pathLst>
            </a:custGeom>
            <a:solidFill>
              <a:srgbClr val="B581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491" name="Oval 11"/>
            <p:cNvSpPr>
              <a:spLocks noChangeArrowheads="1"/>
            </p:cNvSpPr>
            <p:nvPr/>
          </p:nvSpPr>
          <p:spPr bwMode="auto">
            <a:xfrm>
              <a:off x="5803669" y="2748734"/>
              <a:ext cx="24245" cy="23091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nl-NL" altLang="nl-NL" sz="2400"/>
            </a:p>
          </p:txBody>
        </p:sp>
        <p:sp>
          <p:nvSpPr>
            <p:cNvPr id="492" name="Oval 12"/>
            <p:cNvSpPr>
              <a:spLocks noChangeArrowheads="1"/>
            </p:cNvSpPr>
            <p:nvPr/>
          </p:nvSpPr>
          <p:spPr bwMode="auto">
            <a:xfrm>
              <a:off x="5822719" y="2793761"/>
              <a:ext cx="15009" cy="1385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nl-NL" altLang="nl-NL" sz="2400"/>
            </a:p>
          </p:txBody>
        </p:sp>
        <p:sp>
          <p:nvSpPr>
            <p:cNvPr id="493" name="Freeform 13"/>
            <p:cNvSpPr>
              <a:spLocks/>
            </p:cNvSpPr>
            <p:nvPr/>
          </p:nvSpPr>
          <p:spPr bwMode="auto">
            <a:xfrm>
              <a:off x="5785774" y="2320398"/>
              <a:ext cx="474518" cy="928831"/>
            </a:xfrm>
            <a:custGeom>
              <a:avLst/>
              <a:gdLst>
                <a:gd name="T0" fmla="*/ 238 w 576"/>
                <a:gd name="T1" fmla="*/ 598 h 1128"/>
                <a:gd name="T2" fmla="*/ 321 w 576"/>
                <a:gd name="T3" fmla="*/ 598 h 1128"/>
                <a:gd name="T4" fmla="*/ 464 w 576"/>
                <a:gd name="T5" fmla="*/ 616 h 1128"/>
                <a:gd name="T6" fmla="*/ 688 w 576"/>
                <a:gd name="T7" fmla="*/ 419 h 1128"/>
                <a:gd name="T8" fmla="*/ 891 w 576"/>
                <a:gd name="T9" fmla="*/ 257 h 1128"/>
                <a:gd name="T10" fmla="*/ 1036 w 576"/>
                <a:gd name="T11" fmla="*/ 110 h 1128"/>
                <a:gd name="T12" fmla="*/ 1115 w 576"/>
                <a:gd name="T13" fmla="*/ 0 h 1128"/>
                <a:gd name="T14" fmla="*/ 581 w 576"/>
                <a:gd name="T15" fmla="*/ 596 h 1128"/>
                <a:gd name="T16" fmla="*/ 509 w 576"/>
                <a:gd name="T17" fmla="*/ 879 h 1128"/>
                <a:gd name="T18" fmla="*/ 748 w 576"/>
                <a:gd name="T19" fmla="*/ 830 h 1128"/>
                <a:gd name="T20" fmla="*/ 581 w 576"/>
                <a:gd name="T21" fmla="*/ 996 h 1128"/>
                <a:gd name="T22" fmla="*/ 752 w 576"/>
                <a:gd name="T23" fmla="*/ 1017 h 1128"/>
                <a:gd name="T24" fmla="*/ 592 w 576"/>
                <a:gd name="T25" fmla="*/ 1101 h 1128"/>
                <a:gd name="T26" fmla="*/ 587 w 576"/>
                <a:gd name="T27" fmla="*/ 1184 h 1128"/>
                <a:gd name="T28" fmla="*/ 681 w 576"/>
                <a:gd name="T29" fmla="*/ 1230 h 1128"/>
                <a:gd name="T30" fmla="*/ 869 w 576"/>
                <a:gd name="T31" fmla="*/ 1268 h 1128"/>
                <a:gd name="T32" fmla="*/ 1092 w 576"/>
                <a:gd name="T33" fmla="*/ 1299 h 1128"/>
                <a:gd name="T34" fmla="*/ 855 w 576"/>
                <a:gd name="T35" fmla="*/ 1279 h 1128"/>
                <a:gd name="T36" fmla="*/ 605 w 576"/>
                <a:gd name="T37" fmla="*/ 1282 h 1128"/>
                <a:gd name="T38" fmla="*/ 509 w 576"/>
                <a:gd name="T39" fmla="*/ 1446 h 1128"/>
                <a:gd name="T40" fmla="*/ 477 w 576"/>
                <a:gd name="T41" fmla="*/ 1536 h 1128"/>
                <a:gd name="T42" fmla="*/ 507 w 576"/>
                <a:gd name="T43" fmla="*/ 1613 h 1128"/>
                <a:gd name="T44" fmla="*/ 414 w 576"/>
                <a:gd name="T45" fmla="*/ 1613 h 1128"/>
                <a:gd name="T46" fmla="*/ 361 w 576"/>
                <a:gd name="T47" fmla="*/ 1693 h 1128"/>
                <a:gd name="T48" fmla="*/ 310 w 576"/>
                <a:gd name="T49" fmla="*/ 1760 h 1128"/>
                <a:gd name="T50" fmla="*/ 330 w 576"/>
                <a:gd name="T51" fmla="*/ 1853 h 1128"/>
                <a:gd name="T52" fmla="*/ 438 w 576"/>
                <a:gd name="T53" fmla="*/ 2295 h 1128"/>
                <a:gd name="T54" fmla="*/ 350 w 576"/>
                <a:gd name="T55" fmla="*/ 2037 h 1128"/>
                <a:gd name="T56" fmla="*/ 280 w 576"/>
                <a:gd name="T57" fmla="*/ 1822 h 1128"/>
                <a:gd name="T58" fmla="*/ 144 w 576"/>
                <a:gd name="T59" fmla="*/ 1762 h 1128"/>
                <a:gd name="T60" fmla="*/ 258 w 576"/>
                <a:gd name="T61" fmla="*/ 1608 h 1128"/>
                <a:gd name="T62" fmla="*/ 430 w 576"/>
                <a:gd name="T63" fmla="*/ 1351 h 1128"/>
                <a:gd name="T64" fmla="*/ 509 w 576"/>
                <a:gd name="T65" fmla="*/ 1184 h 1128"/>
                <a:gd name="T66" fmla="*/ 478 w 576"/>
                <a:gd name="T67" fmla="*/ 1054 h 1128"/>
                <a:gd name="T68" fmla="*/ 432 w 576"/>
                <a:gd name="T69" fmla="*/ 849 h 1128"/>
                <a:gd name="T70" fmla="*/ 258 w 576"/>
                <a:gd name="T71" fmla="*/ 676 h 1128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76" h="1128">
                  <a:moveTo>
                    <a:pt x="117" y="294"/>
                  </a:moveTo>
                  <a:cubicBezTo>
                    <a:pt x="126" y="321"/>
                    <a:pt x="140" y="294"/>
                    <a:pt x="158" y="294"/>
                  </a:cubicBezTo>
                  <a:cubicBezTo>
                    <a:pt x="154" y="357"/>
                    <a:pt x="197" y="330"/>
                    <a:pt x="228" y="303"/>
                  </a:cubicBezTo>
                  <a:cubicBezTo>
                    <a:pt x="266" y="270"/>
                    <a:pt x="292" y="229"/>
                    <a:pt x="338" y="206"/>
                  </a:cubicBezTo>
                  <a:cubicBezTo>
                    <a:pt x="379" y="186"/>
                    <a:pt x="403" y="158"/>
                    <a:pt x="437" y="126"/>
                  </a:cubicBezTo>
                  <a:cubicBezTo>
                    <a:pt x="461" y="103"/>
                    <a:pt x="490" y="82"/>
                    <a:pt x="509" y="54"/>
                  </a:cubicBezTo>
                  <a:cubicBezTo>
                    <a:pt x="521" y="37"/>
                    <a:pt x="526" y="9"/>
                    <a:pt x="547" y="0"/>
                  </a:cubicBezTo>
                  <a:cubicBezTo>
                    <a:pt x="576" y="34"/>
                    <a:pt x="310" y="259"/>
                    <a:pt x="285" y="293"/>
                  </a:cubicBezTo>
                  <a:cubicBezTo>
                    <a:pt x="261" y="324"/>
                    <a:pt x="203" y="402"/>
                    <a:pt x="250" y="432"/>
                  </a:cubicBezTo>
                  <a:cubicBezTo>
                    <a:pt x="288" y="457"/>
                    <a:pt x="328" y="402"/>
                    <a:pt x="367" y="408"/>
                  </a:cubicBezTo>
                  <a:cubicBezTo>
                    <a:pt x="341" y="432"/>
                    <a:pt x="279" y="445"/>
                    <a:pt x="285" y="489"/>
                  </a:cubicBezTo>
                  <a:cubicBezTo>
                    <a:pt x="314" y="485"/>
                    <a:pt x="338" y="510"/>
                    <a:pt x="369" y="500"/>
                  </a:cubicBezTo>
                  <a:cubicBezTo>
                    <a:pt x="368" y="526"/>
                    <a:pt x="308" y="520"/>
                    <a:pt x="291" y="541"/>
                  </a:cubicBezTo>
                  <a:cubicBezTo>
                    <a:pt x="279" y="555"/>
                    <a:pt x="280" y="566"/>
                    <a:pt x="288" y="582"/>
                  </a:cubicBezTo>
                  <a:cubicBezTo>
                    <a:pt x="299" y="605"/>
                    <a:pt x="314" y="599"/>
                    <a:pt x="334" y="604"/>
                  </a:cubicBezTo>
                  <a:cubicBezTo>
                    <a:pt x="365" y="611"/>
                    <a:pt x="396" y="617"/>
                    <a:pt x="427" y="623"/>
                  </a:cubicBezTo>
                  <a:cubicBezTo>
                    <a:pt x="458" y="630"/>
                    <a:pt x="513" y="612"/>
                    <a:pt x="536" y="639"/>
                  </a:cubicBezTo>
                  <a:cubicBezTo>
                    <a:pt x="506" y="657"/>
                    <a:pt x="454" y="631"/>
                    <a:pt x="420" y="629"/>
                  </a:cubicBezTo>
                  <a:cubicBezTo>
                    <a:pt x="384" y="627"/>
                    <a:pt x="332" y="620"/>
                    <a:pt x="297" y="630"/>
                  </a:cubicBezTo>
                  <a:cubicBezTo>
                    <a:pt x="259" y="640"/>
                    <a:pt x="263" y="678"/>
                    <a:pt x="250" y="711"/>
                  </a:cubicBezTo>
                  <a:cubicBezTo>
                    <a:pt x="243" y="726"/>
                    <a:pt x="232" y="738"/>
                    <a:pt x="234" y="755"/>
                  </a:cubicBezTo>
                  <a:cubicBezTo>
                    <a:pt x="236" y="772"/>
                    <a:pt x="250" y="777"/>
                    <a:pt x="249" y="793"/>
                  </a:cubicBezTo>
                  <a:cubicBezTo>
                    <a:pt x="237" y="794"/>
                    <a:pt x="214" y="789"/>
                    <a:pt x="203" y="793"/>
                  </a:cubicBezTo>
                  <a:cubicBezTo>
                    <a:pt x="182" y="801"/>
                    <a:pt x="187" y="818"/>
                    <a:pt x="177" y="832"/>
                  </a:cubicBezTo>
                  <a:cubicBezTo>
                    <a:pt x="165" y="849"/>
                    <a:pt x="154" y="841"/>
                    <a:pt x="152" y="865"/>
                  </a:cubicBezTo>
                  <a:cubicBezTo>
                    <a:pt x="151" y="876"/>
                    <a:pt x="158" y="901"/>
                    <a:pt x="162" y="911"/>
                  </a:cubicBezTo>
                  <a:cubicBezTo>
                    <a:pt x="187" y="982"/>
                    <a:pt x="219" y="1051"/>
                    <a:pt x="215" y="1128"/>
                  </a:cubicBezTo>
                  <a:cubicBezTo>
                    <a:pt x="178" y="1110"/>
                    <a:pt x="179" y="1036"/>
                    <a:pt x="172" y="1001"/>
                  </a:cubicBezTo>
                  <a:cubicBezTo>
                    <a:pt x="164" y="968"/>
                    <a:pt x="154" y="924"/>
                    <a:pt x="137" y="895"/>
                  </a:cubicBezTo>
                  <a:cubicBezTo>
                    <a:pt x="117" y="862"/>
                    <a:pt x="102" y="881"/>
                    <a:pt x="71" y="866"/>
                  </a:cubicBezTo>
                  <a:cubicBezTo>
                    <a:pt x="0" y="830"/>
                    <a:pt x="106" y="808"/>
                    <a:pt x="127" y="790"/>
                  </a:cubicBezTo>
                  <a:cubicBezTo>
                    <a:pt x="163" y="761"/>
                    <a:pt x="181" y="701"/>
                    <a:pt x="211" y="664"/>
                  </a:cubicBezTo>
                  <a:cubicBezTo>
                    <a:pt x="235" y="634"/>
                    <a:pt x="250" y="622"/>
                    <a:pt x="250" y="582"/>
                  </a:cubicBezTo>
                  <a:cubicBezTo>
                    <a:pt x="250" y="556"/>
                    <a:pt x="241" y="542"/>
                    <a:pt x="235" y="518"/>
                  </a:cubicBezTo>
                  <a:cubicBezTo>
                    <a:pt x="227" y="486"/>
                    <a:pt x="234" y="446"/>
                    <a:pt x="212" y="417"/>
                  </a:cubicBezTo>
                  <a:cubicBezTo>
                    <a:pt x="193" y="392"/>
                    <a:pt x="127" y="367"/>
                    <a:pt x="127" y="332"/>
                  </a:cubicBezTo>
                </a:path>
              </a:pathLst>
            </a:custGeom>
            <a:solidFill>
              <a:schemeClr val="accent4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494" name="Freeform 14"/>
            <p:cNvSpPr>
              <a:spLocks/>
            </p:cNvSpPr>
            <p:nvPr/>
          </p:nvSpPr>
          <p:spPr bwMode="auto">
            <a:xfrm>
              <a:off x="5719388" y="2156452"/>
              <a:ext cx="81395" cy="90632"/>
            </a:xfrm>
            <a:custGeom>
              <a:avLst/>
              <a:gdLst>
                <a:gd name="T0" fmla="*/ 0 w 99"/>
                <a:gd name="T1" fmla="*/ 116 h 110"/>
                <a:gd name="T2" fmla="*/ 150 w 99"/>
                <a:gd name="T3" fmla="*/ 57 h 110"/>
                <a:gd name="T4" fmla="*/ 85 w 99"/>
                <a:gd name="T5" fmla="*/ 224 h 110"/>
                <a:gd name="T6" fmla="*/ 135 w 99"/>
                <a:gd name="T7" fmla="*/ 67 h 110"/>
                <a:gd name="T8" fmla="*/ 0 w 99"/>
                <a:gd name="T9" fmla="*/ 116 h 1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9" h="110">
                  <a:moveTo>
                    <a:pt x="0" y="57"/>
                  </a:moveTo>
                  <a:cubicBezTo>
                    <a:pt x="0" y="57"/>
                    <a:pt x="50" y="0"/>
                    <a:pt x="74" y="28"/>
                  </a:cubicBezTo>
                  <a:cubicBezTo>
                    <a:pt x="99" y="55"/>
                    <a:pt x="63" y="84"/>
                    <a:pt x="42" y="110"/>
                  </a:cubicBezTo>
                  <a:cubicBezTo>
                    <a:pt x="42" y="110"/>
                    <a:pt x="94" y="58"/>
                    <a:pt x="67" y="33"/>
                  </a:cubicBezTo>
                  <a:cubicBezTo>
                    <a:pt x="39" y="7"/>
                    <a:pt x="2" y="52"/>
                    <a:pt x="0" y="57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495" name="Freeform 15"/>
            <p:cNvSpPr>
              <a:spLocks/>
            </p:cNvSpPr>
            <p:nvPr/>
          </p:nvSpPr>
          <p:spPr bwMode="auto">
            <a:xfrm>
              <a:off x="5617788" y="2346952"/>
              <a:ext cx="36368" cy="101023"/>
            </a:xfrm>
            <a:custGeom>
              <a:avLst/>
              <a:gdLst>
                <a:gd name="T0" fmla="*/ 89 w 44"/>
                <a:gd name="T1" fmla="*/ 44 h 123"/>
                <a:gd name="T2" fmla="*/ 49 w 44"/>
                <a:gd name="T3" fmla="*/ 16 h 123"/>
                <a:gd name="T4" fmla="*/ 13 w 44"/>
                <a:gd name="T5" fmla="*/ 81 h 123"/>
                <a:gd name="T6" fmla="*/ 47 w 44"/>
                <a:gd name="T7" fmla="*/ 249 h 123"/>
                <a:gd name="T8" fmla="*/ 24 w 44"/>
                <a:gd name="T9" fmla="*/ 166 h 123"/>
                <a:gd name="T10" fmla="*/ 16 w 44"/>
                <a:gd name="T11" fmla="*/ 120 h 123"/>
                <a:gd name="T12" fmla="*/ 30 w 44"/>
                <a:gd name="T13" fmla="*/ 63 h 123"/>
                <a:gd name="T14" fmla="*/ 60 w 44"/>
                <a:gd name="T15" fmla="*/ 24 h 123"/>
                <a:gd name="T16" fmla="*/ 90 w 44"/>
                <a:gd name="T17" fmla="*/ 34 h 12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4" h="123">
                  <a:moveTo>
                    <a:pt x="43" y="22"/>
                  </a:moveTo>
                  <a:cubicBezTo>
                    <a:pt x="43" y="11"/>
                    <a:pt x="36" y="0"/>
                    <a:pt x="24" y="8"/>
                  </a:cubicBezTo>
                  <a:cubicBezTo>
                    <a:pt x="14" y="15"/>
                    <a:pt x="8" y="28"/>
                    <a:pt x="6" y="40"/>
                  </a:cubicBezTo>
                  <a:cubicBezTo>
                    <a:pt x="0" y="69"/>
                    <a:pt x="5" y="99"/>
                    <a:pt x="23" y="123"/>
                  </a:cubicBezTo>
                  <a:cubicBezTo>
                    <a:pt x="15" y="111"/>
                    <a:pt x="15" y="95"/>
                    <a:pt x="12" y="82"/>
                  </a:cubicBezTo>
                  <a:cubicBezTo>
                    <a:pt x="10" y="74"/>
                    <a:pt x="9" y="67"/>
                    <a:pt x="8" y="59"/>
                  </a:cubicBezTo>
                  <a:cubicBezTo>
                    <a:pt x="6" y="48"/>
                    <a:pt x="10" y="41"/>
                    <a:pt x="15" y="31"/>
                  </a:cubicBezTo>
                  <a:cubicBezTo>
                    <a:pt x="18" y="24"/>
                    <a:pt x="23" y="17"/>
                    <a:pt x="29" y="12"/>
                  </a:cubicBezTo>
                  <a:cubicBezTo>
                    <a:pt x="36" y="8"/>
                    <a:pt x="40" y="11"/>
                    <a:pt x="44" y="17"/>
                  </a:cubicBezTo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496" name="Freeform 16"/>
            <p:cNvSpPr>
              <a:spLocks/>
            </p:cNvSpPr>
            <p:nvPr/>
          </p:nvSpPr>
          <p:spPr bwMode="auto">
            <a:xfrm>
              <a:off x="5549670" y="2512052"/>
              <a:ext cx="25400" cy="71004"/>
            </a:xfrm>
            <a:custGeom>
              <a:avLst/>
              <a:gdLst>
                <a:gd name="T0" fmla="*/ 61 w 31"/>
                <a:gd name="T1" fmla="*/ 14 h 86"/>
                <a:gd name="T2" fmla="*/ 37 w 31"/>
                <a:gd name="T3" fmla="*/ 6 h 86"/>
                <a:gd name="T4" fmla="*/ 20 w 31"/>
                <a:gd name="T5" fmla="*/ 44 h 86"/>
                <a:gd name="T6" fmla="*/ 23 w 31"/>
                <a:gd name="T7" fmla="*/ 104 h 86"/>
                <a:gd name="T8" fmla="*/ 28 w 31"/>
                <a:gd name="T9" fmla="*/ 142 h 86"/>
                <a:gd name="T10" fmla="*/ 37 w 31"/>
                <a:gd name="T11" fmla="*/ 176 h 86"/>
                <a:gd name="T12" fmla="*/ 57 w 31"/>
                <a:gd name="T13" fmla="*/ 6 h 86"/>
                <a:gd name="T14" fmla="*/ 58 w 31"/>
                <a:gd name="T15" fmla="*/ 13 h 8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1" h="86">
                  <a:moveTo>
                    <a:pt x="30" y="7"/>
                  </a:moveTo>
                  <a:cubicBezTo>
                    <a:pt x="31" y="1"/>
                    <a:pt x="21" y="0"/>
                    <a:pt x="18" y="3"/>
                  </a:cubicBezTo>
                  <a:cubicBezTo>
                    <a:pt x="13" y="6"/>
                    <a:pt x="10" y="16"/>
                    <a:pt x="10" y="22"/>
                  </a:cubicBezTo>
                  <a:cubicBezTo>
                    <a:pt x="8" y="31"/>
                    <a:pt x="10" y="42"/>
                    <a:pt x="11" y="51"/>
                  </a:cubicBezTo>
                  <a:cubicBezTo>
                    <a:pt x="12" y="57"/>
                    <a:pt x="13" y="63"/>
                    <a:pt x="14" y="69"/>
                  </a:cubicBezTo>
                  <a:cubicBezTo>
                    <a:pt x="16" y="75"/>
                    <a:pt x="18" y="81"/>
                    <a:pt x="18" y="86"/>
                  </a:cubicBezTo>
                  <a:cubicBezTo>
                    <a:pt x="18" y="67"/>
                    <a:pt x="0" y="14"/>
                    <a:pt x="28" y="3"/>
                  </a:cubicBezTo>
                  <a:cubicBezTo>
                    <a:pt x="29" y="4"/>
                    <a:pt x="29" y="5"/>
                    <a:pt x="29" y="6"/>
                  </a:cubicBezTo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497" name="Freeform 17"/>
            <p:cNvSpPr>
              <a:spLocks/>
            </p:cNvSpPr>
            <p:nvPr/>
          </p:nvSpPr>
          <p:spPr bwMode="auto">
            <a:xfrm>
              <a:off x="5691679" y="2536297"/>
              <a:ext cx="35791" cy="13277"/>
            </a:xfrm>
            <a:custGeom>
              <a:avLst/>
              <a:gdLst>
                <a:gd name="T0" fmla="*/ 4 w 43"/>
                <a:gd name="T1" fmla="*/ 20 h 16"/>
                <a:gd name="T2" fmla="*/ 53 w 43"/>
                <a:gd name="T3" fmla="*/ 29 h 16"/>
                <a:gd name="T4" fmla="*/ 89 w 43"/>
                <a:gd name="T5" fmla="*/ 0 h 16"/>
                <a:gd name="T6" fmla="*/ 43 w 43"/>
                <a:gd name="T7" fmla="*/ 33 h 16"/>
                <a:gd name="T8" fmla="*/ 0 w 43"/>
                <a:gd name="T9" fmla="*/ 23 h 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3" h="16">
                  <a:moveTo>
                    <a:pt x="2" y="10"/>
                  </a:moveTo>
                  <a:cubicBezTo>
                    <a:pt x="2" y="15"/>
                    <a:pt x="21" y="15"/>
                    <a:pt x="26" y="14"/>
                  </a:cubicBezTo>
                  <a:cubicBezTo>
                    <a:pt x="32" y="12"/>
                    <a:pt x="40" y="6"/>
                    <a:pt x="43" y="0"/>
                  </a:cubicBezTo>
                  <a:cubicBezTo>
                    <a:pt x="40" y="11"/>
                    <a:pt x="32" y="16"/>
                    <a:pt x="21" y="16"/>
                  </a:cubicBezTo>
                  <a:cubicBezTo>
                    <a:pt x="14" y="15"/>
                    <a:pt x="7" y="12"/>
                    <a:pt x="0" y="11"/>
                  </a:cubicBezTo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498" name="Freeform 18"/>
            <p:cNvSpPr>
              <a:spLocks/>
            </p:cNvSpPr>
            <p:nvPr/>
          </p:nvSpPr>
          <p:spPr bwMode="auto">
            <a:xfrm>
              <a:off x="5926051" y="2570934"/>
              <a:ext cx="33482" cy="27709"/>
            </a:xfrm>
            <a:custGeom>
              <a:avLst/>
              <a:gdLst>
                <a:gd name="T0" fmla="*/ 20 w 41"/>
                <a:gd name="T1" fmla="*/ 0 h 34"/>
                <a:gd name="T2" fmla="*/ 82 w 41"/>
                <a:gd name="T3" fmla="*/ 32 h 34"/>
                <a:gd name="T4" fmla="*/ 20 w 41"/>
                <a:gd name="T5" fmla="*/ 0 h 3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41" h="34">
                  <a:moveTo>
                    <a:pt x="10" y="0"/>
                  </a:moveTo>
                  <a:cubicBezTo>
                    <a:pt x="10" y="0"/>
                    <a:pt x="4" y="26"/>
                    <a:pt x="41" y="16"/>
                  </a:cubicBezTo>
                  <a:cubicBezTo>
                    <a:pt x="41" y="16"/>
                    <a:pt x="0" y="34"/>
                    <a:pt x="10" y="0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499" name="Freeform 19"/>
            <p:cNvSpPr>
              <a:spLocks/>
            </p:cNvSpPr>
            <p:nvPr/>
          </p:nvSpPr>
          <p:spPr bwMode="auto">
            <a:xfrm>
              <a:off x="5982624" y="2633279"/>
              <a:ext cx="47914" cy="58304"/>
            </a:xfrm>
            <a:custGeom>
              <a:avLst/>
              <a:gdLst>
                <a:gd name="T0" fmla="*/ 33 w 58"/>
                <a:gd name="T1" fmla="*/ 0 h 71"/>
                <a:gd name="T2" fmla="*/ 119 w 58"/>
                <a:gd name="T3" fmla="*/ 110 h 71"/>
                <a:gd name="T4" fmla="*/ 33 w 58"/>
                <a:gd name="T5" fmla="*/ 0 h 7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8" h="71">
                  <a:moveTo>
                    <a:pt x="16" y="0"/>
                  </a:moveTo>
                  <a:cubicBezTo>
                    <a:pt x="16" y="0"/>
                    <a:pt x="7" y="61"/>
                    <a:pt x="58" y="54"/>
                  </a:cubicBezTo>
                  <a:cubicBezTo>
                    <a:pt x="58" y="54"/>
                    <a:pt x="0" y="71"/>
                    <a:pt x="16" y="0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500" name="Freeform 20"/>
            <p:cNvSpPr>
              <a:spLocks/>
            </p:cNvSpPr>
            <p:nvPr/>
          </p:nvSpPr>
          <p:spPr bwMode="auto">
            <a:xfrm>
              <a:off x="5543897" y="3002733"/>
              <a:ext cx="63500" cy="59459"/>
            </a:xfrm>
            <a:custGeom>
              <a:avLst/>
              <a:gdLst>
                <a:gd name="T0" fmla="*/ 0 w 77"/>
                <a:gd name="T1" fmla="*/ 84 h 72"/>
                <a:gd name="T2" fmla="*/ 106 w 77"/>
                <a:gd name="T3" fmla="*/ 147 h 72"/>
                <a:gd name="T4" fmla="*/ 0 w 77"/>
                <a:gd name="T5" fmla="*/ 84 h 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77" h="72">
                  <a:moveTo>
                    <a:pt x="0" y="41"/>
                  </a:moveTo>
                  <a:cubicBezTo>
                    <a:pt x="0" y="41"/>
                    <a:pt x="68" y="6"/>
                    <a:pt x="52" y="72"/>
                  </a:cubicBezTo>
                  <a:cubicBezTo>
                    <a:pt x="52" y="72"/>
                    <a:pt x="77" y="0"/>
                    <a:pt x="0" y="4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501" name="Freeform 21"/>
            <p:cNvSpPr>
              <a:spLocks/>
            </p:cNvSpPr>
            <p:nvPr/>
          </p:nvSpPr>
          <p:spPr bwMode="auto">
            <a:xfrm>
              <a:off x="5766147" y="3050647"/>
              <a:ext cx="25400" cy="33482"/>
            </a:xfrm>
            <a:custGeom>
              <a:avLst/>
              <a:gdLst>
                <a:gd name="T0" fmla="*/ 0 w 31"/>
                <a:gd name="T1" fmla="*/ 59 h 41"/>
                <a:gd name="T2" fmla="*/ 61 w 31"/>
                <a:gd name="T3" fmla="*/ 82 h 41"/>
                <a:gd name="T4" fmla="*/ 0 w 31"/>
                <a:gd name="T5" fmla="*/ 59 h 4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1" h="41">
                  <a:moveTo>
                    <a:pt x="0" y="30"/>
                  </a:moveTo>
                  <a:cubicBezTo>
                    <a:pt x="0" y="30"/>
                    <a:pt x="27" y="7"/>
                    <a:pt x="30" y="41"/>
                  </a:cubicBezTo>
                  <a:cubicBezTo>
                    <a:pt x="30" y="41"/>
                    <a:pt x="31" y="0"/>
                    <a:pt x="0" y="30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502" name="Freeform 22"/>
            <p:cNvSpPr>
              <a:spLocks/>
            </p:cNvSpPr>
            <p:nvPr/>
          </p:nvSpPr>
          <p:spPr bwMode="auto">
            <a:xfrm>
              <a:off x="5963574" y="2980797"/>
              <a:ext cx="42141" cy="34636"/>
            </a:xfrm>
            <a:custGeom>
              <a:avLst/>
              <a:gdLst>
                <a:gd name="T0" fmla="*/ 104 w 51"/>
                <a:gd name="T1" fmla="*/ 63 h 42"/>
                <a:gd name="T2" fmla="*/ 0 w 51"/>
                <a:gd name="T3" fmla="*/ 86 h 42"/>
                <a:gd name="T4" fmla="*/ 104 w 51"/>
                <a:gd name="T5" fmla="*/ 63 h 4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1" h="42">
                  <a:moveTo>
                    <a:pt x="51" y="31"/>
                  </a:moveTo>
                  <a:cubicBezTo>
                    <a:pt x="51" y="31"/>
                    <a:pt x="13" y="11"/>
                    <a:pt x="0" y="42"/>
                  </a:cubicBezTo>
                  <a:cubicBezTo>
                    <a:pt x="0" y="42"/>
                    <a:pt x="12" y="0"/>
                    <a:pt x="51" y="31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503" name="Freeform 23"/>
            <p:cNvSpPr>
              <a:spLocks/>
            </p:cNvSpPr>
            <p:nvPr/>
          </p:nvSpPr>
          <p:spPr bwMode="auto">
            <a:xfrm>
              <a:off x="6016106" y="2861879"/>
              <a:ext cx="49068" cy="55418"/>
            </a:xfrm>
            <a:custGeom>
              <a:avLst/>
              <a:gdLst>
                <a:gd name="T0" fmla="*/ 122 w 59"/>
                <a:gd name="T1" fmla="*/ 0 h 67"/>
                <a:gd name="T2" fmla="*/ 0 w 59"/>
                <a:gd name="T3" fmla="*/ 138 h 67"/>
                <a:gd name="T4" fmla="*/ 122 w 59"/>
                <a:gd name="T5" fmla="*/ 0 h 6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9" h="67">
                  <a:moveTo>
                    <a:pt x="59" y="0"/>
                  </a:moveTo>
                  <a:cubicBezTo>
                    <a:pt x="59" y="0"/>
                    <a:pt x="13" y="15"/>
                    <a:pt x="0" y="67"/>
                  </a:cubicBezTo>
                  <a:cubicBezTo>
                    <a:pt x="0" y="67"/>
                    <a:pt x="2" y="8"/>
                    <a:pt x="59" y="0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504" name="Freeform 24"/>
            <p:cNvSpPr>
              <a:spLocks/>
            </p:cNvSpPr>
            <p:nvPr/>
          </p:nvSpPr>
          <p:spPr bwMode="auto">
            <a:xfrm>
              <a:off x="6164464" y="2718138"/>
              <a:ext cx="57727" cy="27132"/>
            </a:xfrm>
            <a:custGeom>
              <a:avLst/>
              <a:gdLst>
                <a:gd name="T0" fmla="*/ 24 w 70"/>
                <a:gd name="T1" fmla="*/ 0 h 33"/>
                <a:gd name="T2" fmla="*/ 0 w 70"/>
                <a:gd name="T3" fmla="*/ 67 h 33"/>
                <a:gd name="T4" fmla="*/ 24 w 70"/>
                <a:gd name="T5" fmla="*/ 0 h 3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70" h="33">
                  <a:moveTo>
                    <a:pt x="12" y="0"/>
                  </a:moveTo>
                  <a:cubicBezTo>
                    <a:pt x="12" y="0"/>
                    <a:pt x="70" y="5"/>
                    <a:pt x="0" y="33"/>
                  </a:cubicBezTo>
                  <a:cubicBezTo>
                    <a:pt x="0" y="33"/>
                    <a:pt x="58" y="11"/>
                    <a:pt x="12" y="0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505" name="Freeform 25"/>
            <p:cNvSpPr>
              <a:spLocks/>
            </p:cNvSpPr>
            <p:nvPr/>
          </p:nvSpPr>
          <p:spPr bwMode="auto">
            <a:xfrm>
              <a:off x="6395951" y="2857838"/>
              <a:ext cx="118341" cy="107373"/>
            </a:xfrm>
            <a:custGeom>
              <a:avLst/>
              <a:gdLst>
                <a:gd name="T0" fmla="*/ 0 w 144"/>
                <a:gd name="T1" fmla="*/ 1 h 130"/>
                <a:gd name="T2" fmla="*/ 91 w 144"/>
                <a:gd name="T3" fmla="*/ 19 h 130"/>
                <a:gd name="T4" fmla="*/ 142 w 144"/>
                <a:gd name="T5" fmla="*/ 43 h 130"/>
                <a:gd name="T6" fmla="*/ 249 w 144"/>
                <a:gd name="T7" fmla="*/ 127 h 130"/>
                <a:gd name="T8" fmla="*/ 265 w 144"/>
                <a:gd name="T9" fmla="*/ 236 h 130"/>
                <a:gd name="T10" fmla="*/ 148 w 144"/>
                <a:gd name="T11" fmla="*/ 246 h 130"/>
                <a:gd name="T12" fmla="*/ 100 w 144"/>
                <a:gd name="T13" fmla="*/ 222 h 130"/>
                <a:gd name="T14" fmla="*/ 188 w 144"/>
                <a:gd name="T15" fmla="*/ 236 h 130"/>
                <a:gd name="T16" fmla="*/ 238 w 144"/>
                <a:gd name="T17" fmla="*/ 233 h 130"/>
                <a:gd name="T18" fmla="*/ 229 w 144"/>
                <a:gd name="T19" fmla="*/ 119 h 130"/>
                <a:gd name="T20" fmla="*/ 185 w 144"/>
                <a:gd name="T21" fmla="*/ 76 h 130"/>
                <a:gd name="T22" fmla="*/ 125 w 144"/>
                <a:gd name="T23" fmla="*/ 53 h 130"/>
                <a:gd name="T24" fmla="*/ 80 w 144"/>
                <a:gd name="T25" fmla="*/ 29 h 130"/>
                <a:gd name="T26" fmla="*/ 9 w 144"/>
                <a:gd name="T27" fmla="*/ 0 h 13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44" h="130">
                  <a:moveTo>
                    <a:pt x="0" y="1"/>
                  </a:moveTo>
                  <a:cubicBezTo>
                    <a:pt x="15" y="4"/>
                    <a:pt x="30" y="7"/>
                    <a:pt x="45" y="9"/>
                  </a:cubicBezTo>
                  <a:cubicBezTo>
                    <a:pt x="55" y="11"/>
                    <a:pt x="61" y="17"/>
                    <a:pt x="70" y="21"/>
                  </a:cubicBezTo>
                  <a:cubicBezTo>
                    <a:pt x="91" y="30"/>
                    <a:pt x="110" y="42"/>
                    <a:pt x="123" y="62"/>
                  </a:cubicBezTo>
                  <a:cubicBezTo>
                    <a:pt x="132" y="76"/>
                    <a:pt x="144" y="100"/>
                    <a:pt x="131" y="115"/>
                  </a:cubicBezTo>
                  <a:cubicBezTo>
                    <a:pt x="118" y="130"/>
                    <a:pt x="89" y="126"/>
                    <a:pt x="73" y="120"/>
                  </a:cubicBezTo>
                  <a:cubicBezTo>
                    <a:pt x="64" y="117"/>
                    <a:pt x="56" y="114"/>
                    <a:pt x="49" y="108"/>
                  </a:cubicBezTo>
                  <a:cubicBezTo>
                    <a:pt x="61" y="115"/>
                    <a:pt x="79" y="113"/>
                    <a:pt x="93" y="115"/>
                  </a:cubicBezTo>
                  <a:cubicBezTo>
                    <a:pt x="101" y="115"/>
                    <a:pt x="110" y="118"/>
                    <a:pt x="117" y="114"/>
                  </a:cubicBezTo>
                  <a:cubicBezTo>
                    <a:pt x="142" y="104"/>
                    <a:pt x="124" y="71"/>
                    <a:pt x="113" y="58"/>
                  </a:cubicBezTo>
                  <a:cubicBezTo>
                    <a:pt x="107" y="50"/>
                    <a:pt x="99" y="43"/>
                    <a:pt x="91" y="37"/>
                  </a:cubicBezTo>
                  <a:cubicBezTo>
                    <a:pt x="82" y="31"/>
                    <a:pt x="72" y="30"/>
                    <a:pt x="62" y="26"/>
                  </a:cubicBezTo>
                  <a:cubicBezTo>
                    <a:pt x="54" y="23"/>
                    <a:pt x="47" y="17"/>
                    <a:pt x="39" y="14"/>
                  </a:cubicBezTo>
                  <a:cubicBezTo>
                    <a:pt x="28" y="10"/>
                    <a:pt x="11" y="13"/>
                    <a:pt x="4" y="0"/>
                  </a:cubicBezTo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506" name="Freeform 26"/>
            <p:cNvSpPr>
              <a:spLocks/>
            </p:cNvSpPr>
            <p:nvPr/>
          </p:nvSpPr>
          <p:spPr bwMode="auto">
            <a:xfrm>
              <a:off x="5974542" y="3439151"/>
              <a:ext cx="97559" cy="64077"/>
            </a:xfrm>
            <a:custGeom>
              <a:avLst/>
              <a:gdLst>
                <a:gd name="T0" fmla="*/ 6 w 119"/>
                <a:gd name="T1" fmla="*/ 13 h 78"/>
                <a:gd name="T2" fmla="*/ 135 w 119"/>
                <a:gd name="T3" fmla="*/ 142 h 78"/>
                <a:gd name="T4" fmla="*/ 202 w 119"/>
                <a:gd name="T5" fmla="*/ 157 h 78"/>
                <a:gd name="T6" fmla="*/ 234 w 119"/>
                <a:gd name="T7" fmla="*/ 97 h 78"/>
                <a:gd name="T8" fmla="*/ 124 w 119"/>
                <a:gd name="T9" fmla="*/ 125 h 78"/>
                <a:gd name="T10" fmla="*/ 57 w 119"/>
                <a:gd name="T11" fmla="*/ 77 h 78"/>
                <a:gd name="T12" fmla="*/ 0 w 119"/>
                <a:gd name="T13" fmla="*/ 0 h 7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19" h="78">
                  <a:moveTo>
                    <a:pt x="3" y="6"/>
                  </a:moveTo>
                  <a:cubicBezTo>
                    <a:pt x="18" y="35"/>
                    <a:pt x="36" y="57"/>
                    <a:pt x="67" y="70"/>
                  </a:cubicBezTo>
                  <a:cubicBezTo>
                    <a:pt x="74" y="73"/>
                    <a:pt x="92" y="78"/>
                    <a:pt x="100" y="77"/>
                  </a:cubicBezTo>
                  <a:cubicBezTo>
                    <a:pt x="112" y="75"/>
                    <a:pt x="119" y="58"/>
                    <a:pt x="116" y="48"/>
                  </a:cubicBezTo>
                  <a:cubicBezTo>
                    <a:pt x="117" y="78"/>
                    <a:pt x="79" y="72"/>
                    <a:pt x="61" y="62"/>
                  </a:cubicBezTo>
                  <a:cubicBezTo>
                    <a:pt x="50" y="56"/>
                    <a:pt x="38" y="47"/>
                    <a:pt x="28" y="38"/>
                  </a:cubicBezTo>
                  <a:cubicBezTo>
                    <a:pt x="15" y="27"/>
                    <a:pt x="11" y="13"/>
                    <a:pt x="0" y="0"/>
                  </a:cubicBezTo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507" name="Freeform 27"/>
            <p:cNvSpPr>
              <a:spLocks/>
            </p:cNvSpPr>
            <p:nvPr/>
          </p:nvSpPr>
          <p:spPr bwMode="auto">
            <a:xfrm>
              <a:off x="5388034" y="3248074"/>
              <a:ext cx="57150" cy="139123"/>
            </a:xfrm>
            <a:custGeom>
              <a:avLst/>
              <a:gdLst>
                <a:gd name="T0" fmla="*/ 136 w 69"/>
                <a:gd name="T1" fmla="*/ 0 h 169"/>
                <a:gd name="T2" fmla="*/ 85 w 69"/>
                <a:gd name="T3" fmla="*/ 53 h 169"/>
                <a:gd name="T4" fmla="*/ 49 w 69"/>
                <a:gd name="T5" fmla="*/ 87 h 169"/>
                <a:gd name="T6" fmla="*/ 4 w 69"/>
                <a:gd name="T7" fmla="*/ 197 h 169"/>
                <a:gd name="T8" fmla="*/ 47 w 69"/>
                <a:gd name="T9" fmla="*/ 315 h 169"/>
                <a:gd name="T10" fmla="*/ 142 w 69"/>
                <a:gd name="T11" fmla="*/ 221 h 169"/>
                <a:gd name="T12" fmla="*/ 72 w 69"/>
                <a:gd name="T13" fmla="*/ 299 h 169"/>
                <a:gd name="T14" fmla="*/ 23 w 69"/>
                <a:gd name="T15" fmla="*/ 207 h 169"/>
                <a:gd name="T16" fmla="*/ 52 w 69"/>
                <a:gd name="T17" fmla="*/ 106 h 169"/>
                <a:gd name="T18" fmla="*/ 100 w 69"/>
                <a:gd name="T19" fmla="*/ 51 h 169"/>
                <a:gd name="T20" fmla="*/ 136 w 69"/>
                <a:gd name="T21" fmla="*/ 0 h 16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69" h="169">
                  <a:moveTo>
                    <a:pt x="66" y="0"/>
                  </a:moveTo>
                  <a:cubicBezTo>
                    <a:pt x="63" y="10"/>
                    <a:pt x="48" y="20"/>
                    <a:pt x="41" y="26"/>
                  </a:cubicBezTo>
                  <a:cubicBezTo>
                    <a:pt x="35" y="31"/>
                    <a:pt x="30" y="37"/>
                    <a:pt x="24" y="43"/>
                  </a:cubicBezTo>
                  <a:cubicBezTo>
                    <a:pt x="12" y="56"/>
                    <a:pt x="4" y="78"/>
                    <a:pt x="2" y="97"/>
                  </a:cubicBezTo>
                  <a:cubicBezTo>
                    <a:pt x="0" y="116"/>
                    <a:pt x="4" y="144"/>
                    <a:pt x="23" y="155"/>
                  </a:cubicBezTo>
                  <a:cubicBezTo>
                    <a:pt x="47" y="169"/>
                    <a:pt x="62" y="123"/>
                    <a:pt x="69" y="109"/>
                  </a:cubicBezTo>
                  <a:cubicBezTo>
                    <a:pt x="61" y="119"/>
                    <a:pt x="48" y="145"/>
                    <a:pt x="35" y="147"/>
                  </a:cubicBezTo>
                  <a:cubicBezTo>
                    <a:pt x="15" y="149"/>
                    <a:pt x="11" y="116"/>
                    <a:pt x="11" y="102"/>
                  </a:cubicBezTo>
                  <a:cubicBezTo>
                    <a:pt x="11" y="83"/>
                    <a:pt x="14" y="67"/>
                    <a:pt x="25" y="52"/>
                  </a:cubicBezTo>
                  <a:cubicBezTo>
                    <a:pt x="32" y="42"/>
                    <a:pt x="40" y="33"/>
                    <a:pt x="49" y="25"/>
                  </a:cubicBezTo>
                  <a:cubicBezTo>
                    <a:pt x="56" y="19"/>
                    <a:pt x="67" y="9"/>
                    <a:pt x="66" y="0"/>
                  </a:cubicBezTo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508" name="Freeform 28"/>
            <p:cNvSpPr>
              <a:spLocks/>
            </p:cNvSpPr>
            <p:nvPr/>
          </p:nvSpPr>
          <p:spPr bwMode="auto">
            <a:xfrm>
              <a:off x="5168093" y="2442202"/>
              <a:ext cx="55418" cy="107373"/>
            </a:xfrm>
            <a:custGeom>
              <a:avLst/>
              <a:gdLst>
                <a:gd name="T0" fmla="*/ 138 w 67"/>
                <a:gd name="T1" fmla="*/ 30 h 130"/>
                <a:gd name="T2" fmla="*/ 77 w 67"/>
                <a:gd name="T3" fmla="*/ 0 h 130"/>
                <a:gd name="T4" fmla="*/ 16 w 67"/>
                <a:gd name="T5" fmla="*/ 39 h 130"/>
                <a:gd name="T6" fmla="*/ 19 w 67"/>
                <a:gd name="T7" fmla="*/ 143 h 130"/>
                <a:gd name="T8" fmla="*/ 70 w 67"/>
                <a:gd name="T9" fmla="*/ 266 h 130"/>
                <a:gd name="T10" fmla="*/ 39 w 67"/>
                <a:gd name="T11" fmla="*/ 170 h 130"/>
                <a:gd name="T12" fmla="*/ 27 w 67"/>
                <a:gd name="T13" fmla="*/ 134 h 130"/>
                <a:gd name="T14" fmla="*/ 27 w 67"/>
                <a:gd name="T15" fmla="*/ 53 h 130"/>
                <a:gd name="T16" fmla="*/ 76 w 67"/>
                <a:gd name="T17" fmla="*/ 10 h 130"/>
                <a:gd name="T18" fmla="*/ 136 w 67"/>
                <a:gd name="T19" fmla="*/ 29 h 13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67" h="130">
                  <a:moveTo>
                    <a:pt x="67" y="15"/>
                  </a:moveTo>
                  <a:cubicBezTo>
                    <a:pt x="62" y="2"/>
                    <a:pt x="49" y="0"/>
                    <a:pt x="38" y="0"/>
                  </a:cubicBezTo>
                  <a:cubicBezTo>
                    <a:pt x="23" y="0"/>
                    <a:pt x="15" y="6"/>
                    <a:pt x="8" y="19"/>
                  </a:cubicBezTo>
                  <a:cubicBezTo>
                    <a:pt x="0" y="35"/>
                    <a:pt x="4" y="53"/>
                    <a:pt x="9" y="70"/>
                  </a:cubicBezTo>
                  <a:cubicBezTo>
                    <a:pt x="15" y="90"/>
                    <a:pt x="23" y="112"/>
                    <a:pt x="34" y="130"/>
                  </a:cubicBezTo>
                  <a:cubicBezTo>
                    <a:pt x="24" y="119"/>
                    <a:pt x="24" y="98"/>
                    <a:pt x="19" y="83"/>
                  </a:cubicBezTo>
                  <a:cubicBezTo>
                    <a:pt x="17" y="77"/>
                    <a:pt x="14" y="72"/>
                    <a:pt x="13" y="66"/>
                  </a:cubicBezTo>
                  <a:cubicBezTo>
                    <a:pt x="10" y="54"/>
                    <a:pt x="9" y="38"/>
                    <a:pt x="13" y="26"/>
                  </a:cubicBezTo>
                  <a:cubicBezTo>
                    <a:pt x="18" y="14"/>
                    <a:pt x="24" y="7"/>
                    <a:pt x="37" y="5"/>
                  </a:cubicBezTo>
                  <a:cubicBezTo>
                    <a:pt x="51" y="3"/>
                    <a:pt x="54" y="8"/>
                    <a:pt x="66" y="14"/>
                  </a:cubicBezTo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509" name="Freeform 29"/>
            <p:cNvSpPr>
              <a:spLocks/>
            </p:cNvSpPr>
            <p:nvPr/>
          </p:nvSpPr>
          <p:spPr bwMode="auto">
            <a:xfrm>
              <a:off x="5459615" y="3033906"/>
              <a:ext cx="34059" cy="51377"/>
            </a:xfrm>
            <a:custGeom>
              <a:avLst/>
              <a:gdLst>
                <a:gd name="T0" fmla="*/ 81 w 41"/>
                <a:gd name="T1" fmla="*/ 1 h 62"/>
                <a:gd name="T2" fmla="*/ 10 w 41"/>
                <a:gd name="T3" fmla="*/ 62 h 62"/>
                <a:gd name="T4" fmla="*/ 52 w 41"/>
                <a:gd name="T5" fmla="*/ 128 h 62"/>
                <a:gd name="T6" fmla="*/ 20 w 41"/>
                <a:gd name="T7" fmla="*/ 99 h 62"/>
                <a:gd name="T8" fmla="*/ 27 w 41"/>
                <a:gd name="T9" fmla="*/ 56 h 62"/>
                <a:gd name="T10" fmla="*/ 85 w 41"/>
                <a:gd name="T11" fmla="*/ 0 h 6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1" h="62">
                  <a:moveTo>
                    <a:pt x="39" y="1"/>
                  </a:moveTo>
                  <a:cubicBezTo>
                    <a:pt x="25" y="11"/>
                    <a:pt x="10" y="12"/>
                    <a:pt x="5" y="30"/>
                  </a:cubicBezTo>
                  <a:cubicBezTo>
                    <a:pt x="0" y="48"/>
                    <a:pt x="8" y="56"/>
                    <a:pt x="25" y="62"/>
                  </a:cubicBezTo>
                  <a:cubicBezTo>
                    <a:pt x="19" y="57"/>
                    <a:pt x="13" y="56"/>
                    <a:pt x="10" y="48"/>
                  </a:cubicBezTo>
                  <a:cubicBezTo>
                    <a:pt x="8" y="41"/>
                    <a:pt x="10" y="33"/>
                    <a:pt x="13" y="27"/>
                  </a:cubicBezTo>
                  <a:cubicBezTo>
                    <a:pt x="18" y="17"/>
                    <a:pt x="39" y="9"/>
                    <a:pt x="41" y="0"/>
                  </a:cubicBezTo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510" name="Freeform 30"/>
            <p:cNvSpPr>
              <a:spLocks/>
            </p:cNvSpPr>
            <p:nvPr/>
          </p:nvSpPr>
          <p:spPr bwMode="auto">
            <a:xfrm>
              <a:off x="6193905" y="2264402"/>
              <a:ext cx="94095" cy="61768"/>
            </a:xfrm>
            <a:custGeom>
              <a:avLst/>
              <a:gdLst>
                <a:gd name="T0" fmla="*/ 1 w 114"/>
                <a:gd name="T1" fmla="*/ 148 h 75"/>
                <a:gd name="T2" fmla="*/ 124 w 114"/>
                <a:gd name="T3" fmla="*/ 23 h 75"/>
                <a:gd name="T4" fmla="*/ 190 w 114"/>
                <a:gd name="T5" fmla="*/ 4 h 75"/>
                <a:gd name="T6" fmla="*/ 233 w 114"/>
                <a:gd name="T7" fmla="*/ 53 h 75"/>
                <a:gd name="T8" fmla="*/ 182 w 114"/>
                <a:gd name="T9" fmla="*/ 14 h 75"/>
                <a:gd name="T10" fmla="*/ 127 w 114"/>
                <a:gd name="T11" fmla="*/ 43 h 75"/>
                <a:gd name="T12" fmla="*/ 57 w 114"/>
                <a:gd name="T13" fmla="*/ 96 h 75"/>
                <a:gd name="T14" fmla="*/ 0 w 114"/>
                <a:gd name="T15" fmla="*/ 153 h 7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14" h="75">
                  <a:moveTo>
                    <a:pt x="1" y="73"/>
                  </a:moveTo>
                  <a:cubicBezTo>
                    <a:pt x="20" y="53"/>
                    <a:pt x="40" y="29"/>
                    <a:pt x="61" y="11"/>
                  </a:cubicBezTo>
                  <a:cubicBezTo>
                    <a:pt x="70" y="4"/>
                    <a:pt x="81" y="0"/>
                    <a:pt x="93" y="2"/>
                  </a:cubicBezTo>
                  <a:cubicBezTo>
                    <a:pt x="103" y="4"/>
                    <a:pt x="113" y="15"/>
                    <a:pt x="114" y="26"/>
                  </a:cubicBezTo>
                  <a:cubicBezTo>
                    <a:pt x="112" y="17"/>
                    <a:pt x="97" y="8"/>
                    <a:pt x="89" y="7"/>
                  </a:cubicBezTo>
                  <a:cubicBezTo>
                    <a:pt x="75" y="4"/>
                    <a:pt x="70" y="12"/>
                    <a:pt x="62" y="21"/>
                  </a:cubicBezTo>
                  <a:cubicBezTo>
                    <a:pt x="52" y="31"/>
                    <a:pt x="39" y="39"/>
                    <a:pt x="28" y="47"/>
                  </a:cubicBezTo>
                  <a:cubicBezTo>
                    <a:pt x="20" y="54"/>
                    <a:pt x="2" y="66"/>
                    <a:pt x="0" y="75"/>
                  </a:cubicBezTo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511" name="Freeform 31"/>
            <p:cNvSpPr>
              <a:spLocks/>
            </p:cNvSpPr>
            <p:nvPr/>
          </p:nvSpPr>
          <p:spPr bwMode="auto">
            <a:xfrm>
              <a:off x="6182937" y="2546111"/>
              <a:ext cx="58882" cy="55995"/>
            </a:xfrm>
            <a:custGeom>
              <a:avLst/>
              <a:gdLst>
                <a:gd name="T0" fmla="*/ 140 w 72"/>
                <a:gd name="T1" fmla="*/ 30 h 68"/>
                <a:gd name="T2" fmla="*/ 64 w 72"/>
                <a:gd name="T3" fmla="*/ 43 h 68"/>
                <a:gd name="T4" fmla="*/ 34 w 72"/>
                <a:gd name="T5" fmla="*/ 91 h 68"/>
                <a:gd name="T6" fmla="*/ 0 w 72"/>
                <a:gd name="T7" fmla="*/ 138 h 68"/>
                <a:gd name="T8" fmla="*/ 74 w 72"/>
                <a:gd name="T9" fmla="*/ 43 h 68"/>
                <a:gd name="T10" fmla="*/ 139 w 72"/>
                <a:gd name="T11" fmla="*/ 27 h 68"/>
                <a:gd name="T12" fmla="*/ 139 w 72"/>
                <a:gd name="T13" fmla="*/ 24 h 6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2" h="68">
                  <a:moveTo>
                    <a:pt x="70" y="15"/>
                  </a:moveTo>
                  <a:cubicBezTo>
                    <a:pt x="66" y="0"/>
                    <a:pt x="39" y="15"/>
                    <a:pt x="32" y="21"/>
                  </a:cubicBezTo>
                  <a:cubicBezTo>
                    <a:pt x="24" y="27"/>
                    <a:pt x="22" y="37"/>
                    <a:pt x="17" y="45"/>
                  </a:cubicBezTo>
                  <a:cubicBezTo>
                    <a:pt x="13" y="53"/>
                    <a:pt x="4" y="60"/>
                    <a:pt x="0" y="68"/>
                  </a:cubicBezTo>
                  <a:cubicBezTo>
                    <a:pt x="16" y="54"/>
                    <a:pt x="20" y="32"/>
                    <a:pt x="37" y="21"/>
                  </a:cubicBezTo>
                  <a:cubicBezTo>
                    <a:pt x="45" y="16"/>
                    <a:pt x="60" y="8"/>
                    <a:pt x="69" y="13"/>
                  </a:cubicBezTo>
                  <a:cubicBezTo>
                    <a:pt x="72" y="14"/>
                    <a:pt x="70" y="13"/>
                    <a:pt x="69" y="12"/>
                  </a:cubicBezTo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512" name="Freeform 32"/>
            <p:cNvSpPr>
              <a:spLocks/>
            </p:cNvSpPr>
            <p:nvPr/>
          </p:nvSpPr>
          <p:spPr bwMode="auto">
            <a:xfrm>
              <a:off x="5579688" y="2854952"/>
              <a:ext cx="167409" cy="128154"/>
            </a:xfrm>
            <a:custGeom>
              <a:avLst/>
              <a:gdLst>
                <a:gd name="T0" fmla="*/ 86 w 203"/>
                <a:gd name="T1" fmla="*/ 0 h 156"/>
                <a:gd name="T2" fmla="*/ 414 w 203"/>
                <a:gd name="T3" fmla="*/ 178 h 156"/>
                <a:gd name="T4" fmla="*/ 86 w 203"/>
                <a:gd name="T5" fmla="*/ 0 h 15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3" h="156">
                  <a:moveTo>
                    <a:pt x="42" y="0"/>
                  </a:moveTo>
                  <a:cubicBezTo>
                    <a:pt x="38" y="62"/>
                    <a:pt x="50" y="126"/>
                    <a:pt x="203" y="88"/>
                  </a:cubicBezTo>
                  <a:cubicBezTo>
                    <a:pt x="203" y="88"/>
                    <a:pt x="0" y="156"/>
                    <a:pt x="42" y="0"/>
                  </a:cubicBezTo>
                </a:path>
              </a:pathLst>
            </a:custGeom>
            <a:solidFill>
              <a:srgbClr val="7327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514" name="Freeform 34"/>
            <p:cNvSpPr>
              <a:spLocks/>
            </p:cNvSpPr>
            <p:nvPr/>
          </p:nvSpPr>
          <p:spPr bwMode="auto">
            <a:xfrm>
              <a:off x="5598161" y="2849756"/>
              <a:ext cx="64077" cy="90632"/>
            </a:xfrm>
            <a:custGeom>
              <a:avLst/>
              <a:gdLst>
                <a:gd name="T0" fmla="*/ 40 w 78"/>
                <a:gd name="T1" fmla="*/ 0 h 110"/>
                <a:gd name="T2" fmla="*/ 28 w 78"/>
                <a:gd name="T3" fmla="*/ 81 h 110"/>
                <a:gd name="T4" fmla="*/ 57 w 78"/>
                <a:gd name="T5" fmla="*/ 177 h 110"/>
                <a:gd name="T6" fmla="*/ 158 w 78"/>
                <a:gd name="T7" fmla="*/ 224 h 110"/>
                <a:gd name="T8" fmla="*/ 154 w 78"/>
                <a:gd name="T9" fmla="*/ 218 h 110"/>
                <a:gd name="T10" fmla="*/ 40 w 78"/>
                <a:gd name="T11" fmla="*/ 13 h 110"/>
                <a:gd name="T12" fmla="*/ 40 w 78"/>
                <a:gd name="T13" fmla="*/ 13 h 110"/>
                <a:gd name="T14" fmla="*/ 40 w 78"/>
                <a:gd name="T15" fmla="*/ 13 h 110"/>
                <a:gd name="T16" fmla="*/ 148 w 78"/>
                <a:gd name="T17" fmla="*/ 208 h 110"/>
                <a:gd name="T18" fmla="*/ 40 w 78"/>
                <a:gd name="T19" fmla="*/ 0 h 11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78" h="110">
                  <a:moveTo>
                    <a:pt x="20" y="0"/>
                  </a:moveTo>
                  <a:cubicBezTo>
                    <a:pt x="16" y="14"/>
                    <a:pt x="14" y="28"/>
                    <a:pt x="14" y="40"/>
                  </a:cubicBezTo>
                  <a:cubicBezTo>
                    <a:pt x="14" y="59"/>
                    <a:pt x="18" y="75"/>
                    <a:pt x="28" y="87"/>
                  </a:cubicBezTo>
                  <a:cubicBezTo>
                    <a:pt x="38" y="100"/>
                    <a:pt x="55" y="108"/>
                    <a:pt x="78" y="110"/>
                  </a:cubicBezTo>
                  <a:cubicBezTo>
                    <a:pt x="77" y="109"/>
                    <a:pt x="77" y="108"/>
                    <a:pt x="76" y="107"/>
                  </a:cubicBezTo>
                  <a:cubicBezTo>
                    <a:pt x="34" y="103"/>
                    <a:pt x="0" y="79"/>
                    <a:pt x="20" y="6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17" y="48"/>
                    <a:pt x="22" y="91"/>
                    <a:pt x="73" y="102"/>
                  </a:cubicBezTo>
                  <a:cubicBezTo>
                    <a:pt x="54" y="71"/>
                    <a:pt x="34" y="36"/>
                    <a:pt x="20" y="0"/>
                  </a:cubicBezTo>
                </a:path>
              </a:pathLst>
            </a:custGeom>
            <a:solidFill>
              <a:srgbClr val="B38A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515" name="Freeform 35"/>
            <p:cNvSpPr>
              <a:spLocks/>
            </p:cNvSpPr>
            <p:nvPr/>
          </p:nvSpPr>
          <p:spPr bwMode="auto">
            <a:xfrm>
              <a:off x="5606242" y="2844561"/>
              <a:ext cx="57727" cy="99291"/>
            </a:xfrm>
            <a:custGeom>
              <a:avLst/>
              <a:gdLst>
                <a:gd name="T0" fmla="*/ 16 w 70"/>
                <a:gd name="T1" fmla="*/ 0 h 120"/>
                <a:gd name="T2" fmla="*/ 0 w 70"/>
                <a:gd name="T3" fmla="*/ 95 h 120"/>
                <a:gd name="T4" fmla="*/ 30 w 70"/>
                <a:gd name="T5" fmla="*/ 198 h 120"/>
                <a:gd name="T6" fmla="*/ 143 w 70"/>
                <a:gd name="T7" fmla="*/ 247 h 120"/>
                <a:gd name="T8" fmla="*/ 139 w 70"/>
                <a:gd name="T9" fmla="*/ 238 h 120"/>
                <a:gd name="T10" fmla="*/ 37 w 70"/>
                <a:gd name="T11" fmla="*/ 191 h 120"/>
                <a:gd name="T12" fmla="*/ 9 w 70"/>
                <a:gd name="T13" fmla="*/ 95 h 120"/>
                <a:gd name="T14" fmla="*/ 20 w 70"/>
                <a:gd name="T15" fmla="*/ 13 h 120"/>
                <a:gd name="T16" fmla="*/ 16 w 70"/>
                <a:gd name="T17" fmla="*/ 0 h 12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0" h="120">
                  <a:moveTo>
                    <a:pt x="8" y="0"/>
                  </a:moveTo>
                  <a:cubicBezTo>
                    <a:pt x="2" y="16"/>
                    <a:pt x="0" y="32"/>
                    <a:pt x="0" y="46"/>
                  </a:cubicBezTo>
                  <a:cubicBezTo>
                    <a:pt x="0" y="66"/>
                    <a:pt x="4" y="83"/>
                    <a:pt x="15" y="96"/>
                  </a:cubicBezTo>
                  <a:cubicBezTo>
                    <a:pt x="26" y="110"/>
                    <a:pt x="46" y="118"/>
                    <a:pt x="70" y="120"/>
                  </a:cubicBezTo>
                  <a:cubicBezTo>
                    <a:pt x="69" y="119"/>
                    <a:pt x="69" y="117"/>
                    <a:pt x="68" y="116"/>
                  </a:cubicBezTo>
                  <a:cubicBezTo>
                    <a:pt x="45" y="114"/>
                    <a:pt x="28" y="106"/>
                    <a:pt x="18" y="93"/>
                  </a:cubicBezTo>
                  <a:cubicBezTo>
                    <a:pt x="8" y="81"/>
                    <a:pt x="4" y="65"/>
                    <a:pt x="4" y="46"/>
                  </a:cubicBezTo>
                  <a:cubicBezTo>
                    <a:pt x="4" y="34"/>
                    <a:pt x="6" y="20"/>
                    <a:pt x="10" y="6"/>
                  </a:cubicBezTo>
                  <a:cubicBezTo>
                    <a:pt x="9" y="4"/>
                    <a:pt x="8" y="2"/>
                    <a:pt x="8" y="0"/>
                  </a:cubicBezTo>
                </a:path>
              </a:pathLst>
            </a:custGeom>
            <a:solidFill>
              <a:srgbClr val="5D58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516" name="Freeform 36"/>
            <p:cNvSpPr>
              <a:spLocks/>
            </p:cNvSpPr>
            <p:nvPr/>
          </p:nvSpPr>
          <p:spPr bwMode="auto">
            <a:xfrm>
              <a:off x="5598161" y="2854952"/>
              <a:ext cx="62345" cy="83127"/>
            </a:xfrm>
            <a:custGeom>
              <a:avLst/>
              <a:gdLst>
                <a:gd name="T0" fmla="*/ 40 w 76"/>
                <a:gd name="T1" fmla="*/ 0 h 101"/>
                <a:gd name="T2" fmla="*/ 153 w 76"/>
                <a:gd name="T3" fmla="*/ 205 h 101"/>
                <a:gd name="T4" fmla="*/ 148 w 76"/>
                <a:gd name="T5" fmla="*/ 195 h 101"/>
                <a:gd name="T6" fmla="*/ 40 w 76"/>
                <a:gd name="T7" fmla="*/ 0 h 10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6" h="101">
                  <a:moveTo>
                    <a:pt x="20" y="0"/>
                  </a:moveTo>
                  <a:cubicBezTo>
                    <a:pt x="0" y="73"/>
                    <a:pt x="34" y="97"/>
                    <a:pt x="76" y="101"/>
                  </a:cubicBezTo>
                  <a:cubicBezTo>
                    <a:pt x="75" y="100"/>
                    <a:pt x="74" y="98"/>
                    <a:pt x="73" y="96"/>
                  </a:cubicBezTo>
                  <a:cubicBezTo>
                    <a:pt x="22" y="85"/>
                    <a:pt x="17" y="42"/>
                    <a:pt x="20" y="0"/>
                  </a:cubicBezTo>
                </a:path>
              </a:pathLst>
            </a:custGeom>
            <a:solidFill>
              <a:srgbClr val="945D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517" name="Oval 37"/>
            <p:cNvSpPr>
              <a:spLocks noChangeArrowheads="1"/>
            </p:cNvSpPr>
            <p:nvPr/>
          </p:nvSpPr>
          <p:spPr bwMode="auto">
            <a:xfrm>
              <a:off x="5598161" y="2843983"/>
              <a:ext cx="29441" cy="29441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nl-NL" altLang="nl-NL" sz="2400"/>
            </a:p>
          </p:txBody>
        </p:sp>
        <p:sp>
          <p:nvSpPr>
            <p:cNvPr id="518" name="Oval 38"/>
            <p:cNvSpPr>
              <a:spLocks noChangeArrowheads="1"/>
            </p:cNvSpPr>
            <p:nvPr/>
          </p:nvSpPr>
          <p:spPr bwMode="auto">
            <a:xfrm>
              <a:off x="5591233" y="2798956"/>
              <a:ext cx="19050" cy="1847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nl-NL" altLang="nl-NL" sz="2400"/>
            </a:p>
          </p:txBody>
        </p:sp>
        <p:sp>
          <p:nvSpPr>
            <p:cNvPr id="519" name="Oval 39"/>
            <p:cNvSpPr>
              <a:spLocks noChangeArrowheads="1"/>
            </p:cNvSpPr>
            <p:nvPr/>
          </p:nvSpPr>
          <p:spPr bwMode="auto">
            <a:xfrm>
              <a:off x="5631065" y="2886124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nl-NL" altLang="nl-NL" sz="2400"/>
            </a:p>
          </p:txBody>
        </p:sp>
        <p:sp>
          <p:nvSpPr>
            <p:cNvPr id="520" name="Freeform 5"/>
            <p:cNvSpPr>
              <a:spLocks/>
            </p:cNvSpPr>
            <p:nvPr/>
          </p:nvSpPr>
          <p:spPr bwMode="auto">
            <a:xfrm>
              <a:off x="5165207" y="2165111"/>
              <a:ext cx="1347353" cy="1343312"/>
            </a:xfrm>
            <a:custGeom>
              <a:avLst/>
              <a:gdLst>
                <a:gd name="T0" fmla="*/ 1383 w 1637"/>
                <a:gd name="T1" fmla="*/ 731 h 1632"/>
                <a:gd name="T2" fmla="*/ 1270 w 1637"/>
                <a:gd name="T3" fmla="*/ 730 h 1632"/>
                <a:gd name="T4" fmla="*/ 1145 w 1637"/>
                <a:gd name="T5" fmla="*/ 712 h 1632"/>
                <a:gd name="T6" fmla="*/ 960 w 1637"/>
                <a:gd name="T7" fmla="*/ 870 h 1632"/>
                <a:gd name="T8" fmla="*/ 749 w 1637"/>
                <a:gd name="T9" fmla="*/ 1357 h 1632"/>
                <a:gd name="T10" fmla="*/ 57 w 1637"/>
                <a:gd name="T11" fmla="*/ 667 h 1632"/>
                <a:gd name="T12" fmla="*/ 711 w 1637"/>
                <a:gd name="T13" fmla="*/ 1570 h 1632"/>
                <a:gd name="T14" fmla="*/ 438 w 1637"/>
                <a:gd name="T15" fmla="*/ 1667 h 1632"/>
                <a:gd name="T16" fmla="*/ 753 w 1637"/>
                <a:gd name="T17" fmla="*/ 1795 h 1632"/>
                <a:gd name="T18" fmla="*/ 727 w 1637"/>
                <a:gd name="T19" fmla="*/ 2190 h 1632"/>
                <a:gd name="T20" fmla="*/ 1027 w 1637"/>
                <a:gd name="T21" fmla="*/ 2186 h 1632"/>
                <a:gd name="T22" fmla="*/ 740 w 1637"/>
                <a:gd name="T23" fmla="*/ 2887 h 1632"/>
                <a:gd name="T24" fmla="*/ 1305 w 1637"/>
                <a:gd name="T25" fmla="*/ 2316 h 1632"/>
                <a:gd name="T26" fmla="*/ 1436 w 1637"/>
                <a:gd name="T27" fmla="*/ 2293 h 1632"/>
                <a:gd name="T28" fmla="*/ 1537 w 1637"/>
                <a:gd name="T29" fmla="*/ 2397 h 1632"/>
                <a:gd name="T30" fmla="*/ 1618 w 1637"/>
                <a:gd name="T31" fmla="*/ 2279 h 1632"/>
                <a:gd name="T32" fmla="*/ 2196 w 1637"/>
                <a:gd name="T33" fmla="*/ 3318 h 1632"/>
                <a:gd name="T34" fmla="*/ 2005 w 1637"/>
                <a:gd name="T35" fmla="*/ 2090 h 1632"/>
                <a:gd name="T36" fmla="*/ 2228 w 1637"/>
                <a:gd name="T37" fmla="*/ 2139 h 1632"/>
                <a:gd name="T38" fmla="*/ 2954 w 1637"/>
                <a:gd name="T39" fmla="*/ 1846 h 1632"/>
                <a:gd name="T40" fmla="*/ 2862 w 1637"/>
                <a:gd name="T41" fmla="*/ 1628 h 1632"/>
                <a:gd name="T42" fmla="*/ 2206 w 1637"/>
                <a:gd name="T43" fmla="*/ 1531 h 1632"/>
                <a:gd name="T44" fmla="*/ 2545 w 1637"/>
                <a:gd name="T45" fmla="*/ 1366 h 1632"/>
                <a:gd name="T46" fmla="*/ 2293 w 1637"/>
                <a:gd name="T47" fmla="*/ 1283 h 1632"/>
                <a:gd name="T48" fmla="*/ 2370 w 1637"/>
                <a:gd name="T49" fmla="*/ 1131 h 1632"/>
                <a:gd name="T50" fmla="*/ 2578 w 1637"/>
                <a:gd name="T51" fmla="*/ 600 h 1632"/>
                <a:gd name="T52" fmla="*/ 2219 w 1637"/>
                <a:gd name="T53" fmla="*/ 764 h 1632"/>
                <a:gd name="T54" fmla="*/ 2015 w 1637"/>
                <a:gd name="T55" fmla="*/ 796 h 1632"/>
                <a:gd name="T56" fmla="*/ 1748 w 1637"/>
                <a:gd name="T57" fmla="*/ 950 h 1632"/>
                <a:gd name="T58" fmla="*/ 1523 w 1637"/>
                <a:gd name="T59" fmla="*/ 14 h 1632"/>
                <a:gd name="T60" fmla="*/ 1838 w 1637"/>
                <a:gd name="T61" fmla="*/ 923 h 1632"/>
                <a:gd name="T62" fmla="*/ 1921 w 1637"/>
                <a:gd name="T63" fmla="*/ 965 h 1632"/>
                <a:gd name="T64" fmla="*/ 2434 w 1637"/>
                <a:gd name="T65" fmla="*/ 529 h 1632"/>
                <a:gd name="T66" fmla="*/ 2133 w 1637"/>
                <a:gd name="T67" fmla="*/ 1051 h 1632"/>
                <a:gd name="T68" fmla="*/ 2579 w 1637"/>
                <a:gd name="T69" fmla="*/ 970 h 1632"/>
                <a:gd name="T70" fmla="*/ 2206 w 1637"/>
                <a:gd name="T71" fmla="*/ 1333 h 1632"/>
                <a:gd name="T72" fmla="*/ 2544 w 1637"/>
                <a:gd name="T73" fmla="*/ 1383 h 1632"/>
                <a:gd name="T74" fmla="*/ 2296 w 1637"/>
                <a:gd name="T75" fmla="*/ 1574 h 1632"/>
                <a:gd name="T76" fmla="*/ 3259 w 1637"/>
                <a:gd name="T77" fmla="*/ 1789 h 1632"/>
                <a:gd name="T78" fmla="*/ 2287 w 1637"/>
                <a:gd name="T79" fmla="*/ 1734 h 1632"/>
                <a:gd name="T80" fmla="*/ 2219 w 1637"/>
                <a:gd name="T81" fmla="*/ 2210 h 1632"/>
                <a:gd name="T82" fmla="*/ 1956 w 1637"/>
                <a:gd name="T83" fmla="*/ 2301 h 1632"/>
                <a:gd name="T84" fmla="*/ 1866 w 1637"/>
                <a:gd name="T85" fmla="*/ 2420 h 1632"/>
                <a:gd name="T86" fmla="*/ 1570 w 1637"/>
                <a:gd name="T87" fmla="*/ 2435 h 1632"/>
                <a:gd name="T88" fmla="*/ 1480 w 1637"/>
                <a:gd name="T89" fmla="*/ 2271 h 1632"/>
                <a:gd name="T90" fmla="*/ 1333 w 1637"/>
                <a:gd name="T91" fmla="*/ 2324 h 1632"/>
                <a:gd name="T92" fmla="*/ 868 w 1637"/>
                <a:gd name="T93" fmla="*/ 2592 h 1632"/>
                <a:gd name="T94" fmla="*/ 915 w 1637"/>
                <a:gd name="T95" fmla="*/ 2324 h 1632"/>
                <a:gd name="T96" fmla="*/ 746 w 1637"/>
                <a:gd name="T97" fmla="*/ 2271 h 1632"/>
                <a:gd name="T98" fmla="*/ 813 w 1637"/>
                <a:gd name="T99" fmla="*/ 1881 h 1632"/>
                <a:gd name="T100" fmla="*/ 406 w 1637"/>
                <a:gd name="T101" fmla="*/ 1732 h 1632"/>
                <a:gd name="T102" fmla="*/ 754 w 1637"/>
                <a:gd name="T103" fmla="*/ 1653 h 1632"/>
                <a:gd name="T104" fmla="*/ 57 w 1637"/>
                <a:gd name="T105" fmla="*/ 931 h 1632"/>
                <a:gd name="T106" fmla="*/ 473 w 1637"/>
                <a:gd name="T107" fmla="*/ 1355 h 1632"/>
                <a:gd name="T108" fmla="*/ 984 w 1637"/>
                <a:gd name="T109" fmla="*/ 1094 h 1632"/>
                <a:gd name="T110" fmla="*/ 1126 w 1637"/>
                <a:gd name="T111" fmla="*/ 1039 h 1632"/>
                <a:gd name="T112" fmla="*/ 1216 w 1637"/>
                <a:gd name="T113" fmla="*/ 515 h 1632"/>
                <a:gd name="T114" fmla="*/ 1362 w 1637"/>
                <a:gd name="T115" fmla="*/ 931 h 1632"/>
                <a:gd name="T116" fmla="*/ 1439 w 1637"/>
                <a:gd name="T117" fmla="*/ 24 h 1632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1637" h="1632">
                  <a:moveTo>
                    <a:pt x="750" y="6"/>
                  </a:moveTo>
                  <a:cubicBezTo>
                    <a:pt x="752" y="5"/>
                    <a:pt x="752" y="5"/>
                    <a:pt x="752" y="5"/>
                  </a:cubicBezTo>
                  <a:cubicBezTo>
                    <a:pt x="749" y="1"/>
                    <a:pt x="744" y="0"/>
                    <a:pt x="737" y="0"/>
                  </a:cubicBezTo>
                  <a:cubicBezTo>
                    <a:pt x="729" y="0"/>
                    <a:pt x="718" y="3"/>
                    <a:pt x="706" y="8"/>
                  </a:cubicBezTo>
                  <a:cubicBezTo>
                    <a:pt x="689" y="16"/>
                    <a:pt x="670" y="30"/>
                    <a:pt x="655" y="51"/>
                  </a:cubicBezTo>
                  <a:cubicBezTo>
                    <a:pt x="640" y="73"/>
                    <a:pt x="630" y="102"/>
                    <a:pt x="630" y="140"/>
                  </a:cubicBezTo>
                  <a:cubicBezTo>
                    <a:pt x="630" y="148"/>
                    <a:pt x="630" y="156"/>
                    <a:pt x="631" y="165"/>
                  </a:cubicBezTo>
                  <a:cubicBezTo>
                    <a:pt x="639" y="234"/>
                    <a:pt x="651" y="262"/>
                    <a:pt x="661" y="283"/>
                  </a:cubicBezTo>
                  <a:cubicBezTo>
                    <a:pt x="666" y="293"/>
                    <a:pt x="671" y="302"/>
                    <a:pt x="674" y="313"/>
                  </a:cubicBezTo>
                  <a:cubicBezTo>
                    <a:pt x="677" y="325"/>
                    <a:pt x="679" y="339"/>
                    <a:pt x="680" y="360"/>
                  </a:cubicBezTo>
                  <a:cubicBezTo>
                    <a:pt x="680" y="372"/>
                    <a:pt x="680" y="383"/>
                    <a:pt x="680" y="392"/>
                  </a:cubicBezTo>
                  <a:cubicBezTo>
                    <a:pt x="680" y="421"/>
                    <a:pt x="679" y="437"/>
                    <a:pt x="676" y="446"/>
                  </a:cubicBezTo>
                  <a:cubicBezTo>
                    <a:pt x="674" y="450"/>
                    <a:pt x="672" y="452"/>
                    <a:pt x="669" y="454"/>
                  </a:cubicBezTo>
                  <a:cubicBezTo>
                    <a:pt x="665" y="456"/>
                    <a:pt x="661" y="456"/>
                    <a:pt x="656" y="457"/>
                  </a:cubicBezTo>
                  <a:cubicBezTo>
                    <a:pt x="655" y="457"/>
                    <a:pt x="655" y="457"/>
                    <a:pt x="655" y="457"/>
                  </a:cubicBezTo>
                  <a:cubicBezTo>
                    <a:pt x="649" y="457"/>
                    <a:pt x="645" y="454"/>
                    <a:pt x="641" y="450"/>
                  </a:cubicBezTo>
                  <a:cubicBezTo>
                    <a:pt x="635" y="444"/>
                    <a:pt x="631" y="433"/>
                    <a:pt x="628" y="421"/>
                  </a:cubicBezTo>
                  <a:cubicBezTo>
                    <a:pt x="625" y="409"/>
                    <a:pt x="623" y="396"/>
                    <a:pt x="623" y="384"/>
                  </a:cubicBezTo>
                  <a:cubicBezTo>
                    <a:pt x="623" y="380"/>
                    <a:pt x="624" y="376"/>
                    <a:pt x="624" y="372"/>
                  </a:cubicBezTo>
                  <a:cubicBezTo>
                    <a:pt x="625" y="368"/>
                    <a:pt x="625" y="363"/>
                    <a:pt x="625" y="359"/>
                  </a:cubicBezTo>
                  <a:cubicBezTo>
                    <a:pt x="625" y="334"/>
                    <a:pt x="616" y="314"/>
                    <a:pt x="608" y="302"/>
                  </a:cubicBezTo>
                  <a:cubicBezTo>
                    <a:pt x="602" y="294"/>
                    <a:pt x="599" y="283"/>
                    <a:pt x="599" y="272"/>
                  </a:cubicBezTo>
                  <a:cubicBezTo>
                    <a:pt x="599" y="266"/>
                    <a:pt x="599" y="260"/>
                    <a:pt x="601" y="254"/>
                  </a:cubicBezTo>
                  <a:cubicBezTo>
                    <a:pt x="602" y="251"/>
                    <a:pt x="603" y="247"/>
                    <a:pt x="603" y="242"/>
                  </a:cubicBezTo>
                  <a:cubicBezTo>
                    <a:pt x="603" y="236"/>
                    <a:pt x="602" y="230"/>
                    <a:pt x="599" y="225"/>
                  </a:cubicBezTo>
                  <a:cubicBezTo>
                    <a:pt x="598" y="222"/>
                    <a:pt x="596" y="220"/>
                    <a:pt x="594" y="218"/>
                  </a:cubicBezTo>
                  <a:cubicBezTo>
                    <a:pt x="591" y="217"/>
                    <a:pt x="589" y="216"/>
                    <a:pt x="586" y="216"/>
                  </a:cubicBezTo>
                  <a:cubicBezTo>
                    <a:pt x="580" y="216"/>
                    <a:pt x="574" y="219"/>
                    <a:pt x="567" y="225"/>
                  </a:cubicBezTo>
                  <a:cubicBezTo>
                    <a:pt x="552" y="239"/>
                    <a:pt x="545" y="261"/>
                    <a:pt x="545" y="285"/>
                  </a:cubicBezTo>
                  <a:cubicBezTo>
                    <a:pt x="545" y="307"/>
                    <a:pt x="551" y="331"/>
                    <a:pt x="563" y="350"/>
                  </a:cubicBezTo>
                  <a:cubicBezTo>
                    <a:pt x="576" y="372"/>
                    <a:pt x="598" y="411"/>
                    <a:pt x="598" y="446"/>
                  </a:cubicBezTo>
                  <a:cubicBezTo>
                    <a:pt x="597" y="468"/>
                    <a:pt x="590" y="488"/>
                    <a:pt x="566" y="503"/>
                  </a:cubicBezTo>
                  <a:cubicBezTo>
                    <a:pt x="562" y="506"/>
                    <a:pt x="558" y="507"/>
                    <a:pt x="554" y="507"/>
                  </a:cubicBezTo>
                  <a:cubicBezTo>
                    <a:pt x="551" y="507"/>
                    <a:pt x="547" y="506"/>
                    <a:pt x="544" y="504"/>
                  </a:cubicBezTo>
                  <a:cubicBezTo>
                    <a:pt x="539" y="500"/>
                    <a:pt x="535" y="492"/>
                    <a:pt x="530" y="483"/>
                  </a:cubicBezTo>
                  <a:cubicBezTo>
                    <a:pt x="524" y="470"/>
                    <a:pt x="519" y="453"/>
                    <a:pt x="513" y="440"/>
                  </a:cubicBezTo>
                  <a:cubicBezTo>
                    <a:pt x="510" y="433"/>
                    <a:pt x="506" y="428"/>
                    <a:pt x="503" y="423"/>
                  </a:cubicBezTo>
                  <a:cubicBezTo>
                    <a:pt x="499" y="419"/>
                    <a:pt x="494" y="416"/>
                    <a:pt x="489" y="416"/>
                  </a:cubicBezTo>
                  <a:cubicBezTo>
                    <a:pt x="487" y="416"/>
                    <a:pt x="485" y="416"/>
                    <a:pt x="484" y="417"/>
                  </a:cubicBezTo>
                  <a:cubicBezTo>
                    <a:pt x="478" y="418"/>
                    <a:pt x="474" y="422"/>
                    <a:pt x="472" y="428"/>
                  </a:cubicBezTo>
                  <a:cubicBezTo>
                    <a:pt x="470" y="433"/>
                    <a:pt x="469" y="439"/>
                    <a:pt x="469" y="446"/>
                  </a:cubicBezTo>
                  <a:cubicBezTo>
                    <a:pt x="469" y="460"/>
                    <a:pt x="472" y="476"/>
                    <a:pt x="475" y="492"/>
                  </a:cubicBezTo>
                  <a:cubicBezTo>
                    <a:pt x="477" y="508"/>
                    <a:pt x="480" y="525"/>
                    <a:pt x="480" y="538"/>
                  </a:cubicBezTo>
                  <a:cubicBezTo>
                    <a:pt x="480" y="545"/>
                    <a:pt x="479" y="550"/>
                    <a:pt x="478" y="555"/>
                  </a:cubicBezTo>
                  <a:cubicBezTo>
                    <a:pt x="476" y="560"/>
                    <a:pt x="474" y="563"/>
                    <a:pt x="471" y="566"/>
                  </a:cubicBezTo>
                  <a:cubicBezTo>
                    <a:pt x="456" y="577"/>
                    <a:pt x="448" y="585"/>
                    <a:pt x="443" y="592"/>
                  </a:cubicBezTo>
                  <a:cubicBezTo>
                    <a:pt x="437" y="599"/>
                    <a:pt x="434" y="606"/>
                    <a:pt x="427" y="616"/>
                  </a:cubicBezTo>
                  <a:cubicBezTo>
                    <a:pt x="419" y="627"/>
                    <a:pt x="412" y="633"/>
                    <a:pt x="404" y="639"/>
                  </a:cubicBezTo>
                  <a:cubicBezTo>
                    <a:pt x="396" y="645"/>
                    <a:pt x="387" y="651"/>
                    <a:pt x="378" y="661"/>
                  </a:cubicBezTo>
                  <a:cubicBezTo>
                    <a:pt x="376" y="663"/>
                    <a:pt x="373" y="666"/>
                    <a:pt x="368" y="668"/>
                  </a:cubicBezTo>
                  <a:cubicBezTo>
                    <a:pt x="356" y="674"/>
                    <a:pt x="333" y="681"/>
                    <a:pt x="306" y="681"/>
                  </a:cubicBezTo>
                  <a:cubicBezTo>
                    <a:pt x="284" y="681"/>
                    <a:pt x="258" y="676"/>
                    <a:pt x="235" y="663"/>
                  </a:cubicBezTo>
                  <a:cubicBezTo>
                    <a:pt x="211" y="650"/>
                    <a:pt x="190" y="628"/>
                    <a:pt x="174" y="594"/>
                  </a:cubicBezTo>
                  <a:cubicBezTo>
                    <a:pt x="147" y="537"/>
                    <a:pt x="131" y="470"/>
                    <a:pt x="114" y="418"/>
                  </a:cubicBezTo>
                  <a:cubicBezTo>
                    <a:pt x="105" y="392"/>
                    <a:pt x="96" y="369"/>
                    <a:pt x="84" y="353"/>
                  </a:cubicBezTo>
                  <a:cubicBezTo>
                    <a:pt x="79" y="345"/>
                    <a:pt x="72" y="338"/>
                    <a:pt x="65" y="334"/>
                  </a:cubicBezTo>
                  <a:cubicBezTo>
                    <a:pt x="58" y="329"/>
                    <a:pt x="50" y="327"/>
                    <a:pt x="42" y="327"/>
                  </a:cubicBezTo>
                  <a:cubicBezTo>
                    <a:pt x="37" y="327"/>
                    <a:pt x="33" y="327"/>
                    <a:pt x="28" y="328"/>
                  </a:cubicBezTo>
                  <a:cubicBezTo>
                    <a:pt x="26" y="329"/>
                    <a:pt x="26" y="329"/>
                    <a:pt x="26" y="329"/>
                  </a:cubicBezTo>
                  <a:cubicBezTo>
                    <a:pt x="28" y="328"/>
                    <a:pt x="28" y="328"/>
                    <a:pt x="28" y="328"/>
                  </a:cubicBezTo>
                  <a:cubicBezTo>
                    <a:pt x="18" y="331"/>
                    <a:pt x="11" y="336"/>
                    <a:pt x="6" y="344"/>
                  </a:cubicBezTo>
                  <a:cubicBezTo>
                    <a:pt x="2" y="352"/>
                    <a:pt x="0" y="361"/>
                    <a:pt x="0" y="372"/>
                  </a:cubicBezTo>
                  <a:cubicBezTo>
                    <a:pt x="0" y="405"/>
                    <a:pt x="18" y="450"/>
                    <a:pt x="40" y="490"/>
                  </a:cubicBezTo>
                  <a:cubicBezTo>
                    <a:pt x="50" y="510"/>
                    <a:pt x="62" y="528"/>
                    <a:pt x="73" y="543"/>
                  </a:cubicBezTo>
                  <a:cubicBezTo>
                    <a:pt x="84" y="558"/>
                    <a:pt x="93" y="569"/>
                    <a:pt x="101" y="574"/>
                  </a:cubicBezTo>
                  <a:cubicBezTo>
                    <a:pt x="119" y="587"/>
                    <a:pt x="129" y="595"/>
                    <a:pt x="135" y="603"/>
                  </a:cubicBezTo>
                  <a:cubicBezTo>
                    <a:pt x="141" y="612"/>
                    <a:pt x="145" y="622"/>
                    <a:pt x="151" y="641"/>
                  </a:cubicBezTo>
                  <a:cubicBezTo>
                    <a:pt x="157" y="660"/>
                    <a:pt x="176" y="684"/>
                    <a:pt x="201" y="705"/>
                  </a:cubicBezTo>
                  <a:cubicBezTo>
                    <a:pt x="226" y="725"/>
                    <a:pt x="258" y="743"/>
                    <a:pt x="289" y="750"/>
                  </a:cubicBezTo>
                  <a:cubicBezTo>
                    <a:pt x="317" y="757"/>
                    <a:pt x="337" y="763"/>
                    <a:pt x="350" y="772"/>
                  </a:cubicBezTo>
                  <a:cubicBezTo>
                    <a:pt x="356" y="776"/>
                    <a:pt x="360" y="780"/>
                    <a:pt x="363" y="785"/>
                  </a:cubicBezTo>
                  <a:cubicBezTo>
                    <a:pt x="366" y="791"/>
                    <a:pt x="367" y="796"/>
                    <a:pt x="367" y="803"/>
                  </a:cubicBezTo>
                  <a:cubicBezTo>
                    <a:pt x="367" y="806"/>
                    <a:pt x="367" y="809"/>
                    <a:pt x="367" y="812"/>
                  </a:cubicBezTo>
                  <a:cubicBezTo>
                    <a:pt x="365" y="823"/>
                    <a:pt x="361" y="831"/>
                    <a:pt x="356" y="835"/>
                  </a:cubicBezTo>
                  <a:cubicBezTo>
                    <a:pt x="351" y="840"/>
                    <a:pt x="345" y="842"/>
                    <a:pt x="338" y="842"/>
                  </a:cubicBezTo>
                  <a:cubicBezTo>
                    <a:pt x="331" y="842"/>
                    <a:pt x="323" y="840"/>
                    <a:pt x="317" y="836"/>
                  </a:cubicBezTo>
                  <a:cubicBezTo>
                    <a:pt x="306" y="829"/>
                    <a:pt x="290" y="829"/>
                    <a:pt x="274" y="829"/>
                  </a:cubicBezTo>
                  <a:cubicBezTo>
                    <a:pt x="266" y="829"/>
                    <a:pt x="258" y="829"/>
                    <a:pt x="251" y="828"/>
                  </a:cubicBezTo>
                  <a:cubicBezTo>
                    <a:pt x="244" y="828"/>
                    <a:pt x="237" y="827"/>
                    <a:pt x="233" y="825"/>
                  </a:cubicBezTo>
                  <a:cubicBezTo>
                    <a:pt x="227" y="822"/>
                    <a:pt x="221" y="820"/>
                    <a:pt x="215" y="820"/>
                  </a:cubicBezTo>
                  <a:cubicBezTo>
                    <a:pt x="209" y="820"/>
                    <a:pt x="203" y="822"/>
                    <a:pt x="198" y="826"/>
                  </a:cubicBezTo>
                  <a:cubicBezTo>
                    <a:pt x="194" y="830"/>
                    <a:pt x="192" y="836"/>
                    <a:pt x="192" y="842"/>
                  </a:cubicBezTo>
                  <a:cubicBezTo>
                    <a:pt x="192" y="847"/>
                    <a:pt x="194" y="852"/>
                    <a:pt x="197" y="855"/>
                  </a:cubicBezTo>
                  <a:cubicBezTo>
                    <a:pt x="201" y="860"/>
                    <a:pt x="208" y="863"/>
                    <a:pt x="216" y="865"/>
                  </a:cubicBezTo>
                  <a:cubicBezTo>
                    <a:pt x="224" y="867"/>
                    <a:pt x="233" y="868"/>
                    <a:pt x="242" y="868"/>
                  </a:cubicBezTo>
                  <a:cubicBezTo>
                    <a:pt x="253" y="869"/>
                    <a:pt x="265" y="870"/>
                    <a:pt x="276" y="871"/>
                  </a:cubicBezTo>
                  <a:cubicBezTo>
                    <a:pt x="287" y="872"/>
                    <a:pt x="296" y="873"/>
                    <a:pt x="303" y="877"/>
                  </a:cubicBezTo>
                  <a:cubicBezTo>
                    <a:pt x="314" y="883"/>
                    <a:pt x="329" y="888"/>
                    <a:pt x="342" y="888"/>
                  </a:cubicBezTo>
                  <a:cubicBezTo>
                    <a:pt x="347" y="888"/>
                    <a:pt x="351" y="887"/>
                    <a:pt x="355" y="886"/>
                  </a:cubicBezTo>
                  <a:cubicBezTo>
                    <a:pt x="361" y="885"/>
                    <a:pt x="366" y="883"/>
                    <a:pt x="370" y="883"/>
                  </a:cubicBezTo>
                  <a:cubicBezTo>
                    <a:pt x="372" y="883"/>
                    <a:pt x="373" y="883"/>
                    <a:pt x="375" y="884"/>
                  </a:cubicBezTo>
                  <a:cubicBezTo>
                    <a:pt x="378" y="886"/>
                    <a:pt x="381" y="889"/>
                    <a:pt x="385" y="896"/>
                  </a:cubicBezTo>
                  <a:cubicBezTo>
                    <a:pt x="388" y="903"/>
                    <a:pt x="392" y="912"/>
                    <a:pt x="396" y="926"/>
                  </a:cubicBezTo>
                  <a:cubicBezTo>
                    <a:pt x="404" y="954"/>
                    <a:pt x="409" y="969"/>
                    <a:pt x="413" y="980"/>
                  </a:cubicBezTo>
                  <a:cubicBezTo>
                    <a:pt x="417" y="990"/>
                    <a:pt x="420" y="995"/>
                    <a:pt x="424" y="1003"/>
                  </a:cubicBezTo>
                  <a:cubicBezTo>
                    <a:pt x="428" y="1010"/>
                    <a:pt x="430" y="1017"/>
                    <a:pt x="430" y="1023"/>
                  </a:cubicBezTo>
                  <a:cubicBezTo>
                    <a:pt x="430" y="1028"/>
                    <a:pt x="429" y="1032"/>
                    <a:pt x="426" y="1035"/>
                  </a:cubicBezTo>
                  <a:cubicBezTo>
                    <a:pt x="424" y="1039"/>
                    <a:pt x="420" y="1041"/>
                    <a:pt x="413" y="1042"/>
                  </a:cubicBezTo>
                  <a:cubicBezTo>
                    <a:pt x="403" y="1044"/>
                    <a:pt x="388" y="1051"/>
                    <a:pt x="375" y="1060"/>
                  </a:cubicBezTo>
                  <a:cubicBezTo>
                    <a:pt x="368" y="1065"/>
                    <a:pt x="362" y="1071"/>
                    <a:pt x="358" y="1077"/>
                  </a:cubicBezTo>
                  <a:cubicBezTo>
                    <a:pt x="354" y="1083"/>
                    <a:pt x="351" y="1090"/>
                    <a:pt x="351" y="1097"/>
                  </a:cubicBezTo>
                  <a:cubicBezTo>
                    <a:pt x="351" y="1100"/>
                    <a:pt x="352" y="1104"/>
                    <a:pt x="353" y="1107"/>
                  </a:cubicBezTo>
                  <a:cubicBezTo>
                    <a:pt x="355" y="1113"/>
                    <a:pt x="360" y="1118"/>
                    <a:pt x="365" y="1121"/>
                  </a:cubicBezTo>
                  <a:cubicBezTo>
                    <a:pt x="371" y="1124"/>
                    <a:pt x="377" y="1125"/>
                    <a:pt x="384" y="1125"/>
                  </a:cubicBezTo>
                  <a:cubicBezTo>
                    <a:pt x="395" y="1125"/>
                    <a:pt x="407" y="1122"/>
                    <a:pt x="418" y="1116"/>
                  </a:cubicBezTo>
                  <a:cubicBezTo>
                    <a:pt x="430" y="1110"/>
                    <a:pt x="440" y="1102"/>
                    <a:pt x="446" y="1091"/>
                  </a:cubicBezTo>
                  <a:cubicBezTo>
                    <a:pt x="453" y="1081"/>
                    <a:pt x="461" y="1072"/>
                    <a:pt x="468" y="1067"/>
                  </a:cubicBezTo>
                  <a:cubicBezTo>
                    <a:pt x="475" y="1061"/>
                    <a:pt x="482" y="1058"/>
                    <a:pt x="487" y="1058"/>
                  </a:cubicBezTo>
                  <a:cubicBezTo>
                    <a:pt x="493" y="1058"/>
                    <a:pt x="498" y="1061"/>
                    <a:pt x="502" y="1067"/>
                  </a:cubicBezTo>
                  <a:cubicBezTo>
                    <a:pt x="504" y="1069"/>
                    <a:pt x="505" y="1072"/>
                    <a:pt x="505" y="1075"/>
                  </a:cubicBezTo>
                  <a:cubicBezTo>
                    <a:pt x="505" y="1079"/>
                    <a:pt x="503" y="1084"/>
                    <a:pt x="500" y="1089"/>
                  </a:cubicBezTo>
                  <a:cubicBezTo>
                    <a:pt x="491" y="1104"/>
                    <a:pt x="470" y="1123"/>
                    <a:pt x="448" y="1140"/>
                  </a:cubicBezTo>
                  <a:cubicBezTo>
                    <a:pt x="412" y="1167"/>
                    <a:pt x="392" y="1190"/>
                    <a:pt x="364" y="1245"/>
                  </a:cubicBezTo>
                  <a:cubicBezTo>
                    <a:pt x="350" y="1273"/>
                    <a:pt x="339" y="1293"/>
                    <a:pt x="329" y="1308"/>
                  </a:cubicBezTo>
                  <a:cubicBezTo>
                    <a:pt x="318" y="1324"/>
                    <a:pt x="307" y="1335"/>
                    <a:pt x="293" y="1346"/>
                  </a:cubicBezTo>
                  <a:cubicBezTo>
                    <a:pt x="275" y="1359"/>
                    <a:pt x="259" y="1388"/>
                    <a:pt x="259" y="1418"/>
                  </a:cubicBezTo>
                  <a:cubicBezTo>
                    <a:pt x="259" y="1440"/>
                    <a:pt x="268" y="1462"/>
                    <a:pt x="293" y="1478"/>
                  </a:cubicBezTo>
                  <a:cubicBezTo>
                    <a:pt x="297" y="1481"/>
                    <a:pt x="301" y="1482"/>
                    <a:pt x="306" y="1482"/>
                  </a:cubicBezTo>
                  <a:cubicBezTo>
                    <a:pt x="313" y="1482"/>
                    <a:pt x="320" y="1478"/>
                    <a:pt x="327" y="1472"/>
                  </a:cubicBezTo>
                  <a:cubicBezTo>
                    <a:pt x="340" y="1461"/>
                    <a:pt x="352" y="1442"/>
                    <a:pt x="364" y="1420"/>
                  </a:cubicBezTo>
                  <a:cubicBezTo>
                    <a:pt x="382" y="1385"/>
                    <a:pt x="400" y="1342"/>
                    <a:pt x="418" y="1304"/>
                  </a:cubicBezTo>
                  <a:cubicBezTo>
                    <a:pt x="426" y="1284"/>
                    <a:pt x="435" y="1266"/>
                    <a:pt x="444" y="1251"/>
                  </a:cubicBezTo>
                  <a:cubicBezTo>
                    <a:pt x="453" y="1236"/>
                    <a:pt x="461" y="1224"/>
                    <a:pt x="469" y="1217"/>
                  </a:cubicBezTo>
                  <a:cubicBezTo>
                    <a:pt x="497" y="1192"/>
                    <a:pt x="511" y="1180"/>
                    <a:pt x="522" y="1169"/>
                  </a:cubicBezTo>
                  <a:cubicBezTo>
                    <a:pt x="534" y="1158"/>
                    <a:pt x="541" y="1147"/>
                    <a:pt x="554" y="1124"/>
                  </a:cubicBezTo>
                  <a:cubicBezTo>
                    <a:pt x="559" y="1115"/>
                    <a:pt x="565" y="1108"/>
                    <a:pt x="570" y="1104"/>
                  </a:cubicBezTo>
                  <a:cubicBezTo>
                    <a:pt x="576" y="1100"/>
                    <a:pt x="582" y="1099"/>
                    <a:pt x="588" y="1099"/>
                  </a:cubicBezTo>
                  <a:cubicBezTo>
                    <a:pt x="595" y="1099"/>
                    <a:pt x="603" y="1101"/>
                    <a:pt x="610" y="1106"/>
                  </a:cubicBezTo>
                  <a:cubicBezTo>
                    <a:pt x="616" y="1110"/>
                    <a:pt x="623" y="1116"/>
                    <a:pt x="627" y="1122"/>
                  </a:cubicBezTo>
                  <a:cubicBezTo>
                    <a:pt x="633" y="1128"/>
                    <a:pt x="637" y="1135"/>
                    <a:pt x="642" y="1139"/>
                  </a:cubicBezTo>
                  <a:cubicBezTo>
                    <a:pt x="644" y="1142"/>
                    <a:pt x="646" y="1144"/>
                    <a:pt x="648" y="1145"/>
                  </a:cubicBezTo>
                  <a:cubicBezTo>
                    <a:pt x="651" y="1146"/>
                    <a:pt x="653" y="1147"/>
                    <a:pt x="656" y="1147"/>
                  </a:cubicBezTo>
                  <a:cubicBezTo>
                    <a:pt x="659" y="1147"/>
                    <a:pt x="661" y="1146"/>
                    <a:pt x="664" y="1144"/>
                  </a:cubicBezTo>
                  <a:cubicBezTo>
                    <a:pt x="667" y="1142"/>
                    <a:pt x="670" y="1140"/>
                    <a:pt x="673" y="1136"/>
                  </a:cubicBezTo>
                  <a:cubicBezTo>
                    <a:pt x="679" y="1129"/>
                    <a:pt x="683" y="1124"/>
                    <a:pt x="686" y="1121"/>
                  </a:cubicBezTo>
                  <a:cubicBezTo>
                    <a:pt x="687" y="1119"/>
                    <a:pt x="689" y="1118"/>
                    <a:pt x="690" y="1118"/>
                  </a:cubicBezTo>
                  <a:cubicBezTo>
                    <a:pt x="691" y="1117"/>
                    <a:pt x="691" y="1117"/>
                    <a:pt x="692" y="1117"/>
                  </a:cubicBezTo>
                  <a:cubicBezTo>
                    <a:pt x="692" y="1117"/>
                    <a:pt x="693" y="1117"/>
                    <a:pt x="694" y="1118"/>
                  </a:cubicBezTo>
                  <a:cubicBezTo>
                    <a:pt x="695" y="1119"/>
                    <a:pt x="697" y="1120"/>
                    <a:pt x="698" y="1122"/>
                  </a:cubicBezTo>
                  <a:cubicBezTo>
                    <a:pt x="701" y="1124"/>
                    <a:pt x="703" y="1126"/>
                    <a:pt x="706" y="1128"/>
                  </a:cubicBezTo>
                  <a:cubicBezTo>
                    <a:pt x="708" y="1129"/>
                    <a:pt x="711" y="1130"/>
                    <a:pt x="714" y="1130"/>
                  </a:cubicBezTo>
                  <a:cubicBezTo>
                    <a:pt x="717" y="1130"/>
                    <a:pt x="720" y="1130"/>
                    <a:pt x="723" y="1128"/>
                  </a:cubicBezTo>
                  <a:cubicBezTo>
                    <a:pt x="726" y="1126"/>
                    <a:pt x="728" y="1123"/>
                    <a:pt x="731" y="1120"/>
                  </a:cubicBezTo>
                  <a:cubicBezTo>
                    <a:pt x="735" y="1116"/>
                    <a:pt x="738" y="1112"/>
                    <a:pt x="740" y="1110"/>
                  </a:cubicBezTo>
                  <a:cubicBezTo>
                    <a:pt x="743" y="1108"/>
                    <a:pt x="745" y="1107"/>
                    <a:pt x="746" y="1107"/>
                  </a:cubicBezTo>
                  <a:cubicBezTo>
                    <a:pt x="746" y="1107"/>
                    <a:pt x="747" y="1107"/>
                    <a:pt x="747" y="1108"/>
                  </a:cubicBezTo>
                  <a:cubicBezTo>
                    <a:pt x="748" y="1108"/>
                    <a:pt x="748" y="1109"/>
                    <a:pt x="749" y="1110"/>
                  </a:cubicBezTo>
                  <a:cubicBezTo>
                    <a:pt x="750" y="1112"/>
                    <a:pt x="750" y="1114"/>
                    <a:pt x="751" y="1117"/>
                  </a:cubicBezTo>
                  <a:cubicBezTo>
                    <a:pt x="752" y="1121"/>
                    <a:pt x="752" y="1128"/>
                    <a:pt x="752" y="1137"/>
                  </a:cubicBezTo>
                  <a:cubicBezTo>
                    <a:pt x="753" y="1150"/>
                    <a:pt x="754" y="1166"/>
                    <a:pt x="756" y="1179"/>
                  </a:cubicBezTo>
                  <a:cubicBezTo>
                    <a:pt x="757" y="1185"/>
                    <a:pt x="759" y="1191"/>
                    <a:pt x="761" y="1195"/>
                  </a:cubicBezTo>
                  <a:cubicBezTo>
                    <a:pt x="762" y="1197"/>
                    <a:pt x="764" y="1199"/>
                    <a:pt x="765" y="1200"/>
                  </a:cubicBezTo>
                  <a:cubicBezTo>
                    <a:pt x="767" y="1202"/>
                    <a:pt x="769" y="1202"/>
                    <a:pt x="771" y="1202"/>
                  </a:cubicBezTo>
                  <a:cubicBezTo>
                    <a:pt x="772" y="1202"/>
                    <a:pt x="772" y="1202"/>
                    <a:pt x="772" y="1202"/>
                  </a:cubicBezTo>
                  <a:cubicBezTo>
                    <a:pt x="772" y="1202"/>
                    <a:pt x="772" y="1202"/>
                    <a:pt x="772" y="1202"/>
                  </a:cubicBezTo>
                  <a:cubicBezTo>
                    <a:pt x="772" y="1202"/>
                    <a:pt x="772" y="1202"/>
                    <a:pt x="772" y="1202"/>
                  </a:cubicBezTo>
                  <a:cubicBezTo>
                    <a:pt x="774" y="1202"/>
                    <a:pt x="775" y="1202"/>
                    <a:pt x="776" y="1201"/>
                  </a:cubicBezTo>
                  <a:cubicBezTo>
                    <a:pt x="779" y="1199"/>
                    <a:pt x="780" y="1196"/>
                    <a:pt x="781" y="1192"/>
                  </a:cubicBezTo>
                  <a:cubicBezTo>
                    <a:pt x="784" y="1186"/>
                    <a:pt x="785" y="1177"/>
                    <a:pt x="787" y="1167"/>
                  </a:cubicBezTo>
                  <a:cubicBezTo>
                    <a:pt x="789" y="1152"/>
                    <a:pt x="791" y="1135"/>
                    <a:pt x="796" y="1121"/>
                  </a:cubicBezTo>
                  <a:cubicBezTo>
                    <a:pt x="799" y="1115"/>
                    <a:pt x="801" y="1109"/>
                    <a:pt x="805" y="1104"/>
                  </a:cubicBezTo>
                  <a:cubicBezTo>
                    <a:pt x="809" y="1100"/>
                    <a:pt x="813" y="1097"/>
                    <a:pt x="819" y="1096"/>
                  </a:cubicBezTo>
                  <a:cubicBezTo>
                    <a:pt x="824" y="1096"/>
                    <a:pt x="829" y="1095"/>
                    <a:pt x="834" y="1095"/>
                  </a:cubicBezTo>
                  <a:cubicBezTo>
                    <a:pt x="850" y="1095"/>
                    <a:pt x="864" y="1100"/>
                    <a:pt x="878" y="1114"/>
                  </a:cubicBezTo>
                  <a:cubicBezTo>
                    <a:pt x="891" y="1129"/>
                    <a:pt x="903" y="1153"/>
                    <a:pt x="914" y="1191"/>
                  </a:cubicBezTo>
                  <a:cubicBezTo>
                    <a:pt x="920" y="1213"/>
                    <a:pt x="925" y="1245"/>
                    <a:pt x="929" y="1281"/>
                  </a:cubicBezTo>
                  <a:cubicBezTo>
                    <a:pt x="936" y="1336"/>
                    <a:pt x="941" y="1402"/>
                    <a:pt x="951" y="1459"/>
                  </a:cubicBezTo>
                  <a:cubicBezTo>
                    <a:pt x="956" y="1488"/>
                    <a:pt x="962" y="1515"/>
                    <a:pt x="969" y="1538"/>
                  </a:cubicBezTo>
                  <a:cubicBezTo>
                    <a:pt x="976" y="1560"/>
                    <a:pt x="985" y="1579"/>
                    <a:pt x="996" y="1591"/>
                  </a:cubicBezTo>
                  <a:cubicBezTo>
                    <a:pt x="1022" y="1618"/>
                    <a:pt x="1055" y="1632"/>
                    <a:pt x="1080" y="1632"/>
                  </a:cubicBezTo>
                  <a:cubicBezTo>
                    <a:pt x="1089" y="1632"/>
                    <a:pt x="1097" y="1630"/>
                    <a:pt x="1103" y="1626"/>
                  </a:cubicBezTo>
                  <a:cubicBezTo>
                    <a:pt x="1109" y="1621"/>
                    <a:pt x="1112" y="1614"/>
                    <a:pt x="1112" y="1605"/>
                  </a:cubicBezTo>
                  <a:cubicBezTo>
                    <a:pt x="1112" y="1592"/>
                    <a:pt x="1105" y="1573"/>
                    <a:pt x="1087" y="1550"/>
                  </a:cubicBezTo>
                  <a:cubicBezTo>
                    <a:pt x="1052" y="1503"/>
                    <a:pt x="1036" y="1444"/>
                    <a:pt x="1026" y="1384"/>
                  </a:cubicBezTo>
                  <a:cubicBezTo>
                    <a:pt x="1015" y="1324"/>
                    <a:pt x="1010" y="1265"/>
                    <a:pt x="997" y="1217"/>
                  </a:cubicBezTo>
                  <a:cubicBezTo>
                    <a:pt x="986" y="1180"/>
                    <a:pt x="975" y="1153"/>
                    <a:pt x="966" y="1131"/>
                  </a:cubicBezTo>
                  <a:cubicBezTo>
                    <a:pt x="957" y="1109"/>
                    <a:pt x="950" y="1093"/>
                    <a:pt x="950" y="1081"/>
                  </a:cubicBezTo>
                  <a:cubicBezTo>
                    <a:pt x="950" y="1074"/>
                    <a:pt x="953" y="1068"/>
                    <a:pt x="958" y="1063"/>
                  </a:cubicBezTo>
                  <a:cubicBezTo>
                    <a:pt x="968" y="1053"/>
                    <a:pt x="974" y="1043"/>
                    <a:pt x="979" y="1036"/>
                  </a:cubicBezTo>
                  <a:cubicBezTo>
                    <a:pt x="981" y="1032"/>
                    <a:pt x="984" y="1029"/>
                    <a:pt x="986" y="1028"/>
                  </a:cubicBezTo>
                  <a:cubicBezTo>
                    <a:pt x="989" y="1026"/>
                    <a:pt x="991" y="1025"/>
                    <a:pt x="995" y="1025"/>
                  </a:cubicBezTo>
                  <a:cubicBezTo>
                    <a:pt x="999" y="1025"/>
                    <a:pt x="1004" y="1026"/>
                    <a:pt x="1010" y="1028"/>
                  </a:cubicBezTo>
                  <a:cubicBezTo>
                    <a:pt x="1027" y="1035"/>
                    <a:pt x="1036" y="1038"/>
                    <a:pt x="1043" y="1043"/>
                  </a:cubicBezTo>
                  <a:cubicBezTo>
                    <a:pt x="1050" y="1048"/>
                    <a:pt x="1055" y="1053"/>
                    <a:pt x="1063" y="1065"/>
                  </a:cubicBezTo>
                  <a:cubicBezTo>
                    <a:pt x="1069" y="1074"/>
                    <a:pt x="1073" y="1080"/>
                    <a:pt x="1078" y="1085"/>
                  </a:cubicBezTo>
                  <a:cubicBezTo>
                    <a:pt x="1080" y="1087"/>
                    <a:pt x="1082" y="1088"/>
                    <a:pt x="1084" y="1090"/>
                  </a:cubicBezTo>
                  <a:cubicBezTo>
                    <a:pt x="1087" y="1091"/>
                    <a:pt x="1089" y="1091"/>
                    <a:pt x="1091" y="1091"/>
                  </a:cubicBezTo>
                  <a:cubicBezTo>
                    <a:pt x="1095" y="1091"/>
                    <a:pt x="1099" y="1089"/>
                    <a:pt x="1102" y="1086"/>
                  </a:cubicBezTo>
                  <a:cubicBezTo>
                    <a:pt x="1105" y="1083"/>
                    <a:pt x="1106" y="1080"/>
                    <a:pt x="1106" y="1076"/>
                  </a:cubicBezTo>
                  <a:cubicBezTo>
                    <a:pt x="1106" y="1069"/>
                    <a:pt x="1102" y="1061"/>
                    <a:pt x="1096" y="1052"/>
                  </a:cubicBezTo>
                  <a:cubicBezTo>
                    <a:pt x="1090" y="1043"/>
                    <a:pt x="1081" y="1033"/>
                    <a:pt x="1072" y="1023"/>
                  </a:cubicBezTo>
                  <a:cubicBezTo>
                    <a:pt x="1063" y="1013"/>
                    <a:pt x="1054" y="1004"/>
                    <a:pt x="1046" y="996"/>
                  </a:cubicBezTo>
                  <a:cubicBezTo>
                    <a:pt x="1039" y="987"/>
                    <a:pt x="1035" y="978"/>
                    <a:pt x="1035" y="968"/>
                  </a:cubicBezTo>
                  <a:cubicBezTo>
                    <a:pt x="1035" y="964"/>
                    <a:pt x="1036" y="958"/>
                    <a:pt x="1039" y="952"/>
                  </a:cubicBezTo>
                  <a:cubicBezTo>
                    <a:pt x="1046" y="936"/>
                    <a:pt x="1050" y="918"/>
                    <a:pt x="1057" y="903"/>
                  </a:cubicBezTo>
                  <a:cubicBezTo>
                    <a:pt x="1063" y="887"/>
                    <a:pt x="1072" y="873"/>
                    <a:pt x="1087" y="866"/>
                  </a:cubicBezTo>
                  <a:cubicBezTo>
                    <a:pt x="1094" y="862"/>
                    <a:pt x="1108" y="859"/>
                    <a:pt x="1125" y="857"/>
                  </a:cubicBezTo>
                  <a:cubicBezTo>
                    <a:pt x="1143" y="854"/>
                    <a:pt x="1164" y="853"/>
                    <a:pt x="1188" y="853"/>
                  </a:cubicBezTo>
                  <a:cubicBezTo>
                    <a:pt x="1233" y="853"/>
                    <a:pt x="1287" y="858"/>
                    <a:pt x="1337" y="873"/>
                  </a:cubicBezTo>
                  <a:cubicBezTo>
                    <a:pt x="1389" y="889"/>
                    <a:pt x="1426" y="899"/>
                    <a:pt x="1453" y="908"/>
                  </a:cubicBezTo>
                  <a:cubicBezTo>
                    <a:pt x="1480" y="918"/>
                    <a:pt x="1497" y="927"/>
                    <a:pt x="1508" y="940"/>
                  </a:cubicBezTo>
                  <a:cubicBezTo>
                    <a:pt x="1516" y="949"/>
                    <a:pt x="1530" y="958"/>
                    <a:pt x="1546" y="964"/>
                  </a:cubicBezTo>
                  <a:cubicBezTo>
                    <a:pt x="1562" y="971"/>
                    <a:pt x="1581" y="976"/>
                    <a:pt x="1597" y="976"/>
                  </a:cubicBezTo>
                  <a:cubicBezTo>
                    <a:pt x="1606" y="976"/>
                    <a:pt x="1614" y="975"/>
                    <a:pt x="1621" y="971"/>
                  </a:cubicBezTo>
                  <a:cubicBezTo>
                    <a:pt x="1628" y="967"/>
                    <a:pt x="1633" y="961"/>
                    <a:pt x="1636" y="952"/>
                  </a:cubicBezTo>
                  <a:cubicBezTo>
                    <a:pt x="1637" y="947"/>
                    <a:pt x="1637" y="943"/>
                    <a:pt x="1637" y="939"/>
                  </a:cubicBezTo>
                  <a:cubicBezTo>
                    <a:pt x="1637" y="917"/>
                    <a:pt x="1624" y="894"/>
                    <a:pt x="1606" y="877"/>
                  </a:cubicBezTo>
                  <a:cubicBezTo>
                    <a:pt x="1587" y="859"/>
                    <a:pt x="1562" y="846"/>
                    <a:pt x="1538" y="843"/>
                  </a:cubicBezTo>
                  <a:cubicBezTo>
                    <a:pt x="1513" y="841"/>
                    <a:pt x="1492" y="830"/>
                    <a:pt x="1471" y="820"/>
                  </a:cubicBezTo>
                  <a:cubicBezTo>
                    <a:pt x="1450" y="810"/>
                    <a:pt x="1429" y="801"/>
                    <a:pt x="1408" y="801"/>
                  </a:cubicBezTo>
                  <a:cubicBezTo>
                    <a:pt x="1406" y="801"/>
                    <a:pt x="1404" y="801"/>
                    <a:pt x="1403" y="801"/>
                  </a:cubicBezTo>
                  <a:cubicBezTo>
                    <a:pt x="1400" y="802"/>
                    <a:pt x="1397" y="802"/>
                    <a:pt x="1395" y="802"/>
                  </a:cubicBezTo>
                  <a:cubicBezTo>
                    <a:pt x="1375" y="802"/>
                    <a:pt x="1357" y="797"/>
                    <a:pt x="1339" y="792"/>
                  </a:cubicBezTo>
                  <a:cubicBezTo>
                    <a:pt x="1320" y="787"/>
                    <a:pt x="1301" y="782"/>
                    <a:pt x="1280" y="782"/>
                  </a:cubicBezTo>
                  <a:cubicBezTo>
                    <a:pt x="1279" y="782"/>
                    <a:pt x="1278" y="782"/>
                    <a:pt x="1277" y="782"/>
                  </a:cubicBezTo>
                  <a:cubicBezTo>
                    <a:pt x="1274" y="782"/>
                    <a:pt x="1272" y="782"/>
                    <a:pt x="1269" y="782"/>
                  </a:cubicBezTo>
                  <a:cubicBezTo>
                    <a:pt x="1242" y="782"/>
                    <a:pt x="1195" y="780"/>
                    <a:pt x="1155" y="775"/>
                  </a:cubicBezTo>
                  <a:cubicBezTo>
                    <a:pt x="1136" y="772"/>
                    <a:pt x="1117" y="769"/>
                    <a:pt x="1104" y="764"/>
                  </a:cubicBezTo>
                  <a:cubicBezTo>
                    <a:pt x="1098" y="762"/>
                    <a:pt x="1092" y="759"/>
                    <a:pt x="1089" y="757"/>
                  </a:cubicBezTo>
                  <a:cubicBezTo>
                    <a:pt x="1087" y="756"/>
                    <a:pt x="1086" y="754"/>
                    <a:pt x="1085" y="753"/>
                  </a:cubicBezTo>
                  <a:cubicBezTo>
                    <a:pt x="1084" y="752"/>
                    <a:pt x="1084" y="751"/>
                    <a:pt x="1084" y="749"/>
                  </a:cubicBezTo>
                  <a:cubicBezTo>
                    <a:pt x="1084" y="748"/>
                    <a:pt x="1084" y="747"/>
                    <a:pt x="1085" y="746"/>
                  </a:cubicBezTo>
                  <a:cubicBezTo>
                    <a:pt x="1087" y="743"/>
                    <a:pt x="1091" y="741"/>
                    <a:pt x="1097" y="738"/>
                  </a:cubicBezTo>
                  <a:cubicBezTo>
                    <a:pt x="1107" y="734"/>
                    <a:pt x="1122" y="731"/>
                    <a:pt x="1139" y="727"/>
                  </a:cubicBezTo>
                  <a:cubicBezTo>
                    <a:pt x="1164" y="722"/>
                    <a:pt x="1192" y="717"/>
                    <a:pt x="1215" y="710"/>
                  </a:cubicBezTo>
                  <a:cubicBezTo>
                    <a:pt x="1226" y="707"/>
                    <a:pt x="1236" y="703"/>
                    <a:pt x="1243" y="698"/>
                  </a:cubicBezTo>
                  <a:cubicBezTo>
                    <a:pt x="1247" y="696"/>
                    <a:pt x="1250" y="694"/>
                    <a:pt x="1252" y="691"/>
                  </a:cubicBezTo>
                  <a:cubicBezTo>
                    <a:pt x="1254" y="688"/>
                    <a:pt x="1255" y="685"/>
                    <a:pt x="1255" y="682"/>
                  </a:cubicBezTo>
                  <a:cubicBezTo>
                    <a:pt x="1255" y="681"/>
                    <a:pt x="1255" y="680"/>
                    <a:pt x="1255" y="679"/>
                  </a:cubicBezTo>
                  <a:cubicBezTo>
                    <a:pt x="1254" y="676"/>
                    <a:pt x="1253" y="674"/>
                    <a:pt x="1252" y="672"/>
                  </a:cubicBezTo>
                  <a:cubicBezTo>
                    <a:pt x="1249" y="669"/>
                    <a:pt x="1246" y="667"/>
                    <a:pt x="1241" y="666"/>
                  </a:cubicBezTo>
                  <a:cubicBezTo>
                    <a:pt x="1237" y="665"/>
                    <a:pt x="1232" y="665"/>
                    <a:pt x="1227" y="665"/>
                  </a:cubicBezTo>
                  <a:cubicBezTo>
                    <a:pt x="1210" y="665"/>
                    <a:pt x="1189" y="669"/>
                    <a:pt x="1167" y="673"/>
                  </a:cubicBezTo>
                  <a:cubicBezTo>
                    <a:pt x="1145" y="677"/>
                    <a:pt x="1124" y="681"/>
                    <a:pt x="1108" y="681"/>
                  </a:cubicBezTo>
                  <a:cubicBezTo>
                    <a:pt x="1101" y="681"/>
                    <a:pt x="1095" y="680"/>
                    <a:pt x="1091" y="678"/>
                  </a:cubicBezTo>
                  <a:cubicBezTo>
                    <a:pt x="1089" y="677"/>
                    <a:pt x="1088" y="676"/>
                    <a:pt x="1087" y="675"/>
                  </a:cubicBezTo>
                  <a:cubicBezTo>
                    <a:pt x="1086" y="673"/>
                    <a:pt x="1085" y="671"/>
                    <a:pt x="1085" y="669"/>
                  </a:cubicBezTo>
                  <a:cubicBezTo>
                    <a:pt x="1085" y="668"/>
                    <a:pt x="1085" y="668"/>
                    <a:pt x="1085" y="668"/>
                  </a:cubicBezTo>
                  <a:cubicBezTo>
                    <a:pt x="1085" y="664"/>
                    <a:pt x="1087" y="659"/>
                    <a:pt x="1091" y="655"/>
                  </a:cubicBezTo>
                  <a:cubicBezTo>
                    <a:pt x="1098" y="647"/>
                    <a:pt x="1112" y="639"/>
                    <a:pt x="1128" y="631"/>
                  </a:cubicBezTo>
                  <a:cubicBezTo>
                    <a:pt x="1153" y="620"/>
                    <a:pt x="1184" y="608"/>
                    <a:pt x="1213" y="594"/>
                  </a:cubicBezTo>
                  <a:cubicBezTo>
                    <a:pt x="1241" y="580"/>
                    <a:pt x="1267" y="565"/>
                    <a:pt x="1279" y="544"/>
                  </a:cubicBezTo>
                  <a:cubicBezTo>
                    <a:pt x="1292" y="525"/>
                    <a:pt x="1301" y="511"/>
                    <a:pt x="1307" y="501"/>
                  </a:cubicBezTo>
                  <a:cubicBezTo>
                    <a:pt x="1313" y="490"/>
                    <a:pt x="1316" y="484"/>
                    <a:pt x="1316" y="478"/>
                  </a:cubicBezTo>
                  <a:cubicBezTo>
                    <a:pt x="1316" y="476"/>
                    <a:pt x="1315" y="473"/>
                    <a:pt x="1314" y="471"/>
                  </a:cubicBezTo>
                  <a:cubicBezTo>
                    <a:pt x="1312" y="469"/>
                    <a:pt x="1310" y="467"/>
                    <a:pt x="1307" y="465"/>
                  </a:cubicBezTo>
                  <a:cubicBezTo>
                    <a:pt x="1304" y="462"/>
                    <a:pt x="1300" y="461"/>
                    <a:pt x="1296" y="461"/>
                  </a:cubicBezTo>
                  <a:cubicBezTo>
                    <a:pt x="1287" y="461"/>
                    <a:pt x="1276" y="466"/>
                    <a:pt x="1266" y="474"/>
                  </a:cubicBezTo>
                  <a:cubicBezTo>
                    <a:pt x="1257" y="482"/>
                    <a:pt x="1247" y="492"/>
                    <a:pt x="1240" y="503"/>
                  </a:cubicBezTo>
                  <a:cubicBezTo>
                    <a:pt x="1224" y="529"/>
                    <a:pt x="1191" y="549"/>
                    <a:pt x="1166" y="556"/>
                  </a:cubicBezTo>
                  <a:cubicBezTo>
                    <a:pt x="1154" y="560"/>
                    <a:pt x="1137" y="567"/>
                    <a:pt x="1121" y="573"/>
                  </a:cubicBezTo>
                  <a:cubicBezTo>
                    <a:pt x="1105" y="580"/>
                    <a:pt x="1091" y="587"/>
                    <a:pt x="1084" y="592"/>
                  </a:cubicBezTo>
                  <a:cubicBezTo>
                    <a:pt x="1079" y="595"/>
                    <a:pt x="1074" y="599"/>
                    <a:pt x="1067" y="602"/>
                  </a:cubicBezTo>
                  <a:cubicBezTo>
                    <a:pt x="1061" y="606"/>
                    <a:pt x="1054" y="608"/>
                    <a:pt x="1048" y="608"/>
                  </a:cubicBezTo>
                  <a:cubicBezTo>
                    <a:pt x="1044" y="608"/>
                    <a:pt x="1040" y="607"/>
                    <a:pt x="1036" y="605"/>
                  </a:cubicBezTo>
                  <a:cubicBezTo>
                    <a:pt x="1032" y="603"/>
                    <a:pt x="1029" y="599"/>
                    <a:pt x="1026" y="592"/>
                  </a:cubicBezTo>
                  <a:cubicBezTo>
                    <a:pt x="1024" y="588"/>
                    <a:pt x="1023" y="584"/>
                    <a:pt x="1023" y="579"/>
                  </a:cubicBezTo>
                  <a:cubicBezTo>
                    <a:pt x="1022" y="563"/>
                    <a:pt x="1034" y="542"/>
                    <a:pt x="1052" y="520"/>
                  </a:cubicBezTo>
                  <a:cubicBezTo>
                    <a:pt x="1071" y="497"/>
                    <a:pt x="1097" y="472"/>
                    <a:pt x="1125" y="447"/>
                  </a:cubicBezTo>
                  <a:cubicBezTo>
                    <a:pt x="1191" y="389"/>
                    <a:pt x="1234" y="335"/>
                    <a:pt x="1268" y="295"/>
                  </a:cubicBezTo>
                  <a:cubicBezTo>
                    <a:pt x="1282" y="278"/>
                    <a:pt x="1308" y="252"/>
                    <a:pt x="1331" y="225"/>
                  </a:cubicBezTo>
                  <a:cubicBezTo>
                    <a:pt x="1342" y="211"/>
                    <a:pt x="1353" y="196"/>
                    <a:pt x="1361" y="183"/>
                  </a:cubicBezTo>
                  <a:cubicBezTo>
                    <a:pt x="1368" y="169"/>
                    <a:pt x="1373" y="156"/>
                    <a:pt x="1373" y="144"/>
                  </a:cubicBezTo>
                  <a:cubicBezTo>
                    <a:pt x="1373" y="134"/>
                    <a:pt x="1369" y="125"/>
                    <a:pt x="1360" y="118"/>
                  </a:cubicBezTo>
                  <a:cubicBezTo>
                    <a:pt x="1354" y="113"/>
                    <a:pt x="1347" y="111"/>
                    <a:pt x="1340" y="111"/>
                  </a:cubicBezTo>
                  <a:cubicBezTo>
                    <a:pt x="1327" y="111"/>
                    <a:pt x="1313" y="118"/>
                    <a:pt x="1299" y="129"/>
                  </a:cubicBezTo>
                  <a:cubicBezTo>
                    <a:pt x="1279" y="146"/>
                    <a:pt x="1257" y="171"/>
                    <a:pt x="1239" y="195"/>
                  </a:cubicBezTo>
                  <a:cubicBezTo>
                    <a:pt x="1220" y="220"/>
                    <a:pt x="1204" y="244"/>
                    <a:pt x="1194" y="257"/>
                  </a:cubicBezTo>
                  <a:cubicBezTo>
                    <a:pt x="1179" y="278"/>
                    <a:pt x="1161" y="302"/>
                    <a:pt x="1143" y="324"/>
                  </a:cubicBezTo>
                  <a:cubicBezTo>
                    <a:pt x="1125" y="346"/>
                    <a:pt x="1106" y="366"/>
                    <a:pt x="1091" y="376"/>
                  </a:cubicBezTo>
                  <a:cubicBezTo>
                    <a:pt x="1083" y="381"/>
                    <a:pt x="1072" y="391"/>
                    <a:pt x="1060" y="404"/>
                  </a:cubicBezTo>
                  <a:cubicBezTo>
                    <a:pt x="1041" y="423"/>
                    <a:pt x="1019" y="448"/>
                    <a:pt x="998" y="468"/>
                  </a:cubicBezTo>
                  <a:cubicBezTo>
                    <a:pt x="988" y="478"/>
                    <a:pt x="978" y="487"/>
                    <a:pt x="970" y="493"/>
                  </a:cubicBezTo>
                  <a:cubicBezTo>
                    <a:pt x="966" y="497"/>
                    <a:pt x="962" y="499"/>
                    <a:pt x="959" y="501"/>
                  </a:cubicBezTo>
                  <a:cubicBezTo>
                    <a:pt x="955" y="502"/>
                    <a:pt x="952" y="503"/>
                    <a:pt x="950" y="503"/>
                  </a:cubicBezTo>
                  <a:cubicBezTo>
                    <a:pt x="948" y="503"/>
                    <a:pt x="947" y="503"/>
                    <a:pt x="946" y="502"/>
                  </a:cubicBezTo>
                  <a:cubicBezTo>
                    <a:pt x="945" y="500"/>
                    <a:pt x="944" y="498"/>
                    <a:pt x="944" y="495"/>
                  </a:cubicBezTo>
                  <a:cubicBezTo>
                    <a:pt x="944" y="489"/>
                    <a:pt x="947" y="479"/>
                    <a:pt x="952" y="469"/>
                  </a:cubicBezTo>
                  <a:cubicBezTo>
                    <a:pt x="959" y="453"/>
                    <a:pt x="970" y="434"/>
                    <a:pt x="980" y="416"/>
                  </a:cubicBezTo>
                  <a:cubicBezTo>
                    <a:pt x="984" y="407"/>
                    <a:pt x="988" y="399"/>
                    <a:pt x="991" y="391"/>
                  </a:cubicBezTo>
                  <a:cubicBezTo>
                    <a:pt x="995" y="383"/>
                    <a:pt x="996" y="376"/>
                    <a:pt x="996" y="370"/>
                  </a:cubicBezTo>
                  <a:cubicBezTo>
                    <a:pt x="996" y="367"/>
                    <a:pt x="996" y="365"/>
                    <a:pt x="995" y="362"/>
                  </a:cubicBezTo>
                  <a:cubicBezTo>
                    <a:pt x="994" y="360"/>
                    <a:pt x="993" y="358"/>
                    <a:pt x="991" y="357"/>
                  </a:cubicBezTo>
                  <a:cubicBezTo>
                    <a:pt x="989" y="355"/>
                    <a:pt x="987" y="354"/>
                    <a:pt x="985" y="354"/>
                  </a:cubicBezTo>
                  <a:cubicBezTo>
                    <a:pt x="981" y="354"/>
                    <a:pt x="977" y="357"/>
                    <a:pt x="973" y="360"/>
                  </a:cubicBezTo>
                  <a:cubicBezTo>
                    <a:pt x="966" y="366"/>
                    <a:pt x="958" y="375"/>
                    <a:pt x="950" y="386"/>
                  </a:cubicBezTo>
                  <a:cubicBezTo>
                    <a:pt x="938" y="403"/>
                    <a:pt x="925" y="424"/>
                    <a:pt x="911" y="440"/>
                  </a:cubicBezTo>
                  <a:cubicBezTo>
                    <a:pt x="904" y="449"/>
                    <a:pt x="897" y="456"/>
                    <a:pt x="890" y="461"/>
                  </a:cubicBezTo>
                  <a:cubicBezTo>
                    <a:pt x="882" y="466"/>
                    <a:pt x="875" y="469"/>
                    <a:pt x="868" y="469"/>
                  </a:cubicBezTo>
                  <a:cubicBezTo>
                    <a:pt x="865" y="469"/>
                    <a:pt x="863" y="468"/>
                    <a:pt x="860" y="467"/>
                  </a:cubicBezTo>
                  <a:cubicBezTo>
                    <a:pt x="834" y="459"/>
                    <a:pt x="813" y="453"/>
                    <a:pt x="796" y="439"/>
                  </a:cubicBezTo>
                  <a:cubicBezTo>
                    <a:pt x="778" y="425"/>
                    <a:pt x="762" y="402"/>
                    <a:pt x="746" y="361"/>
                  </a:cubicBezTo>
                  <a:cubicBezTo>
                    <a:pt x="733" y="328"/>
                    <a:pt x="717" y="297"/>
                    <a:pt x="704" y="267"/>
                  </a:cubicBezTo>
                  <a:cubicBezTo>
                    <a:pt x="691" y="238"/>
                    <a:pt x="682" y="210"/>
                    <a:pt x="682" y="186"/>
                  </a:cubicBezTo>
                  <a:cubicBezTo>
                    <a:pt x="682" y="171"/>
                    <a:pt x="685" y="158"/>
                    <a:pt x="692" y="146"/>
                  </a:cubicBezTo>
                  <a:cubicBezTo>
                    <a:pt x="706" y="125"/>
                    <a:pt x="724" y="105"/>
                    <a:pt x="738" y="86"/>
                  </a:cubicBezTo>
                  <a:cubicBezTo>
                    <a:pt x="752" y="67"/>
                    <a:pt x="763" y="48"/>
                    <a:pt x="763" y="31"/>
                  </a:cubicBezTo>
                  <a:cubicBezTo>
                    <a:pt x="763" y="22"/>
                    <a:pt x="760" y="13"/>
                    <a:pt x="752" y="5"/>
                  </a:cubicBezTo>
                  <a:cubicBezTo>
                    <a:pt x="750" y="6"/>
                    <a:pt x="750" y="6"/>
                    <a:pt x="750" y="6"/>
                  </a:cubicBezTo>
                  <a:cubicBezTo>
                    <a:pt x="749" y="7"/>
                    <a:pt x="749" y="7"/>
                    <a:pt x="749" y="7"/>
                  </a:cubicBezTo>
                  <a:cubicBezTo>
                    <a:pt x="756" y="15"/>
                    <a:pt x="759" y="23"/>
                    <a:pt x="759" y="31"/>
                  </a:cubicBezTo>
                  <a:cubicBezTo>
                    <a:pt x="759" y="47"/>
                    <a:pt x="749" y="64"/>
                    <a:pt x="735" y="83"/>
                  </a:cubicBezTo>
                  <a:cubicBezTo>
                    <a:pt x="721" y="102"/>
                    <a:pt x="703" y="123"/>
                    <a:pt x="689" y="144"/>
                  </a:cubicBezTo>
                  <a:cubicBezTo>
                    <a:pt x="681" y="157"/>
                    <a:pt x="678" y="171"/>
                    <a:pt x="678" y="186"/>
                  </a:cubicBezTo>
                  <a:cubicBezTo>
                    <a:pt x="678" y="211"/>
                    <a:pt x="687" y="239"/>
                    <a:pt x="700" y="269"/>
                  </a:cubicBezTo>
                  <a:cubicBezTo>
                    <a:pt x="713" y="299"/>
                    <a:pt x="729" y="330"/>
                    <a:pt x="742" y="362"/>
                  </a:cubicBezTo>
                  <a:cubicBezTo>
                    <a:pt x="759" y="404"/>
                    <a:pt x="774" y="427"/>
                    <a:pt x="793" y="442"/>
                  </a:cubicBezTo>
                  <a:cubicBezTo>
                    <a:pt x="812" y="457"/>
                    <a:pt x="833" y="463"/>
                    <a:pt x="859" y="471"/>
                  </a:cubicBezTo>
                  <a:cubicBezTo>
                    <a:pt x="862" y="472"/>
                    <a:pt x="865" y="473"/>
                    <a:pt x="868" y="473"/>
                  </a:cubicBezTo>
                  <a:cubicBezTo>
                    <a:pt x="881" y="473"/>
                    <a:pt x="892" y="465"/>
                    <a:pt x="904" y="454"/>
                  </a:cubicBezTo>
                  <a:cubicBezTo>
                    <a:pt x="921" y="438"/>
                    <a:pt x="936" y="414"/>
                    <a:pt x="950" y="394"/>
                  </a:cubicBezTo>
                  <a:cubicBezTo>
                    <a:pt x="957" y="384"/>
                    <a:pt x="964" y="375"/>
                    <a:pt x="970" y="368"/>
                  </a:cubicBezTo>
                  <a:cubicBezTo>
                    <a:pt x="973" y="365"/>
                    <a:pt x="975" y="363"/>
                    <a:pt x="978" y="361"/>
                  </a:cubicBezTo>
                  <a:cubicBezTo>
                    <a:pt x="980" y="359"/>
                    <a:pt x="983" y="358"/>
                    <a:pt x="985" y="358"/>
                  </a:cubicBezTo>
                  <a:cubicBezTo>
                    <a:pt x="986" y="358"/>
                    <a:pt x="987" y="359"/>
                    <a:pt x="989" y="360"/>
                  </a:cubicBezTo>
                  <a:cubicBezTo>
                    <a:pt x="990" y="361"/>
                    <a:pt x="991" y="362"/>
                    <a:pt x="992" y="364"/>
                  </a:cubicBezTo>
                  <a:cubicBezTo>
                    <a:pt x="992" y="365"/>
                    <a:pt x="992" y="367"/>
                    <a:pt x="992" y="370"/>
                  </a:cubicBezTo>
                  <a:cubicBezTo>
                    <a:pt x="992" y="377"/>
                    <a:pt x="989" y="386"/>
                    <a:pt x="984" y="397"/>
                  </a:cubicBezTo>
                  <a:cubicBezTo>
                    <a:pt x="977" y="414"/>
                    <a:pt x="966" y="433"/>
                    <a:pt x="957" y="450"/>
                  </a:cubicBezTo>
                  <a:cubicBezTo>
                    <a:pt x="952" y="459"/>
                    <a:pt x="948" y="467"/>
                    <a:pt x="945" y="475"/>
                  </a:cubicBezTo>
                  <a:cubicBezTo>
                    <a:pt x="942" y="483"/>
                    <a:pt x="940" y="489"/>
                    <a:pt x="940" y="495"/>
                  </a:cubicBezTo>
                  <a:cubicBezTo>
                    <a:pt x="940" y="499"/>
                    <a:pt x="941" y="502"/>
                    <a:pt x="943" y="505"/>
                  </a:cubicBezTo>
                  <a:cubicBezTo>
                    <a:pt x="945" y="507"/>
                    <a:pt x="948" y="507"/>
                    <a:pt x="950" y="507"/>
                  </a:cubicBezTo>
                  <a:cubicBezTo>
                    <a:pt x="954" y="507"/>
                    <a:pt x="959" y="505"/>
                    <a:pt x="964" y="502"/>
                  </a:cubicBezTo>
                  <a:cubicBezTo>
                    <a:pt x="973" y="497"/>
                    <a:pt x="984" y="487"/>
                    <a:pt x="996" y="476"/>
                  </a:cubicBezTo>
                  <a:cubicBezTo>
                    <a:pt x="1014" y="459"/>
                    <a:pt x="1033" y="438"/>
                    <a:pt x="1050" y="419"/>
                  </a:cubicBezTo>
                  <a:cubicBezTo>
                    <a:pt x="1059" y="410"/>
                    <a:pt x="1067" y="401"/>
                    <a:pt x="1075" y="394"/>
                  </a:cubicBezTo>
                  <a:cubicBezTo>
                    <a:pt x="1082" y="387"/>
                    <a:pt x="1088" y="382"/>
                    <a:pt x="1093" y="379"/>
                  </a:cubicBezTo>
                  <a:cubicBezTo>
                    <a:pt x="1109" y="369"/>
                    <a:pt x="1128" y="349"/>
                    <a:pt x="1146" y="327"/>
                  </a:cubicBezTo>
                  <a:cubicBezTo>
                    <a:pt x="1164" y="305"/>
                    <a:pt x="1182" y="280"/>
                    <a:pt x="1197" y="260"/>
                  </a:cubicBezTo>
                  <a:cubicBezTo>
                    <a:pt x="1211" y="241"/>
                    <a:pt x="1234" y="205"/>
                    <a:pt x="1261" y="173"/>
                  </a:cubicBezTo>
                  <a:cubicBezTo>
                    <a:pt x="1274" y="158"/>
                    <a:pt x="1288" y="143"/>
                    <a:pt x="1302" y="132"/>
                  </a:cubicBezTo>
                  <a:cubicBezTo>
                    <a:pt x="1316" y="122"/>
                    <a:pt x="1329" y="115"/>
                    <a:pt x="1340" y="115"/>
                  </a:cubicBezTo>
                  <a:cubicBezTo>
                    <a:pt x="1347" y="115"/>
                    <a:pt x="1352" y="117"/>
                    <a:pt x="1358" y="121"/>
                  </a:cubicBezTo>
                  <a:cubicBezTo>
                    <a:pt x="1366" y="127"/>
                    <a:pt x="1369" y="135"/>
                    <a:pt x="1369" y="144"/>
                  </a:cubicBezTo>
                  <a:cubicBezTo>
                    <a:pt x="1369" y="155"/>
                    <a:pt x="1365" y="167"/>
                    <a:pt x="1357" y="181"/>
                  </a:cubicBezTo>
                  <a:cubicBezTo>
                    <a:pt x="1346" y="201"/>
                    <a:pt x="1328" y="223"/>
                    <a:pt x="1311" y="242"/>
                  </a:cubicBezTo>
                  <a:cubicBezTo>
                    <a:pt x="1293" y="262"/>
                    <a:pt x="1276" y="280"/>
                    <a:pt x="1265" y="292"/>
                  </a:cubicBezTo>
                  <a:cubicBezTo>
                    <a:pt x="1231" y="332"/>
                    <a:pt x="1188" y="386"/>
                    <a:pt x="1122" y="444"/>
                  </a:cubicBezTo>
                  <a:cubicBezTo>
                    <a:pt x="1094" y="469"/>
                    <a:pt x="1068" y="494"/>
                    <a:pt x="1049" y="517"/>
                  </a:cubicBezTo>
                  <a:cubicBezTo>
                    <a:pt x="1030" y="540"/>
                    <a:pt x="1019" y="561"/>
                    <a:pt x="1019" y="579"/>
                  </a:cubicBezTo>
                  <a:cubicBezTo>
                    <a:pt x="1019" y="584"/>
                    <a:pt x="1020" y="590"/>
                    <a:pt x="1022" y="594"/>
                  </a:cubicBezTo>
                  <a:cubicBezTo>
                    <a:pt x="1025" y="601"/>
                    <a:pt x="1029" y="605"/>
                    <a:pt x="1034" y="608"/>
                  </a:cubicBezTo>
                  <a:cubicBezTo>
                    <a:pt x="1038" y="611"/>
                    <a:pt x="1043" y="612"/>
                    <a:pt x="1048" y="612"/>
                  </a:cubicBezTo>
                  <a:cubicBezTo>
                    <a:pt x="1055" y="612"/>
                    <a:pt x="1063" y="610"/>
                    <a:pt x="1069" y="606"/>
                  </a:cubicBezTo>
                  <a:cubicBezTo>
                    <a:pt x="1076" y="602"/>
                    <a:pt x="1082" y="598"/>
                    <a:pt x="1086" y="595"/>
                  </a:cubicBezTo>
                  <a:cubicBezTo>
                    <a:pt x="1093" y="590"/>
                    <a:pt x="1107" y="583"/>
                    <a:pt x="1122" y="577"/>
                  </a:cubicBezTo>
                  <a:cubicBezTo>
                    <a:pt x="1138" y="570"/>
                    <a:pt x="1155" y="564"/>
                    <a:pt x="1167" y="560"/>
                  </a:cubicBezTo>
                  <a:cubicBezTo>
                    <a:pt x="1193" y="552"/>
                    <a:pt x="1226" y="532"/>
                    <a:pt x="1243" y="505"/>
                  </a:cubicBezTo>
                  <a:cubicBezTo>
                    <a:pt x="1250" y="495"/>
                    <a:pt x="1259" y="485"/>
                    <a:pt x="1269" y="477"/>
                  </a:cubicBezTo>
                  <a:cubicBezTo>
                    <a:pt x="1278" y="470"/>
                    <a:pt x="1288" y="465"/>
                    <a:pt x="1296" y="465"/>
                  </a:cubicBezTo>
                  <a:cubicBezTo>
                    <a:pt x="1299" y="465"/>
                    <a:pt x="1302" y="466"/>
                    <a:pt x="1305" y="468"/>
                  </a:cubicBezTo>
                  <a:cubicBezTo>
                    <a:pt x="1307" y="470"/>
                    <a:pt x="1309" y="472"/>
                    <a:pt x="1310" y="473"/>
                  </a:cubicBezTo>
                  <a:cubicBezTo>
                    <a:pt x="1312" y="475"/>
                    <a:pt x="1312" y="476"/>
                    <a:pt x="1312" y="478"/>
                  </a:cubicBezTo>
                  <a:cubicBezTo>
                    <a:pt x="1312" y="482"/>
                    <a:pt x="1310" y="489"/>
                    <a:pt x="1304" y="499"/>
                  </a:cubicBezTo>
                  <a:cubicBezTo>
                    <a:pt x="1298" y="509"/>
                    <a:pt x="1289" y="522"/>
                    <a:pt x="1276" y="542"/>
                  </a:cubicBezTo>
                  <a:cubicBezTo>
                    <a:pt x="1267" y="557"/>
                    <a:pt x="1250" y="569"/>
                    <a:pt x="1230" y="580"/>
                  </a:cubicBezTo>
                  <a:cubicBezTo>
                    <a:pt x="1201" y="597"/>
                    <a:pt x="1163" y="611"/>
                    <a:pt x="1134" y="624"/>
                  </a:cubicBezTo>
                  <a:cubicBezTo>
                    <a:pt x="1119" y="631"/>
                    <a:pt x="1106" y="638"/>
                    <a:pt x="1096" y="645"/>
                  </a:cubicBezTo>
                  <a:cubicBezTo>
                    <a:pt x="1092" y="648"/>
                    <a:pt x="1088" y="652"/>
                    <a:pt x="1085" y="656"/>
                  </a:cubicBezTo>
                  <a:cubicBezTo>
                    <a:pt x="1082" y="660"/>
                    <a:pt x="1081" y="664"/>
                    <a:pt x="1081" y="668"/>
                  </a:cubicBezTo>
                  <a:cubicBezTo>
                    <a:pt x="1081" y="669"/>
                    <a:pt x="1081" y="669"/>
                    <a:pt x="1081" y="669"/>
                  </a:cubicBezTo>
                  <a:cubicBezTo>
                    <a:pt x="1081" y="672"/>
                    <a:pt x="1082" y="675"/>
                    <a:pt x="1083" y="677"/>
                  </a:cubicBezTo>
                  <a:cubicBezTo>
                    <a:pt x="1086" y="680"/>
                    <a:pt x="1089" y="682"/>
                    <a:pt x="1093" y="683"/>
                  </a:cubicBezTo>
                  <a:cubicBezTo>
                    <a:pt x="1098" y="685"/>
                    <a:pt x="1103" y="685"/>
                    <a:pt x="1108" y="685"/>
                  </a:cubicBezTo>
                  <a:cubicBezTo>
                    <a:pt x="1125" y="685"/>
                    <a:pt x="1146" y="681"/>
                    <a:pt x="1168" y="677"/>
                  </a:cubicBezTo>
                  <a:cubicBezTo>
                    <a:pt x="1189" y="673"/>
                    <a:pt x="1211" y="669"/>
                    <a:pt x="1227" y="669"/>
                  </a:cubicBezTo>
                  <a:cubicBezTo>
                    <a:pt x="1234" y="669"/>
                    <a:pt x="1240" y="670"/>
                    <a:pt x="1244" y="671"/>
                  </a:cubicBezTo>
                  <a:cubicBezTo>
                    <a:pt x="1246" y="672"/>
                    <a:pt x="1247" y="673"/>
                    <a:pt x="1249" y="675"/>
                  </a:cubicBezTo>
                  <a:cubicBezTo>
                    <a:pt x="1250" y="676"/>
                    <a:pt x="1250" y="678"/>
                    <a:pt x="1251" y="680"/>
                  </a:cubicBezTo>
                  <a:cubicBezTo>
                    <a:pt x="1251" y="680"/>
                    <a:pt x="1251" y="681"/>
                    <a:pt x="1251" y="682"/>
                  </a:cubicBezTo>
                  <a:cubicBezTo>
                    <a:pt x="1251" y="686"/>
                    <a:pt x="1249" y="689"/>
                    <a:pt x="1244" y="693"/>
                  </a:cubicBezTo>
                  <a:cubicBezTo>
                    <a:pt x="1237" y="699"/>
                    <a:pt x="1222" y="704"/>
                    <a:pt x="1206" y="709"/>
                  </a:cubicBezTo>
                  <a:cubicBezTo>
                    <a:pt x="1181" y="715"/>
                    <a:pt x="1149" y="721"/>
                    <a:pt x="1125" y="726"/>
                  </a:cubicBezTo>
                  <a:cubicBezTo>
                    <a:pt x="1112" y="729"/>
                    <a:pt x="1101" y="732"/>
                    <a:pt x="1093" y="736"/>
                  </a:cubicBezTo>
                  <a:cubicBezTo>
                    <a:pt x="1089" y="738"/>
                    <a:pt x="1086" y="739"/>
                    <a:pt x="1084" y="742"/>
                  </a:cubicBezTo>
                  <a:cubicBezTo>
                    <a:pt x="1081" y="744"/>
                    <a:pt x="1080" y="746"/>
                    <a:pt x="1080" y="749"/>
                  </a:cubicBezTo>
                  <a:cubicBezTo>
                    <a:pt x="1080" y="751"/>
                    <a:pt x="1080" y="753"/>
                    <a:pt x="1082" y="755"/>
                  </a:cubicBezTo>
                  <a:cubicBezTo>
                    <a:pt x="1084" y="759"/>
                    <a:pt x="1088" y="761"/>
                    <a:pt x="1093" y="764"/>
                  </a:cubicBezTo>
                  <a:cubicBezTo>
                    <a:pt x="1101" y="768"/>
                    <a:pt x="1114" y="772"/>
                    <a:pt x="1129" y="774"/>
                  </a:cubicBezTo>
                  <a:cubicBezTo>
                    <a:pt x="1172" y="783"/>
                    <a:pt x="1236" y="786"/>
                    <a:pt x="1269" y="786"/>
                  </a:cubicBezTo>
                  <a:cubicBezTo>
                    <a:pt x="1272" y="786"/>
                    <a:pt x="1274" y="786"/>
                    <a:pt x="1277" y="786"/>
                  </a:cubicBezTo>
                  <a:cubicBezTo>
                    <a:pt x="1278" y="786"/>
                    <a:pt x="1279" y="786"/>
                    <a:pt x="1280" y="786"/>
                  </a:cubicBezTo>
                  <a:cubicBezTo>
                    <a:pt x="1300" y="786"/>
                    <a:pt x="1319" y="791"/>
                    <a:pt x="1338" y="796"/>
                  </a:cubicBezTo>
                  <a:cubicBezTo>
                    <a:pt x="1356" y="801"/>
                    <a:pt x="1375" y="806"/>
                    <a:pt x="1395" y="806"/>
                  </a:cubicBezTo>
                  <a:cubicBezTo>
                    <a:pt x="1397" y="806"/>
                    <a:pt x="1400" y="806"/>
                    <a:pt x="1403" y="805"/>
                  </a:cubicBezTo>
                  <a:cubicBezTo>
                    <a:pt x="1405" y="805"/>
                    <a:pt x="1406" y="805"/>
                    <a:pt x="1408" y="805"/>
                  </a:cubicBezTo>
                  <a:cubicBezTo>
                    <a:pt x="1428" y="805"/>
                    <a:pt x="1448" y="814"/>
                    <a:pt x="1469" y="824"/>
                  </a:cubicBezTo>
                  <a:cubicBezTo>
                    <a:pt x="1490" y="834"/>
                    <a:pt x="1512" y="844"/>
                    <a:pt x="1538" y="847"/>
                  </a:cubicBezTo>
                  <a:cubicBezTo>
                    <a:pt x="1561" y="850"/>
                    <a:pt x="1585" y="863"/>
                    <a:pt x="1603" y="880"/>
                  </a:cubicBezTo>
                  <a:cubicBezTo>
                    <a:pt x="1621" y="897"/>
                    <a:pt x="1633" y="918"/>
                    <a:pt x="1633" y="939"/>
                  </a:cubicBezTo>
                  <a:cubicBezTo>
                    <a:pt x="1633" y="943"/>
                    <a:pt x="1633" y="947"/>
                    <a:pt x="1632" y="951"/>
                  </a:cubicBezTo>
                  <a:cubicBezTo>
                    <a:pt x="1630" y="959"/>
                    <a:pt x="1625" y="964"/>
                    <a:pt x="1619" y="967"/>
                  </a:cubicBezTo>
                  <a:cubicBezTo>
                    <a:pt x="1613" y="971"/>
                    <a:pt x="1605" y="972"/>
                    <a:pt x="1597" y="972"/>
                  </a:cubicBezTo>
                  <a:cubicBezTo>
                    <a:pt x="1581" y="972"/>
                    <a:pt x="1564" y="968"/>
                    <a:pt x="1548" y="961"/>
                  </a:cubicBezTo>
                  <a:cubicBezTo>
                    <a:pt x="1532" y="954"/>
                    <a:pt x="1518" y="945"/>
                    <a:pt x="1511" y="937"/>
                  </a:cubicBezTo>
                  <a:cubicBezTo>
                    <a:pt x="1499" y="923"/>
                    <a:pt x="1482" y="914"/>
                    <a:pt x="1454" y="904"/>
                  </a:cubicBezTo>
                  <a:cubicBezTo>
                    <a:pt x="1427" y="895"/>
                    <a:pt x="1390" y="885"/>
                    <a:pt x="1338" y="869"/>
                  </a:cubicBezTo>
                  <a:cubicBezTo>
                    <a:pt x="1288" y="854"/>
                    <a:pt x="1234" y="849"/>
                    <a:pt x="1188" y="849"/>
                  </a:cubicBezTo>
                  <a:cubicBezTo>
                    <a:pt x="1164" y="849"/>
                    <a:pt x="1142" y="850"/>
                    <a:pt x="1125" y="853"/>
                  </a:cubicBezTo>
                  <a:cubicBezTo>
                    <a:pt x="1107" y="855"/>
                    <a:pt x="1093" y="859"/>
                    <a:pt x="1085" y="863"/>
                  </a:cubicBezTo>
                  <a:cubicBezTo>
                    <a:pt x="1069" y="870"/>
                    <a:pt x="1060" y="885"/>
                    <a:pt x="1053" y="901"/>
                  </a:cubicBezTo>
                  <a:cubicBezTo>
                    <a:pt x="1046" y="917"/>
                    <a:pt x="1042" y="935"/>
                    <a:pt x="1035" y="951"/>
                  </a:cubicBezTo>
                  <a:cubicBezTo>
                    <a:pt x="1032" y="957"/>
                    <a:pt x="1031" y="963"/>
                    <a:pt x="1031" y="968"/>
                  </a:cubicBezTo>
                  <a:cubicBezTo>
                    <a:pt x="1031" y="980"/>
                    <a:pt x="1036" y="989"/>
                    <a:pt x="1043" y="998"/>
                  </a:cubicBezTo>
                  <a:cubicBezTo>
                    <a:pt x="1051" y="1007"/>
                    <a:pt x="1060" y="1016"/>
                    <a:pt x="1069" y="1026"/>
                  </a:cubicBezTo>
                  <a:cubicBezTo>
                    <a:pt x="1078" y="1036"/>
                    <a:pt x="1087" y="1045"/>
                    <a:pt x="1093" y="1054"/>
                  </a:cubicBezTo>
                  <a:cubicBezTo>
                    <a:pt x="1099" y="1063"/>
                    <a:pt x="1102" y="1070"/>
                    <a:pt x="1102" y="1076"/>
                  </a:cubicBezTo>
                  <a:cubicBezTo>
                    <a:pt x="1102" y="1079"/>
                    <a:pt x="1101" y="1081"/>
                    <a:pt x="1099" y="1083"/>
                  </a:cubicBezTo>
                  <a:cubicBezTo>
                    <a:pt x="1096" y="1086"/>
                    <a:pt x="1093" y="1087"/>
                    <a:pt x="1091" y="1087"/>
                  </a:cubicBezTo>
                  <a:cubicBezTo>
                    <a:pt x="1089" y="1087"/>
                    <a:pt x="1088" y="1087"/>
                    <a:pt x="1086" y="1086"/>
                  </a:cubicBezTo>
                  <a:cubicBezTo>
                    <a:pt x="1081" y="1083"/>
                    <a:pt x="1075" y="1076"/>
                    <a:pt x="1066" y="1063"/>
                  </a:cubicBezTo>
                  <a:cubicBezTo>
                    <a:pt x="1058" y="1051"/>
                    <a:pt x="1053" y="1045"/>
                    <a:pt x="1045" y="1040"/>
                  </a:cubicBezTo>
                  <a:cubicBezTo>
                    <a:pt x="1038" y="1034"/>
                    <a:pt x="1028" y="1031"/>
                    <a:pt x="1012" y="1024"/>
                  </a:cubicBezTo>
                  <a:cubicBezTo>
                    <a:pt x="1005" y="1022"/>
                    <a:pt x="1000" y="1021"/>
                    <a:pt x="995" y="1021"/>
                  </a:cubicBezTo>
                  <a:cubicBezTo>
                    <a:pt x="991" y="1021"/>
                    <a:pt x="987" y="1022"/>
                    <a:pt x="984" y="1024"/>
                  </a:cubicBezTo>
                  <a:cubicBezTo>
                    <a:pt x="979" y="1028"/>
                    <a:pt x="976" y="1033"/>
                    <a:pt x="972" y="1040"/>
                  </a:cubicBezTo>
                  <a:cubicBezTo>
                    <a:pt x="968" y="1046"/>
                    <a:pt x="963" y="1053"/>
                    <a:pt x="955" y="1060"/>
                  </a:cubicBezTo>
                  <a:cubicBezTo>
                    <a:pt x="949" y="1066"/>
                    <a:pt x="946" y="1073"/>
                    <a:pt x="946" y="1081"/>
                  </a:cubicBezTo>
                  <a:cubicBezTo>
                    <a:pt x="946" y="1094"/>
                    <a:pt x="953" y="1110"/>
                    <a:pt x="962" y="1132"/>
                  </a:cubicBezTo>
                  <a:cubicBezTo>
                    <a:pt x="971" y="1154"/>
                    <a:pt x="983" y="1182"/>
                    <a:pt x="993" y="1218"/>
                  </a:cubicBezTo>
                  <a:cubicBezTo>
                    <a:pt x="1006" y="1265"/>
                    <a:pt x="1011" y="1325"/>
                    <a:pt x="1022" y="1385"/>
                  </a:cubicBezTo>
                  <a:cubicBezTo>
                    <a:pt x="1032" y="1445"/>
                    <a:pt x="1048" y="1505"/>
                    <a:pt x="1084" y="1553"/>
                  </a:cubicBezTo>
                  <a:cubicBezTo>
                    <a:pt x="1101" y="1575"/>
                    <a:pt x="1108" y="1593"/>
                    <a:pt x="1108" y="1605"/>
                  </a:cubicBezTo>
                  <a:cubicBezTo>
                    <a:pt x="1108" y="1613"/>
                    <a:pt x="1105" y="1619"/>
                    <a:pt x="1100" y="1623"/>
                  </a:cubicBezTo>
                  <a:cubicBezTo>
                    <a:pt x="1095" y="1626"/>
                    <a:pt x="1088" y="1628"/>
                    <a:pt x="1080" y="1628"/>
                  </a:cubicBezTo>
                  <a:cubicBezTo>
                    <a:pt x="1057" y="1628"/>
                    <a:pt x="1024" y="1614"/>
                    <a:pt x="999" y="1588"/>
                  </a:cubicBezTo>
                  <a:cubicBezTo>
                    <a:pt x="985" y="1573"/>
                    <a:pt x="974" y="1546"/>
                    <a:pt x="966" y="1513"/>
                  </a:cubicBezTo>
                  <a:cubicBezTo>
                    <a:pt x="953" y="1463"/>
                    <a:pt x="946" y="1399"/>
                    <a:pt x="939" y="1339"/>
                  </a:cubicBezTo>
                  <a:cubicBezTo>
                    <a:pt x="933" y="1279"/>
                    <a:pt x="927" y="1223"/>
                    <a:pt x="918" y="1190"/>
                  </a:cubicBezTo>
                  <a:cubicBezTo>
                    <a:pt x="907" y="1151"/>
                    <a:pt x="894" y="1127"/>
                    <a:pt x="880" y="1112"/>
                  </a:cubicBezTo>
                  <a:cubicBezTo>
                    <a:pt x="867" y="1096"/>
                    <a:pt x="851" y="1091"/>
                    <a:pt x="834" y="1091"/>
                  </a:cubicBezTo>
                  <a:cubicBezTo>
                    <a:pt x="829" y="1091"/>
                    <a:pt x="824" y="1092"/>
                    <a:pt x="819" y="1092"/>
                  </a:cubicBezTo>
                  <a:cubicBezTo>
                    <a:pt x="813" y="1093"/>
                    <a:pt x="809" y="1096"/>
                    <a:pt x="805" y="1099"/>
                  </a:cubicBezTo>
                  <a:cubicBezTo>
                    <a:pt x="798" y="1105"/>
                    <a:pt x="794" y="1115"/>
                    <a:pt x="791" y="1125"/>
                  </a:cubicBezTo>
                  <a:cubicBezTo>
                    <a:pt x="786" y="1141"/>
                    <a:pt x="784" y="1160"/>
                    <a:pt x="781" y="1174"/>
                  </a:cubicBezTo>
                  <a:cubicBezTo>
                    <a:pt x="780" y="1181"/>
                    <a:pt x="779" y="1188"/>
                    <a:pt x="777" y="1192"/>
                  </a:cubicBezTo>
                  <a:cubicBezTo>
                    <a:pt x="776" y="1194"/>
                    <a:pt x="775" y="1196"/>
                    <a:pt x="774" y="1197"/>
                  </a:cubicBezTo>
                  <a:cubicBezTo>
                    <a:pt x="773" y="1198"/>
                    <a:pt x="773" y="1198"/>
                    <a:pt x="772" y="1198"/>
                  </a:cubicBezTo>
                  <a:cubicBezTo>
                    <a:pt x="772" y="1198"/>
                    <a:pt x="772" y="1198"/>
                    <a:pt x="772" y="1198"/>
                  </a:cubicBezTo>
                  <a:cubicBezTo>
                    <a:pt x="771" y="1198"/>
                    <a:pt x="771" y="1198"/>
                    <a:pt x="771" y="1198"/>
                  </a:cubicBezTo>
                  <a:cubicBezTo>
                    <a:pt x="770" y="1198"/>
                    <a:pt x="768" y="1198"/>
                    <a:pt x="767" y="1196"/>
                  </a:cubicBezTo>
                  <a:cubicBezTo>
                    <a:pt x="764" y="1193"/>
                    <a:pt x="762" y="1188"/>
                    <a:pt x="761" y="1181"/>
                  </a:cubicBezTo>
                  <a:cubicBezTo>
                    <a:pt x="758" y="1171"/>
                    <a:pt x="757" y="1157"/>
                    <a:pt x="757" y="1145"/>
                  </a:cubicBezTo>
                  <a:cubicBezTo>
                    <a:pt x="756" y="1133"/>
                    <a:pt x="756" y="1122"/>
                    <a:pt x="755" y="1116"/>
                  </a:cubicBezTo>
                  <a:cubicBezTo>
                    <a:pt x="754" y="1112"/>
                    <a:pt x="753" y="1109"/>
                    <a:pt x="752" y="1107"/>
                  </a:cubicBezTo>
                  <a:cubicBezTo>
                    <a:pt x="751" y="1106"/>
                    <a:pt x="750" y="1105"/>
                    <a:pt x="749" y="1104"/>
                  </a:cubicBezTo>
                  <a:cubicBezTo>
                    <a:pt x="748" y="1104"/>
                    <a:pt x="747" y="1103"/>
                    <a:pt x="746" y="1103"/>
                  </a:cubicBezTo>
                  <a:cubicBezTo>
                    <a:pt x="743" y="1103"/>
                    <a:pt x="740" y="1105"/>
                    <a:pt x="737" y="1107"/>
                  </a:cubicBezTo>
                  <a:cubicBezTo>
                    <a:pt x="735" y="1110"/>
                    <a:pt x="732" y="1113"/>
                    <a:pt x="728" y="1117"/>
                  </a:cubicBezTo>
                  <a:cubicBezTo>
                    <a:pt x="725" y="1121"/>
                    <a:pt x="723" y="1123"/>
                    <a:pt x="721" y="1124"/>
                  </a:cubicBezTo>
                  <a:cubicBezTo>
                    <a:pt x="718" y="1126"/>
                    <a:pt x="716" y="1126"/>
                    <a:pt x="714" y="1126"/>
                  </a:cubicBezTo>
                  <a:cubicBezTo>
                    <a:pt x="712" y="1126"/>
                    <a:pt x="710" y="1126"/>
                    <a:pt x="708" y="1124"/>
                  </a:cubicBezTo>
                  <a:cubicBezTo>
                    <a:pt x="706" y="1123"/>
                    <a:pt x="703" y="1121"/>
                    <a:pt x="701" y="1119"/>
                  </a:cubicBezTo>
                  <a:cubicBezTo>
                    <a:pt x="700" y="1117"/>
                    <a:pt x="698" y="1116"/>
                    <a:pt x="697" y="1115"/>
                  </a:cubicBezTo>
                  <a:cubicBezTo>
                    <a:pt x="695" y="1114"/>
                    <a:pt x="694" y="1113"/>
                    <a:pt x="692" y="1113"/>
                  </a:cubicBezTo>
                  <a:cubicBezTo>
                    <a:pt x="690" y="1113"/>
                    <a:pt x="689" y="1114"/>
                    <a:pt x="687" y="1114"/>
                  </a:cubicBezTo>
                  <a:cubicBezTo>
                    <a:pt x="683" y="1117"/>
                    <a:pt x="679" y="1123"/>
                    <a:pt x="670" y="1133"/>
                  </a:cubicBezTo>
                  <a:cubicBezTo>
                    <a:pt x="667" y="1137"/>
                    <a:pt x="664" y="1139"/>
                    <a:pt x="662" y="1141"/>
                  </a:cubicBezTo>
                  <a:cubicBezTo>
                    <a:pt x="660" y="1143"/>
                    <a:pt x="658" y="1143"/>
                    <a:pt x="656" y="1143"/>
                  </a:cubicBezTo>
                  <a:cubicBezTo>
                    <a:pt x="654" y="1143"/>
                    <a:pt x="652" y="1143"/>
                    <a:pt x="651" y="1142"/>
                  </a:cubicBezTo>
                  <a:cubicBezTo>
                    <a:pt x="648" y="1140"/>
                    <a:pt x="645" y="1137"/>
                    <a:pt x="641" y="1133"/>
                  </a:cubicBezTo>
                  <a:cubicBezTo>
                    <a:pt x="638" y="1129"/>
                    <a:pt x="635" y="1124"/>
                    <a:pt x="630" y="1119"/>
                  </a:cubicBezTo>
                  <a:cubicBezTo>
                    <a:pt x="625" y="1113"/>
                    <a:pt x="619" y="1107"/>
                    <a:pt x="612" y="1102"/>
                  </a:cubicBezTo>
                  <a:cubicBezTo>
                    <a:pt x="605" y="1098"/>
                    <a:pt x="596" y="1095"/>
                    <a:pt x="588" y="1095"/>
                  </a:cubicBezTo>
                  <a:cubicBezTo>
                    <a:pt x="581" y="1095"/>
                    <a:pt x="575" y="1097"/>
                    <a:pt x="568" y="1101"/>
                  </a:cubicBezTo>
                  <a:cubicBezTo>
                    <a:pt x="562" y="1105"/>
                    <a:pt x="556" y="1112"/>
                    <a:pt x="550" y="1122"/>
                  </a:cubicBezTo>
                  <a:cubicBezTo>
                    <a:pt x="538" y="1145"/>
                    <a:pt x="530" y="1155"/>
                    <a:pt x="520" y="1166"/>
                  </a:cubicBezTo>
                  <a:cubicBezTo>
                    <a:pt x="509" y="1177"/>
                    <a:pt x="494" y="1189"/>
                    <a:pt x="466" y="1214"/>
                  </a:cubicBezTo>
                  <a:cubicBezTo>
                    <a:pt x="453" y="1226"/>
                    <a:pt x="440" y="1248"/>
                    <a:pt x="427" y="1275"/>
                  </a:cubicBezTo>
                  <a:cubicBezTo>
                    <a:pt x="406" y="1316"/>
                    <a:pt x="386" y="1367"/>
                    <a:pt x="365" y="1408"/>
                  </a:cubicBezTo>
                  <a:cubicBezTo>
                    <a:pt x="355" y="1428"/>
                    <a:pt x="345" y="1446"/>
                    <a:pt x="335" y="1458"/>
                  </a:cubicBezTo>
                  <a:cubicBezTo>
                    <a:pt x="330" y="1465"/>
                    <a:pt x="325" y="1470"/>
                    <a:pt x="320" y="1473"/>
                  </a:cubicBezTo>
                  <a:cubicBezTo>
                    <a:pt x="315" y="1476"/>
                    <a:pt x="310" y="1478"/>
                    <a:pt x="306" y="1478"/>
                  </a:cubicBezTo>
                  <a:cubicBezTo>
                    <a:pt x="302" y="1478"/>
                    <a:pt x="299" y="1477"/>
                    <a:pt x="295" y="1475"/>
                  </a:cubicBezTo>
                  <a:cubicBezTo>
                    <a:pt x="271" y="1459"/>
                    <a:pt x="263" y="1438"/>
                    <a:pt x="263" y="1418"/>
                  </a:cubicBezTo>
                  <a:cubicBezTo>
                    <a:pt x="263" y="1389"/>
                    <a:pt x="279" y="1361"/>
                    <a:pt x="295" y="1349"/>
                  </a:cubicBezTo>
                  <a:cubicBezTo>
                    <a:pt x="310" y="1338"/>
                    <a:pt x="321" y="1326"/>
                    <a:pt x="332" y="1310"/>
                  </a:cubicBezTo>
                  <a:cubicBezTo>
                    <a:pt x="343" y="1295"/>
                    <a:pt x="354" y="1275"/>
                    <a:pt x="368" y="1247"/>
                  </a:cubicBezTo>
                  <a:cubicBezTo>
                    <a:pt x="396" y="1192"/>
                    <a:pt x="415" y="1170"/>
                    <a:pt x="450" y="1143"/>
                  </a:cubicBezTo>
                  <a:cubicBezTo>
                    <a:pt x="465" y="1132"/>
                    <a:pt x="479" y="1120"/>
                    <a:pt x="490" y="1108"/>
                  </a:cubicBezTo>
                  <a:cubicBezTo>
                    <a:pt x="496" y="1102"/>
                    <a:pt x="501" y="1097"/>
                    <a:pt x="504" y="1091"/>
                  </a:cubicBezTo>
                  <a:cubicBezTo>
                    <a:pt x="507" y="1086"/>
                    <a:pt x="509" y="1080"/>
                    <a:pt x="509" y="1075"/>
                  </a:cubicBezTo>
                  <a:cubicBezTo>
                    <a:pt x="509" y="1071"/>
                    <a:pt x="508" y="1067"/>
                    <a:pt x="505" y="1064"/>
                  </a:cubicBezTo>
                  <a:cubicBezTo>
                    <a:pt x="501" y="1058"/>
                    <a:pt x="494" y="1054"/>
                    <a:pt x="487" y="1054"/>
                  </a:cubicBezTo>
                  <a:cubicBezTo>
                    <a:pt x="480" y="1054"/>
                    <a:pt x="473" y="1058"/>
                    <a:pt x="465" y="1064"/>
                  </a:cubicBezTo>
                  <a:cubicBezTo>
                    <a:pt x="458" y="1070"/>
                    <a:pt x="450" y="1078"/>
                    <a:pt x="443" y="1089"/>
                  </a:cubicBezTo>
                  <a:cubicBezTo>
                    <a:pt x="437" y="1099"/>
                    <a:pt x="427" y="1107"/>
                    <a:pt x="417" y="1112"/>
                  </a:cubicBezTo>
                  <a:cubicBezTo>
                    <a:pt x="406" y="1118"/>
                    <a:pt x="394" y="1121"/>
                    <a:pt x="384" y="1121"/>
                  </a:cubicBezTo>
                  <a:cubicBezTo>
                    <a:pt x="378" y="1121"/>
                    <a:pt x="372" y="1120"/>
                    <a:pt x="367" y="1117"/>
                  </a:cubicBezTo>
                  <a:cubicBezTo>
                    <a:pt x="362" y="1115"/>
                    <a:pt x="359" y="1111"/>
                    <a:pt x="357" y="1106"/>
                  </a:cubicBezTo>
                  <a:cubicBezTo>
                    <a:pt x="355" y="1103"/>
                    <a:pt x="355" y="1100"/>
                    <a:pt x="355" y="1097"/>
                  </a:cubicBezTo>
                  <a:cubicBezTo>
                    <a:pt x="355" y="1091"/>
                    <a:pt x="357" y="1085"/>
                    <a:pt x="361" y="1079"/>
                  </a:cubicBezTo>
                  <a:cubicBezTo>
                    <a:pt x="367" y="1071"/>
                    <a:pt x="377" y="1063"/>
                    <a:pt x="387" y="1057"/>
                  </a:cubicBezTo>
                  <a:cubicBezTo>
                    <a:pt x="397" y="1052"/>
                    <a:pt x="407" y="1048"/>
                    <a:pt x="414" y="1046"/>
                  </a:cubicBezTo>
                  <a:cubicBezTo>
                    <a:pt x="421" y="1045"/>
                    <a:pt x="426" y="1042"/>
                    <a:pt x="429" y="1038"/>
                  </a:cubicBezTo>
                  <a:cubicBezTo>
                    <a:pt x="432" y="1034"/>
                    <a:pt x="434" y="1029"/>
                    <a:pt x="434" y="1023"/>
                  </a:cubicBezTo>
                  <a:cubicBezTo>
                    <a:pt x="434" y="1016"/>
                    <a:pt x="431" y="1008"/>
                    <a:pt x="428" y="1001"/>
                  </a:cubicBezTo>
                  <a:cubicBezTo>
                    <a:pt x="423" y="993"/>
                    <a:pt x="420" y="988"/>
                    <a:pt x="417" y="978"/>
                  </a:cubicBezTo>
                  <a:cubicBezTo>
                    <a:pt x="413" y="968"/>
                    <a:pt x="408" y="953"/>
                    <a:pt x="400" y="925"/>
                  </a:cubicBezTo>
                  <a:cubicBezTo>
                    <a:pt x="394" y="906"/>
                    <a:pt x="389" y="895"/>
                    <a:pt x="385" y="888"/>
                  </a:cubicBezTo>
                  <a:cubicBezTo>
                    <a:pt x="382" y="885"/>
                    <a:pt x="380" y="882"/>
                    <a:pt x="377" y="881"/>
                  </a:cubicBezTo>
                  <a:cubicBezTo>
                    <a:pt x="375" y="879"/>
                    <a:pt x="372" y="879"/>
                    <a:pt x="370" y="879"/>
                  </a:cubicBezTo>
                  <a:cubicBezTo>
                    <a:pt x="365" y="879"/>
                    <a:pt x="360" y="881"/>
                    <a:pt x="354" y="882"/>
                  </a:cubicBezTo>
                  <a:cubicBezTo>
                    <a:pt x="351" y="883"/>
                    <a:pt x="347" y="884"/>
                    <a:pt x="342" y="884"/>
                  </a:cubicBezTo>
                  <a:cubicBezTo>
                    <a:pt x="329" y="884"/>
                    <a:pt x="315" y="879"/>
                    <a:pt x="305" y="874"/>
                  </a:cubicBezTo>
                  <a:cubicBezTo>
                    <a:pt x="297" y="869"/>
                    <a:pt x="287" y="868"/>
                    <a:pt x="276" y="867"/>
                  </a:cubicBezTo>
                  <a:cubicBezTo>
                    <a:pt x="265" y="866"/>
                    <a:pt x="253" y="865"/>
                    <a:pt x="242" y="864"/>
                  </a:cubicBezTo>
                  <a:cubicBezTo>
                    <a:pt x="231" y="863"/>
                    <a:pt x="219" y="862"/>
                    <a:pt x="210" y="858"/>
                  </a:cubicBezTo>
                  <a:cubicBezTo>
                    <a:pt x="206" y="857"/>
                    <a:pt x="202" y="855"/>
                    <a:pt x="200" y="852"/>
                  </a:cubicBezTo>
                  <a:cubicBezTo>
                    <a:pt x="197" y="849"/>
                    <a:pt x="196" y="846"/>
                    <a:pt x="196" y="842"/>
                  </a:cubicBezTo>
                  <a:cubicBezTo>
                    <a:pt x="196" y="836"/>
                    <a:pt x="198" y="832"/>
                    <a:pt x="201" y="829"/>
                  </a:cubicBezTo>
                  <a:cubicBezTo>
                    <a:pt x="204" y="826"/>
                    <a:pt x="209" y="824"/>
                    <a:pt x="215" y="824"/>
                  </a:cubicBezTo>
                  <a:cubicBezTo>
                    <a:pt x="220" y="824"/>
                    <a:pt x="225" y="826"/>
                    <a:pt x="231" y="828"/>
                  </a:cubicBezTo>
                  <a:cubicBezTo>
                    <a:pt x="236" y="831"/>
                    <a:pt x="243" y="832"/>
                    <a:pt x="250" y="832"/>
                  </a:cubicBezTo>
                  <a:cubicBezTo>
                    <a:pt x="261" y="833"/>
                    <a:pt x="274" y="832"/>
                    <a:pt x="286" y="833"/>
                  </a:cubicBezTo>
                  <a:cubicBezTo>
                    <a:pt x="297" y="833"/>
                    <a:pt x="308" y="835"/>
                    <a:pt x="315" y="839"/>
                  </a:cubicBezTo>
                  <a:cubicBezTo>
                    <a:pt x="322" y="843"/>
                    <a:pt x="330" y="846"/>
                    <a:pt x="338" y="846"/>
                  </a:cubicBezTo>
                  <a:cubicBezTo>
                    <a:pt x="346" y="846"/>
                    <a:pt x="353" y="844"/>
                    <a:pt x="359" y="838"/>
                  </a:cubicBezTo>
                  <a:cubicBezTo>
                    <a:pt x="365" y="833"/>
                    <a:pt x="369" y="824"/>
                    <a:pt x="371" y="813"/>
                  </a:cubicBezTo>
                  <a:cubicBezTo>
                    <a:pt x="371" y="809"/>
                    <a:pt x="371" y="806"/>
                    <a:pt x="371" y="803"/>
                  </a:cubicBezTo>
                  <a:cubicBezTo>
                    <a:pt x="371" y="796"/>
                    <a:pt x="370" y="789"/>
                    <a:pt x="367" y="783"/>
                  </a:cubicBezTo>
                  <a:cubicBezTo>
                    <a:pt x="362" y="775"/>
                    <a:pt x="353" y="768"/>
                    <a:pt x="341" y="762"/>
                  </a:cubicBezTo>
                  <a:cubicBezTo>
                    <a:pt x="328" y="756"/>
                    <a:pt x="311" y="751"/>
                    <a:pt x="290" y="746"/>
                  </a:cubicBezTo>
                  <a:cubicBezTo>
                    <a:pt x="260" y="739"/>
                    <a:pt x="229" y="722"/>
                    <a:pt x="204" y="701"/>
                  </a:cubicBezTo>
                  <a:cubicBezTo>
                    <a:pt x="179" y="681"/>
                    <a:pt x="160" y="658"/>
                    <a:pt x="155" y="640"/>
                  </a:cubicBezTo>
                  <a:cubicBezTo>
                    <a:pt x="149" y="621"/>
                    <a:pt x="145" y="611"/>
                    <a:pt x="138" y="601"/>
                  </a:cubicBezTo>
                  <a:cubicBezTo>
                    <a:pt x="131" y="592"/>
                    <a:pt x="121" y="584"/>
                    <a:pt x="103" y="571"/>
                  </a:cubicBezTo>
                  <a:cubicBezTo>
                    <a:pt x="96" y="566"/>
                    <a:pt x="87" y="555"/>
                    <a:pt x="76" y="541"/>
                  </a:cubicBezTo>
                  <a:cubicBezTo>
                    <a:pt x="60" y="519"/>
                    <a:pt x="42" y="488"/>
                    <a:pt x="28" y="458"/>
                  </a:cubicBezTo>
                  <a:cubicBezTo>
                    <a:pt x="14" y="427"/>
                    <a:pt x="4" y="396"/>
                    <a:pt x="4" y="372"/>
                  </a:cubicBezTo>
                  <a:cubicBezTo>
                    <a:pt x="4" y="362"/>
                    <a:pt x="6" y="353"/>
                    <a:pt x="10" y="346"/>
                  </a:cubicBezTo>
                  <a:cubicBezTo>
                    <a:pt x="14" y="339"/>
                    <a:pt x="20" y="335"/>
                    <a:pt x="29" y="332"/>
                  </a:cubicBezTo>
                  <a:cubicBezTo>
                    <a:pt x="29" y="332"/>
                    <a:pt x="29" y="332"/>
                    <a:pt x="29" y="332"/>
                  </a:cubicBezTo>
                  <a:cubicBezTo>
                    <a:pt x="34" y="331"/>
                    <a:pt x="38" y="331"/>
                    <a:pt x="42" y="331"/>
                  </a:cubicBezTo>
                  <a:cubicBezTo>
                    <a:pt x="50" y="331"/>
                    <a:pt x="57" y="333"/>
                    <a:pt x="63" y="337"/>
                  </a:cubicBezTo>
                  <a:cubicBezTo>
                    <a:pt x="75" y="344"/>
                    <a:pt x="84" y="358"/>
                    <a:pt x="93" y="376"/>
                  </a:cubicBezTo>
                  <a:cubicBezTo>
                    <a:pt x="106" y="402"/>
                    <a:pt x="116" y="438"/>
                    <a:pt x="128" y="477"/>
                  </a:cubicBezTo>
                  <a:cubicBezTo>
                    <a:pt x="140" y="516"/>
                    <a:pt x="153" y="558"/>
                    <a:pt x="170" y="596"/>
                  </a:cubicBezTo>
                  <a:cubicBezTo>
                    <a:pt x="186" y="630"/>
                    <a:pt x="209" y="653"/>
                    <a:pt x="233" y="666"/>
                  </a:cubicBezTo>
                  <a:cubicBezTo>
                    <a:pt x="257" y="680"/>
                    <a:pt x="283" y="685"/>
                    <a:pt x="306" y="685"/>
                  </a:cubicBezTo>
                  <a:cubicBezTo>
                    <a:pt x="324" y="685"/>
                    <a:pt x="341" y="682"/>
                    <a:pt x="354" y="678"/>
                  </a:cubicBezTo>
                  <a:cubicBezTo>
                    <a:pt x="360" y="676"/>
                    <a:pt x="366" y="674"/>
                    <a:pt x="370" y="671"/>
                  </a:cubicBezTo>
                  <a:cubicBezTo>
                    <a:pt x="375" y="669"/>
                    <a:pt x="378" y="666"/>
                    <a:pt x="381" y="664"/>
                  </a:cubicBezTo>
                  <a:cubicBezTo>
                    <a:pt x="390" y="654"/>
                    <a:pt x="398" y="648"/>
                    <a:pt x="406" y="642"/>
                  </a:cubicBezTo>
                  <a:cubicBezTo>
                    <a:pt x="414" y="636"/>
                    <a:pt x="422" y="630"/>
                    <a:pt x="430" y="619"/>
                  </a:cubicBezTo>
                  <a:cubicBezTo>
                    <a:pt x="437" y="608"/>
                    <a:pt x="441" y="601"/>
                    <a:pt x="446" y="594"/>
                  </a:cubicBezTo>
                  <a:cubicBezTo>
                    <a:pt x="451" y="587"/>
                    <a:pt x="458" y="580"/>
                    <a:pt x="473" y="569"/>
                  </a:cubicBezTo>
                  <a:cubicBezTo>
                    <a:pt x="477" y="566"/>
                    <a:pt x="480" y="561"/>
                    <a:pt x="482" y="556"/>
                  </a:cubicBezTo>
                  <a:cubicBezTo>
                    <a:pt x="483" y="551"/>
                    <a:pt x="484" y="545"/>
                    <a:pt x="484" y="538"/>
                  </a:cubicBezTo>
                  <a:cubicBezTo>
                    <a:pt x="484" y="524"/>
                    <a:pt x="481" y="508"/>
                    <a:pt x="479" y="492"/>
                  </a:cubicBezTo>
                  <a:cubicBezTo>
                    <a:pt x="476" y="475"/>
                    <a:pt x="473" y="459"/>
                    <a:pt x="473" y="446"/>
                  </a:cubicBezTo>
                  <a:cubicBezTo>
                    <a:pt x="473" y="439"/>
                    <a:pt x="474" y="433"/>
                    <a:pt x="476" y="429"/>
                  </a:cubicBezTo>
                  <a:cubicBezTo>
                    <a:pt x="478" y="425"/>
                    <a:pt x="481" y="422"/>
                    <a:pt x="485" y="421"/>
                  </a:cubicBezTo>
                  <a:cubicBezTo>
                    <a:pt x="486" y="420"/>
                    <a:pt x="488" y="420"/>
                    <a:pt x="489" y="420"/>
                  </a:cubicBezTo>
                  <a:cubicBezTo>
                    <a:pt x="492" y="420"/>
                    <a:pt x="494" y="421"/>
                    <a:pt x="497" y="423"/>
                  </a:cubicBezTo>
                  <a:cubicBezTo>
                    <a:pt x="502" y="427"/>
                    <a:pt x="506" y="435"/>
                    <a:pt x="510" y="444"/>
                  </a:cubicBezTo>
                  <a:cubicBezTo>
                    <a:pt x="516" y="457"/>
                    <a:pt x="521" y="474"/>
                    <a:pt x="528" y="487"/>
                  </a:cubicBezTo>
                  <a:cubicBezTo>
                    <a:pt x="531" y="494"/>
                    <a:pt x="535" y="500"/>
                    <a:pt x="539" y="504"/>
                  </a:cubicBezTo>
                  <a:cubicBezTo>
                    <a:pt x="543" y="508"/>
                    <a:pt x="548" y="511"/>
                    <a:pt x="554" y="511"/>
                  </a:cubicBezTo>
                  <a:cubicBezTo>
                    <a:pt x="559" y="511"/>
                    <a:pt x="563" y="509"/>
                    <a:pt x="569" y="506"/>
                  </a:cubicBezTo>
                  <a:cubicBezTo>
                    <a:pt x="593" y="491"/>
                    <a:pt x="602" y="469"/>
                    <a:pt x="602" y="446"/>
                  </a:cubicBezTo>
                  <a:cubicBezTo>
                    <a:pt x="601" y="410"/>
                    <a:pt x="580" y="370"/>
                    <a:pt x="566" y="348"/>
                  </a:cubicBezTo>
                  <a:cubicBezTo>
                    <a:pt x="555" y="330"/>
                    <a:pt x="549" y="307"/>
                    <a:pt x="549" y="285"/>
                  </a:cubicBezTo>
                  <a:cubicBezTo>
                    <a:pt x="549" y="262"/>
                    <a:pt x="556" y="241"/>
                    <a:pt x="569" y="228"/>
                  </a:cubicBezTo>
                  <a:cubicBezTo>
                    <a:pt x="576" y="222"/>
                    <a:pt x="582" y="220"/>
                    <a:pt x="586" y="220"/>
                  </a:cubicBezTo>
                  <a:cubicBezTo>
                    <a:pt x="588" y="220"/>
                    <a:pt x="590" y="221"/>
                    <a:pt x="591" y="222"/>
                  </a:cubicBezTo>
                  <a:cubicBezTo>
                    <a:pt x="594" y="223"/>
                    <a:pt x="596" y="226"/>
                    <a:pt x="597" y="230"/>
                  </a:cubicBezTo>
                  <a:cubicBezTo>
                    <a:pt x="598" y="234"/>
                    <a:pt x="599" y="238"/>
                    <a:pt x="599" y="242"/>
                  </a:cubicBezTo>
                  <a:cubicBezTo>
                    <a:pt x="599" y="246"/>
                    <a:pt x="599" y="250"/>
                    <a:pt x="598" y="253"/>
                  </a:cubicBezTo>
                  <a:cubicBezTo>
                    <a:pt x="596" y="259"/>
                    <a:pt x="595" y="266"/>
                    <a:pt x="595" y="272"/>
                  </a:cubicBezTo>
                  <a:cubicBezTo>
                    <a:pt x="595" y="284"/>
                    <a:pt x="598" y="295"/>
                    <a:pt x="604" y="305"/>
                  </a:cubicBezTo>
                  <a:cubicBezTo>
                    <a:pt x="613" y="316"/>
                    <a:pt x="621" y="335"/>
                    <a:pt x="621" y="359"/>
                  </a:cubicBezTo>
                  <a:cubicBezTo>
                    <a:pt x="621" y="363"/>
                    <a:pt x="621" y="367"/>
                    <a:pt x="620" y="372"/>
                  </a:cubicBezTo>
                  <a:cubicBezTo>
                    <a:pt x="620" y="375"/>
                    <a:pt x="619" y="380"/>
                    <a:pt x="619" y="384"/>
                  </a:cubicBezTo>
                  <a:cubicBezTo>
                    <a:pt x="619" y="400"/>
                    <a:pt x="622" y="419"/>
                    <a:pt x="628" y="434"/>
                  </a:cubicBezTo>
                  <a:cubicBezTo>
                    <a:pt x="630" y="441"/>
                    <a:pt x="634" y="448"/>
                    <a:pt x="638" y="453"/>
                  </a:cubicBezTo>
                  <a:cubicBezTo>
                    <a:pt x="643" y="458"/>
                    <a:pt x="648" y="461"/>
                    <a:pt x="655" y="461"/>
                  </a:cubicBezTo>
                  <a:cubicBezTo>
                    <a:pt x="655" y="461"/>
                    <a:pt x="655" y="461"/>
                    <a:pt x="656" y="461"/>
                  </a:cubicBezTo>
                  <a:cubicBezTo>
                    <a:pt x="662" y="460"/>
                    <a:pt x="666" y="460"/>
                    <a:pt x="670" y="458"/>
                  </a:cubicBezTo>
                  <a:cubicBezTo>
                    <a:pt x="673" y="456"/>
                    <a:pt x="676" y="454"/>
                    <a:pt x="678" y="451"/>
                  </a:cubicBezTo>
                  <a:cubicBezTo>
                    <a:pt x="680" y="446"/>
                    <a:pt x="682" y="439"/>
                    <a:pt x="683" y="430"/>
                  </a:cubicBezTo>
                  <a:cubicBezTo>
                    <a:pt x="683" y="421"/>
                    <a:pt x="684" y="408"/>
                    <a:pt x="684" y="392"/>
                  </a:cubicBezTo>
                  <a:cubicBezTo>
                    <a:pt x="684" y="383"/>
                    <a:pt x="684" y="372"/>
                    <a:pt x="684" y="360"/>
                  </a:cubicBezTo>
                  <a:cubicBezTo>
                    <a:pt x="683" y="338"/>
                    <a:pt x="681" y="324"/>
                    <a:pt x="678" y="312"/>
                  </a:cubicBezTo>
                  <a:cubicBezTo>
                    <a:pt x="673" y="294"/>
                    <a:pt x="665" y="283"/>
                    <a:pt x="657" y="263"/>
                  </a:cubicBezTo>
                  <a:cubicBezTo>
                    <a:pt x="649" y="244"/>
                    <a:pt x="641" y="216"/>
                    <a:pt x="635" y="164"/>
                  </a:cubicBezTo>
                  <a:cubicBezTo>
                    <a:pt x="634" y="156"/>
                    <a:pt x="634" y="147"/>
                    <a:pt x="634" y="140"/>
                  </a:cubicBezTo>
                  <a:cubicBezTo>
                    <a:pt x="634" y="91"/>
                    <a:pt x="652" y="57"/>
                    <a:pt x="674" y="35"/>
                  </a:cubicBezTo>
                  <a:cubicBezTo>
                    <a:pt x="685" y="24"/>
                    <a:pt x="697" y="17"/>
                    <a:pt x="708" y="12"/>
                  </a:cubicBezTo>
                  <a:cubicBezTo>
                    <a:pt x="719" y="6"/>
                    <a:pt x="730" y="4"/>
                    <a:pt x="737" y="4"/>
                  </a:cubicBezTo>
                  <a:cubicBezTo>
                    <a:pt x="743" y="4"/>
                    <a:pt x="747" y="6"/>
                    <a:pt x="749" y="7"/>
                  </a:cubicBezTo>
                  <a:lnTo>
                    <a:pt x="750" y="6"/>
                  </a:ln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</p:grpSp>
      <p:sp>
        <p:nvSpPr>
          <p:cNvPr id="521" name="Text Box 98"/>
          <p:cNvSpPr txBox="1">
            <a:spLocks noChangeArrowheads="1"/>
          </p:cNvSpPr>
          <p:nvPr/>
        </p:nvSpPr>
        <p:spPr bwMode="auto">
          <a:xfrm>
            <a:off x="6599292" y="5413868"/>
            <a:ext cx="207620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fr-FR" altLang="nl-NL" sz="1867" dirty="0">
                <a:solidFill>
                  <a:srgbClr val="0070C0"/>
                </a:solidFill>
              </a:rPr>
              <a:t> </a:t>
            </a:r>
            <a:r>
              <a:rPr lang="fr-FR" altLang="nl-NL" sz="2000" dirty="0" err="1">
                <a:solidFill>
                  <a:srgbClr val="0070C0"/>
                </a:solidFill>
              </a:rPr>
              <a:t>Dendritische</a:t>
            </a:r>
            <a:r>
              <a:rPr lang="fr-FR" altLang="nl-NL" sz="2000" dirty="0">
                <a:solidFill>
                  <a:srgbClr val="0070C0"/>
                </a:solidFill>
              </a:rPr>
              <a:t> </a:t>
            </a:r>
            <a:r>
              <a:rPr lang="fr-FR" altLang="nl-NL" sz="2000" dirty="0" err="1">
                <a:solidFill>
                  <a:srgbClr val="0070C0"/>
                </a:solidFill>
              </a:rPr>
              <a:t>cel</a:t>
            </a:r>
            <a:endParaRPr lang="fr-FR" altLang="nl-NL" sz="1867" dirty="0">
              <a:solidFill>
                <a:srgbClr val="0070C0"/>
              </a:solidFill>
            </a:endParaRPr>
          </a:p>
        </p:txBody>
      </p:sp>
      <p:sp>
        <p:nvSpPr>
          <p:cNvPr id="522" name="Text Box 98"/>
          <p:cNvSpPr txBox="1">
            <a:spLocks noChangeArrowheads="1"/>
          </p:cNvSpPr>
          <p:nvPr/>
        </p:nvSpPr>
        <p:spPr bwMode="auto">
          <a:xfrm>
            <a:off x="6356392" y="1303735"/>
            <a:ext cx="143981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fr-FR" altLang="nl-NL" sz="2000" dirty="0">
                <a:solidFill>
                  <a:srgbClr val="0070C0"/>
                </a:solidFill>
              </a:rPr>
              <a:t>Plasma </a:t>
            </a:r>
            <a:r>
              <a:rPr lang="fr-FR" altLang="nl-NL" sz="2000" dirty="0" err="1">
                <a:solidFill>
                  <a:srgbClr val="0070C0"/>
                </a:solidFill>
              </a:rPr>
              <a:t>cel</a:t>
            </a:r>
            <a:endParaRPr lang="fr-FR" altLang="nl-NL" sz="2000" dirty="0">
              <a:solidFill>
                <a:srgbClr val="0070C0"/>
              </a:solidFill>
            </a:endParaRPr>
          </a:p>
        </p:txBody>
      </p:sp>
      <p:grpSp>
        <p:nvGrpSpPr>
          <p:cNvPr id="523" name="Group 1249"/>
          <p:cNvGrpSpPr>
            <a:grpSpLocks noChangeAspect="1"/>
          </p:cNvGrpSpPr>
          <p:nvPr/>
        </p:nvGrpSpPr>
        <p:grpSpPr bwMode="auto">
          <a:xfrm rot="16558520">
            <a:off x="4259345" y="2378685"/>
            <a:ext cx="778209" cy="949132"/>
            <a:chOff x="1959" y="1448"/>
            <a:chExt cx="387" cy="472"/>
          </a:xfrm>
        </p:grpSpPr>
        <p:sp>
          <p:nvSpPr>
            <p:cNvPr id="524" name="Freeform 1250"/>
            <p:cNvSpPr>
              <a:spLocks/>
            </p:cNvSpPr>
            <p:nvPr/>
          </p:nvSpPr>
          <p:spPr bwMode="auto">
            <a:xfrm>
              <a:off x="1959" y="1469"/>
              <a:ext cx="152" cy="214"/>
            </a:xfrm>
            <a:custGeom>
              <a:avLst/>
              <a:gdLst>
                <a:gd name="T0" fmla="*/ 152 w 152"/>
                <a:gd name="T1" fmla="*/ 203 h 214"/>
                <a:gd name="T2" fmla="*/ 17 w 152"/>
                <a:gd name="T3" fmla="*/ 0 h 214"/>
                <a:gd name="T4" fmla="*/ 0 w 152"/>
                <a:gd name="T5" fmla="*/ 14 h 214"/>
                <a:gd name="T6" fmla="*/ 135 w 152"/>
                <a:gd name="T7" fmla="*/ 214 h 214"/>
                <a:gd name="T8" fmla="*/ 152 w 152"/>
                <a:gd name="T9" fmla="*/ 203 h 2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52" h="214">
                  <a:moveTo>
                    <a:pt x="152" y="203"/>
                  </a:moveTo>
                  <a:lnTo>
                    <a:pt x="17" y="0"/>
                  </a:lnTo>
                  <a:lnTo>
                    <a:pt x="0" y="14"/>
                  </a:lnTo>
                  <a:lnTo>
                    <a:pt x="135" y="214"/>
                  </a:lnTo>
                  <a:lnTo>
                    <a:pt x="152" y="203"/>
                  </a:lnTo>
                  <a:close/>
                </a:path>
              </a:pathLst>
            </a:custGeom>
            <a:solidFill>
              <a:srgbClr val="EFA0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5" name="Freeform 1251"/>
            <p:cNvSpPr>
              <a:spLocks/>
            </p:cNvSpPr>
            <p:nvPr/>
          </p:nvSpPr>
          <p:spPr bwMode="auto">
            <a:xfrm>
              <a:off x="1991" y="1448"/>
              <a:ext cx="155" cy="472"/>
            </a:xfrm>
            <a:custGeom>
              <a:avLst/>
              <a:gdLst>
                <a:gd name="T0" fmla="*/ 155 w 155"/>
                <a:gd name="T1" fmla="*/ 205 h 472"/>
                <a:gd name="T2" fmla="*/ 155 w 155"/>
                <a:gd name="T3" fmla="*/ 205 h 472"/>
                <a:gd name="T4" fmla="*/ 155 w 155"/>
                <a:gd name="T5" fmla="*/ 205 h 472"/>
                <a:gd name="T6" fmla="*/ 155 w 155"/>
                <a:gd name="T7" fmla="*/ 205 h 472"/>
                <a:gd name="T8" fmla="*/ 15 w 155"/>
                <a:gd name="T9" fmla="*/ 0 h 472"/>
                <a:gd name="T10" fmla="*/ 0 w 155"/>
                <a:gd name="T11" fmla="*/ 13 h 472"/>
                <a:gd name="T12" fmla="*/ 135 w 155"/>
                <a:gd name="T13" fmla="*/ 213 h 472"/>
                <a:gd name="T14" fmla="*/ 135 w 155"/>
                <a:gd name="T15" fmla="*/ 472 h 472"/>
                <a:gd name="T16" fmla="*/ 155 w 155"/>
                <a:gd name="T17" fmla="*/ 472 h 472"/>
                <a:gd name="T18" fmla="*/ 155 w 155"/>
                <a:gd name="T19" fmla="*/ 205 h 472"/>
                <a:gd name="T20" fmla="*/ 155 w 155"/>
                <a:gd name="T21" fmla="*/ 205 h 47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55" h="472">
                  <a:moveTo>
                    <a:pt x="155" y="205"/>
                  </a:moveTo>
                  <a:lnTo>
                    <a:pt x="155" y="205"/>
                  </a:lnTo>
                  <a:lnTo>
                    <a:pt x="15" y="0"/>
                  </a:lnTo>
                  <a:lnTo>
                    <a:pt x="0" y="13"/>
                  </a:lnTo>
                  <a:lnTo>
                    <a:pt x="135" y="213"/>
                  </a:lnTo>
                  <a:lnTo>
                    <a:pt x="135" y="472"/>
                  </a:lnTo>
                  <a:lnTo>
                    <a:pt x="155" y="472"/>
                  </a:lnTo>
                  <a:lnTo>
                    <a:pt x="155" y="205"/>
                  </a:lnTo>
                  <a:close/>
                </a:path>
              </a:pathLst>
            </a:custGeom>
            <a:solidFill>
              <a:srgbClr val="EFA0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6" name="Freeform 1252"/>
            <p:cNvSpPr>
              <a:spLocks/>
            </p:cNvSpPr>
            <p:nvPr/>
          </p:nvSpPr>
          <p:spPr bwMode="auto">
            <a:xfrm>
              <a:off x="1959" y="1469"/>
              <a:ext cx="47" cy="56"/>
            </a:xfrm>
            <a:custGeom>
              <a:avLst/>
              <a:gdLst>
                <a:gd name="T0" fmla="*/ 47 w 47"/>
                <a:gd name="T1" fmla="*/ 46 h 56"/>
                <a:gd name="T2" fmla="*/ 17 w 47"/>
                <a:gd name="T3" fmla="*/ 0 h 56"/>
                <a:gd name="T4" fmla="*/ 0 w 47"/>
                <a:gd name="T5" fmla="*/ 14 h 56"/>
                <a:gd name="T6" fmla="*/ 30 w 47"/>
                <a:gd name="T7" fmla="*/ 56 h 56"/>
                <a:gd name="T8" fmla="*/ 47 w 47"/>
                <a:gd name="T9" fmla="*/ 46 h 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7" h="56">
                  <a:moveTo>
                    <a:pt x="47" y="46"/>
                  </a:moveTo>
                  <a:lnTo>
                    <a:pt x="17" y="0"/>
                  </a:lnTo>
                  <a:lnTo>
                    <a:pt x="0" y="14"/>
                  </a:lnTo>
                  <a:lnTo>
                    <a:pt x="30" y="56"/>
                  </a:lnTo>
                  <a:lnTo>
                    <a:pt x="47" y="46"/>
                  </a:lnTo>
                  <a:close/>
                </a:path>
              </a:pathLst>
            </a:custGeom>
            <a:solidFill>
              <a:srgbClr val="672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7" name="Freeform 1253"/>
            <p:cNvSpPr>
              <a:spLocks/>
            </p:cNvSpPr>
            <p:nvPr/>
          </p:nvSpPr>
          <p:spPr bwMode="auto">
            <a:xfrm>
              <a:off x="1991" y="1448"/>
              <a:ext cx="45" cy="56"/>
            </a:xfrm>
            <a:custGeom>
              <a:avLst/>
              <a:gdLst>
                <a:gd name="T0" fmla="*/ 15 w 45"/>
                <a:gd name="T1" fmla="*/ 0 h 56"/>
                <a:gd name="T2" fmla="*/ 0 w 45"/>
                <a:gd name="T3" fmla="*/ 13 h 56"/>
                <a:gd name="T4" fmla="*/ 28 w 45"/>
                <a:gd name="T5" fmla="*/ 56 h 56"/>
                <a:gd name="T6" fmla="*/ 45 w 45"/>
                <a:gd name="T7" fmla="*/ 43 h 56"/>
                <a:gd name="T8" fmla="*/ 15 w 45"/>
                <a:gd name="T9" fmla="*/ 0 h 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5" h="56">
                  <a:moveTo>
                    <a:pt x="15" y="0"/>
                  </a:moveTo>
                  <a:lnTo>
                    <a:pt x="0" y="13"/>
                  </a:lnTo>
                  <a:lnTo>
                    <a:pt x="28" y="56"/>
                  </a:lnTo>
                  <a:lnTo>
                    <a:pt x="45" y="43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672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8" name="Freeform 1254"/>
            <p:cNvSpPr>
              <a:spLocks/>
            </p:cNvSpPr>
            <p:nvPr/>
          </p:nvSpPr>
          <p:spPr bwMode="auto">
            <a:xfrm>
              <a:off x="2021" y="1493"/>
              <a:ext cx="113" cy="414"/>
            </a:xfrm>
            <a:custGeom>
              <a:avLst/>
              <a:gdLst>
                <a:gd name="T0" fmla="*/ 284 w 45"/>
                <a:gd name="T1" fmla="*/ 435 h 155"/>
                <a:gd name="T2" fmla="*/ 284 w 45"/>
                <a:gd name="T3" fmla="*/ 435 h 155"/>
                <a:gd name="T4" fmla="*/ 284 w 45"/>
                <a:gd name="T5" fmla="*/ 443 h 155"/>
                <a:gd name="T6" fmla="*/ 276 w 45"/>
                <a:gd name="T7" fmla="*/ 1106 h 155"/>
                <a:gd name="T8" fmla="*/ 276 w 45"/>
                <a:gd name="T9" fmla="*/ 1106 h 155"/>
                <a:gd name="T10" fmla="*/ 271 w 45"/>
                <a:gd name="T11" fmla="*/ 443 h 155"/>
                <a:gd name="T12" fmla="*/ 0 w 45"/>
                <a:gd name="T13" fmla="*/ 0 h 155"/>
                <a:gd name="T14" fmla="*/ 0 w 45"/>
                <a:gd name="T15" fmla="*/ 0 h 155"/>
                <a:gd name="T16" fmla="*/ 284 w 45"/>
                <a:gd name="T17" fmla="*/ 435 h 15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5" h="155">
                  <a:moveTo>
                    <a:pt x="45" y="61"/>
                  </a:moveTo>
                  <a:cubicBezTo>
                    <a:pt x="45" y="61"/>
                    <a:pt x="45" y="61"/>
                    <a:pt x="45" y="61"/>
                  </a:cubicBezTo>
                  <a:cubicBezTo>
                    <a:pt x="45" y="62"/>
                    <a:pt x="45" y="62"/>
                    <a:pt x="45" y="62"/>
                  </a:cubicBezTo>
                  <a:cubicBezTo>
                    <a:pt x="44" y="155"/>
                    <a:pt x="44" y="155"/>
                    <a:pt x="44" y="155"/>
                  </a:cubicBezTo>
                  <a:cubicBezTo>
                    <a:pt x="44" y="155"/>
                    <a:pt x="44" y="155"/>
                    <a:pt x="44" y="155"/>
                  </a:cubicBezTo>
                  <a:cubicBezTo>
                    <a:pt x="44" y="155"/>
                    <a:pt x="43" y="63"/>
                    <a:pt x="43" y="62"/>
                  </a:cubicBezTo>
                  <a:cubicBezTo>
                    <a:pt x="43" y="62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45" y="6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9" name="Freeform 1255"/>
            <p:cNvSpPr>
              <a:spLocks/>
            </p:cNvSpPr>
            <p:nvPr/>
          </p:nvSpPr>
          <p:spPr bwMode="auto">
            <a:xfrm>
              <a:off x="1966" y="1477"/>
              <a:ext cx="115" cy="176"/>
            </a:xfrm>
            <a:custGeom>
              <a:avLst/>
              <a:gdLst>
                <a:gd name="T0" fmla="*/ 20 w 46"/>
                <a:gd name="T1" fmla="*/ 21 h 66"/>
                <a:gd name="T2" fmla="*/ 288 w 46"/>
                <a:gd name="T3" fmla="*/ 469 h 66"/>
                <a:gd name="T4" fmla="*/ 288 w 46"/>
                <a:gd name="T5" fmla="*/ 469 h 66"/>
                <a:gd name="T6" fmla="*/ 0 w 46"/>
                <a:gd name="T7" fmla="*/ 13 h 66"/>
                <a:gd name="T8" fmla="*/ 25 w 46"/>
                <a:gd name="T9" fmla="*/ 0 h 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6" h="66">
                  <a:moveTo>
                    <a:pt x="3" y="3"/>
                  </a:moveTo>
                  <a:cubicBezTo>
                    <a:pt x="3" y="3"/>
                    <a:pt x="46" y="66"/>
                    <a:pt x="46" y="66"/>
                  </a:cubicBezTo>
                  <a:cubicBezTo>
                    <a:pt x="46" y="66"/>
                    <a:pt x="46" y="66"/>
                    <a:pt x="46" y="66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0" name="Freeform 1256"/>
            <p:cNvSpPr>
              <a:spLocks/>
            </p:cNvSpPr>
            <p:nvPr/>
          </p:nvSpPr>
          <p:spPr bwMode="auto">
            <a:xfrm>
              <a:off x="2196" y="1469"/>
              <a:ext cx="150" cy="214"/>
            </a:xfrm>
            <a:custGeom>
              <a:avLst/>
              <a:gdLst>
                <a:gd name="T0" fmla="*/ 0 w 150"/>
                <a:gd name="T1" fmla="*/ 203 h 214"/>
                <a:gd name="T2" fmla="*/ 135 w 150"/>
                <a:gd name="T3" fmla="*/ 0 h 214"/>
                <a:gd name="T4" fmla="*/ 150 w 150"/>
                <a:gd name="T5" fmla="*/ 14 h 214"/>
                <a:gd name="T6" fmla="*/ 15 w 150"/>
                <a:gd name="T7" fmla="*/ 214 h 214"/>
                <a:gd name="T8" fmla="*/ 0 w 150"/>
                <a:gd name="T9" fmla="*/ 203 h 2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50" h="214">
                  <a:moveTo>
                    <a:pt x="0" y="203"/>
                  </a:moveTo>
                  <a:lnTo>
                    <a:pt x="135" y="0"/>
                  </a:lnTo>
                  <a:lnTo>
                    <a:pt x="150" y="14"/>
                  </a:lnTo>
                  <a:lnTo>
                    <a:pt x="15" y="214"/>
                  </a:lnTo>
                  <a:lnTo>
                    <a:pt x="0" y="203"/>
                  </a:lnTo>
                  <a:close/>
                </a:path>
              </a:pathLst>
            </a:custGeom>
            <a:solidFill>
              <a:srgbClr val="EFA0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1" name="Freeform 1257"/>
            <p:cNvSpPr>
              <a:spLocks/>
            </p:cNvSpPr>
            <p:nvPr/>
          </p:nvSpPr>
          <p:spPr bwMode="auto">
            <a:xfrm>
              <a:off x="2161" y="1448"/>
              <a:ext cx="155" cy="472"/>
            </a:xfrm>
            <a:custGeom>
              <a:avLst/>
              <a:gdLst>
                <a:gd name="T0" fmla="*/ 0 w 155"/>
                <a:gd name="T1" fmla="*/ 205 h 472"/>
                <a:gd name="T2" fmla="*/ 0 w 155"/>
                <a:gd name="T3" fmla="*/ 205 h 472"/>
                <a:gd name="T4" fmla="*/ 0 w 155"/>
                <a:gd name="T5" fmla="*/ 205 h 472"/>
                <a:gd name="T6" fmla="*/ 0 w 155"/>
                <a:gd name="T7" fmla="*/ 205 h 472"/>
                <a:gd name="T8" fmla="*/ 140 w 155"/>
                <a:gd name="T9" fmla="*/ 0 h 472"/>
                <a:gd name="T10" fmla="*/ 155 w 155"/>
                <a:gd name="T11" fmla="*/ 13 h 472"/>
                <a:gd name="T12" fmla="*/ 20 w 155"/>
                <a:gd name="T13" fmla="*/ 213 h 472"/>
                <a:gd name="T14" fmla="*/ 20 w 155"/>
                <a:gd name="T15" fmla="*/ 472 h 472"/>
                <a:gd name="T16" fmla="*/ 0 w 155"/>
                <a:gd name="T17" fmla="*/ 472 h 472"/>
                <a:gd name="T18" fmla="*/ 0 w 155"/>
                <a:gd name="T19" fmla="*/ 205 h 472"/>
                <a:gd name="T20" fmla="*/ 0 w 155"/>
                <a:gd name="T21" fmla="*/ 205 h 47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55" h="472">
                  <a:moveTo>
                    <a:pt x="0" y="205"/>
                  </a:moveTo>
                  <a:lnTo>
                    <a:pt x="0" y="205"/>
                  </a:lnTo>
                  <a:lnTo>
                    <a:pt x="140" y="0"/>
                  </a:lnTo>
                  <a:lnTo>
                    <a:pt x="155" y="13"/>
                  </a:lnTo>
                  <a:lnTo>
                    <a:pt x="20" y="213"/>
                  </a:lnTo>
                  <a:lnTo>
                    <a:pt x="20" y="472"/>
                  </a:lnTo>
                  <a:lnTo>
                    <a:pt x="0" y="472"/>
                  </a:lnTo>
                  <a:lnTo>
                    <a:pt x="0" y="205"/>
                  </a:lnTo>
                  <a:close/>
                </a:path>
              </a:pathLst>
            </a:custGeom>
            <a:solidFill>
              <a:srgbClr val="EFA0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2" name="Freeform 1258"/>
            <p:cNvSpPr>
              <a:spLocks/>
            </p:cNvSpPr>
            <p:nvPr/>
          </p:nvSpPr>
          <p:spPr bwMode="auto">
            <a:xfrm>
              <a:off x="2301" y="1469"/>
              <a:ext cx="45" cy="56"/>
            </a:xfrm>
            <a:custGeom>
              <a:avLst/>
              <a:gdLst>
                <a:gd name="T0" fmla="*/ 0 w 45"/>
                <a:gd name="T1" fmla="*/ 46 h 56"/>
                <a:gd name="T2" fmla="*/ 18 w 45"/>
                <a:gd name="T3" fmla="*/ 56 h 56"/>
                <a:gd name="T4" fmla="*/ 45 w 45"/>
                <a:gd name="T5" fmla="*/ 14 h 56"/>
                <a:gd name="T6" fmla="*/ 30 w 45"/>
                <a:gd name="T7" fmla="*/ 0 h 56"/>
                <a:gd name="T8" fmla="*/ 0 w 45"/>
                <a:gd name="T9" fmla="*/ 46 h 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5" h="56">
                  <a:moveTo>
                    <a:pt x="0" y="46"/>
                  </a:moveTo>
                  <a:lnTo>
                    <a:pt x="18" y="56"/>
                  </a:lnTo>
                  <a:lnTo>
                    <a:pt x="45" y="14"/>
                  </a:lnTo>
                  <a:lnTo>
                    <a:pt x="30" y="0"/>
                  </a:lnTo>
                  <a:lnTo>
                    <a:pt x="0" y="46"/>
                  </a:lnTo>
                  <a:close/>
                </a:path>
              </a:pathLst>
            </a:custGeom>
            <a:solidFill>
              <a:srgbClr val="672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3" name="Freeform 1259"/>
            <p:cNvSpPr>
              <a:spLocks/>
            </p:cNvSpPr>
            <p:nvPr/>
          </p:nvSpPr>
          <p:spPr bwMode="auto">
            <a:xfrm>
              <a:off x="2271" y="1448"/>
              <a:ext cx="45" cy="56"/>
            </a:xfrm>
            <a:custGeom>
              <a:avLst/>
              <a:gdLst>
                <a:gd name="T0" fmla="*/ 0 w 45"/>
                <a:gd name="T1" fmla="*/ 43 h 56"/>
                <a:gd name="T2" fmla="*/ 15 w 45"/>
                <a:gd name="T3" fmla="*/ 56 h 56"/>
                <a:gd name="T4" fmla="*/ 45 w 45"/>
                <a:gd name="T5" fmla="*/ 13 h 56"/>
                <a:gd name="T6" fmla="*/ 30 w 45"/>
                <a:gd name="T7" fmla="*/ 0 h 56"/>
                <a:gd name="T8" fmla="*/ 0 w 45"/>
                <a:gd name="T9" fmla="*/ 43 h 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5" h="56">
                  <a:moveTo>
                    <a:pt x="0" y="43"/>
                  </a:moveTo>
                  <a:lnTo>
                    <a:pt x="15" y="56"/>
                  </a:lnTo>
                  <a:lnTo>
                    <a:pt x="45" y="13"/>
                  </a:lnTo>
                  <a:lnTo>
                    <a:pt x="30" y="0"/>
                  </a:lnTo>
                  <a:lnTo>
                    <a:pt x="0" y="43"/>
                  </a:lnTo>
                  <a:close/>
                </a:path>
              </a:pathLst>
            </a:custGeom>
            <a:solidFill>
              <a:srgbClr val="672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4" name="Freeform 1260"/>
            <p:cNvSpPr>
              <a:spLocks/>
            </p:cNvSpPr>
            <p:nvPr/>
          </p:nvSpPr>
          <p:spPr bwMode="auto">
            <a:xfrm>
              <a:off x="2164" y="1491"/>
              <a:ext cx="115" cy="413"/>
            </a:xfrm>
            <a:custGeom>
              <a:avLst/>
              <a:gdLst>
                <a:gd name="T0" fmla="*/ 0 w 46"/>
                <a:gd name="T1" fmla="*/ 434 h 155"/>
                <a:gd name="T2" fmla="*/ 0 w 46"/>
                <a:gd name="T3" fmla="*/ 434 h 155"/>
                <a:gd name="T4" fmla="*/ 0 w 46"/>
                <a:gd name="T5" fmla="*/ 440 h 155"/>
                <a:gd name="T6" fmla="*/ 8 w 46"/>
                <a:gd name="T7" fmla="*/ 1100 h 155"/>
                <a:gd name="T8" fmla="*/ 8 w 46"/>
                <a:gd name="T9" fmla="*/ 1100 h 155"/>
                <a:gd name="T10" fmla="*/ 13 w 46"/>
                <a:gd name="T11" fmla="*/ 440 h 155"/>
                <a:gd name="T12" fmla="*/ 288 w 46"/>
                <a:gd name="T13" fmla="*/ 0 h 155"/>
                <a:gd name="T14" fmla="*/ 288 w 46"/>
                <a:gd name="T15" fmla="*/ 0 h 155"/>
                <a:gd name="T16" fmla="*/ 0 w 46"/>
                <a:gd name="T17" fmla="*/ 434 h 15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6" h="155">
                  <a:moveTo>
                    <a:pt x="0" y="61"/>
                  </a:moveTo>
                  <a:cubicBezTo>
                    <a:pt x="0" y="61"/>
                    <a:pt x="0" y="61"/>
                    <a:pt x="0" y="61"/>
                  </a:cubicBezTo>
                  <a:cubicBezTo>
                    <a:pt x="0" y="62"/>
                    <a:pt x="0" y="62"/>
                    <a:pt x="0" y="62"/>
                  </a:cubicBezTo>
                  <a:cubicBezTo>
                    <a:pt x="1" y="155"/>
                    <a:pt x="1" y="155"/>
                    <a:pt x="1" y="155"/>
                  </a:cubicBezTo>
                  <a:cubicBezTo>
                    <a:pt x="1" y="155"/>
                    <a:pt x="1" y="155"/>
                    <a:pt x="1" y="155"/>
                  </a:cubicBezTo>
                  <a:cubicBezTo>
                    <a:pt x="1" y="155"/>
                    <a:pt x="2" y="63"/>
                    <a:pt x="2" y="62"/>
                  </a:cubicBezTo>
                  <a:cubicBezTo>
                    <a:pt x="3" y="62"/>
                    <a:pt x="46" y="0"/>
                    <a:pt x="46" y="0"/>
                  </a:cubicBezTo>
                  <a:cubicBezTo>
                    <a:pt x="46" y="0"/>
                    <a:pt x="46" y="0"/>
                    <a:pt x="46" y="0"/>
                  </a:cubicBezTo>
                  <a:lnTo>
                    <a:pt x="0" y="6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5" name="Freeform 1261"/>
            <p:cNvSpPr>
              <a:spLocks/>
            </p:cNvSpPr>
            <p:nvPr/>
          </p:nvSpPr>
          <p:spPr bwMode="auto">
            <a:xfrm>
              <a:off x="2199" y="1504"/>
              <a:ext cx="117" cy="173"/>
            </a:xfrm>
            <a:custGeom>
              <a:avLst/>
              <a:gdLst>
                <a:gd name="T0" fmla="*/ 17 w 47"/>
                <a:gd name="T1" fmla="*/ 439 h 65"/>
                <a:gd name="T2" fmla="*/ 291 w 47"/>
                <a:gd name="T3" fmla="*/ 0 h 65"/>
                <a:gd name="T4" fmla="*/ 291 w 47"/>
                <a:gd name="T5" fmla="*/ 0 h 65"/>
                <a:gd name="T6" fmla="*/ 0 w 47"/>
                <a:gd name="T7" fmla="*/ 447 h 65"/>
                <a:gd name="T8" fmla="*/ 25 w 47"/>
                <a:gd name="T9" fmla="*/ 460 h 6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7" h="65">
                  <a:moveTo>
                    <a:pt x="3" y="62"/>
                  </a:moveTo>
                  <a:cubicBezTo>
                    <a:pt x="3" y="62"/>
                    <a:pt x="47" y="0"/>
                    <a:pt x="47" y="0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4" y="65"/>
                    <a:pt x="4" y="65"/>
                    <a:pt x="4" y="6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6" name="Freeform 1262"/>
            <p:cNvSpPr>
              <a:spLocks/>
            </p:cNvSpPr>
            <p:nvPr/>
          </p:nvSpPr>
          <p:spPr bwMode="auto">
            <a:xfrm>
              <a:off x="1959" y="1469"/>
              <a:ext cx="152" cy="214"/>
            </a:xfrm>
            <a:custGeom>
              <a:avLst/>
              <a:gdLst>
                <a:gd name="T0" fmla="*/ 152 w 152"/>
                <a:gd name="T1" fmla="*/ 203 h 214"/>
                <a:gd name="T2" fmla="*/ 17 w 152"/>
                <a:gd name="T3" fmla="*/ 0 h 214"/>
                <a:gd name="T4" fmla="*/ 0 w 152"/>
                <a:gd name="T5" fmla="*/ 14 h 214"/>
                <a:gd name="T6" fmla="*/ 135 w 152"/>
                <a:gd name="T7" fmla="*/ 214 h 214"/>
                <a:gd name="T8" fmla="*/ 152 w 152"/>
                <a:gd name="T9" fmla="*/ 203 h 2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52" h="214">
                  <a:moveTo>
                    <a:pt x="152" y="203"/>
                  </a:moveTo>
                  <a:lnTo>
                    <a:pt x="17" y="0"/>
                  </a:lnTo>
                  <a:lnTo>
                    <a:pt x="0" y="14"/>
                  </a:lnTo>
                  <a:lnTo>
                    <a:pt x="135" y="214"/>
                  </a:lnTo>
                  <a:lnTo>
                    <a:pt x="152" y="203"/>
                  </a:lnTo>
                  <a:close/>
                </a:path>
              </a:pathLst>
            </a:custGeom>
            <a:noFill/>
            <a:ln w="7938" cap="rnd">
              <a:solidFill>
                <a:srgbClr val="58585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7" name="Freeform 1263"/>
            <p:cNvSpPr>
              <a:spLocks/>
            </p:cNvSpPr>
            <p:nvPr/>
          </p:nvSpPr>
          <p:spPr bwMode="auto">
            <a:xfrm>
              <a:off x="1991" y="1448"/>
              <a:ext cx="155" cy="472"/>
            </a:xfrm>
            <a:custGeom>
              <a:avLst/>
              <a:gdLst>
                <a:gd name="T0" fmla="*/ 155 w 155"/>
                <a:gd name="T1" fmla="*/ 205 h 472"/>
                <a:gd name="T2" fmla="*/ 155 w 155"/>
                <a:gd name="T3" fmla="*/ 205 h 472"/>
                <a:gd name="T4" fmla="*/ 155 w 155"/>
                <a:gd name="T5" fmla="*/ 205 h 472"/>
                <a:gd name="T6" fmla="*/ 155 w 155"/>
                <a:gd name="T7" fmla="*/ 205 h 472"/>
                <a:gd name="T8" fmla="*/ 15 w 155"/>
                <a:gd name="T9" fmla="*/ 0 h 472"/>
                <a:gd name="T10" fmla="*/ 0 w 155"/>
                <a:gd name="T11" fmla="*/ 13 h 472"/>
                <a:gd name="T12" fmla="*/ 135 w 155"/>
                <a:gd name="T13" fmla="*/ 213 h 472"/>
                <a:gd name="T14" fmla="*/ 135 w 155"/>
                <a:gd name="T15" fmla="*/ 472 h 472"/>
                <a:gd name="T16" fmla="*/ 155 w 155"/>
                <a:gd name="T17" fmla="*/ 472 h 472"/>
                <a:gd name="T18" fmla="*/ 155 w 155"/>
                <a:gd name="T19" fmla="*/ 205 h 472"/>
                <a:gd name="T20" fmla="*/ 155 w 155"/>
                <a:gd name="T21" fmla="*/ 205 h 47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55" h="472">
                  <a:moveTo>
                    <a:pt x="155" y="205"/>
                  </a:moveTo>
                  <a:lnTo>
                    <a:pt x="155" y="205"/>
                  </a:lnTo>
                  <a:lnTo>
                    <a:pt x="15" y="0"/>
                  </a:lnTo>
                  <a:lnTo>
                    <a:pt x="0" y="13"/>
                  </a:lnTo>
                  <a:lnTo>
                    <a:pt x="135" y="213"/>
                  </a:lnTo>
                  <a:lnTo>
                    <a:pt x="135" y="472"/>
                  </a:lnTo>
                  <a:lnTo>
                    <a:pt x="155" y="472"/>
                  </a:lnTo>
                  <a:lnTo>
                    <a:pt x="155" y="205"/>
                  </a:lnTo>
                  <a:close/>
                </a:path>
              </a:pathLst>
            </a:custGeom>
            <a:noFill/>
            <a:ln w="7938" cap="rnd">
              <a:solidFill>
                <a:srgbClr val="58585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" name="Freeform 1264"/>
            <p:cNvSpPr>
              <a:spLocks/>
            </p:cNvSpPr>
            <p:nvPr/>
          </p:nvSpPr>
          <p:spPr bwMode="auto">
            <a:xfrm>
              <a:off x="2196" y="1469"/>
              <a:ext cx="150" cy="214"/>
            </a:xfrm>
            <a:custGeom>
              <a:avLst/>
              <a:gdLst>
                <a:gd name="T0" fmla="*/ 0 w 150"/>
                <a:gd name="T1" fmla="*/ 203 h 214"/>
                <a:gd name="T2" fmla="*/ 135 w 150"/>
                <a:gd name="T3" fmla="*/ 0 h 214"/>
                <a:gd name="T4" fmla="*/ 150 w 150"/>
                <a:gd name="T5" fmla="*/ 14 h 214"/>
                <a:gd name="T6" fmla="*/ 15 w 150"/>
                <a:gd name="T7" fmla="*/ 214 h 214"/>
                <a:gd name="T8" fmla="*/ 0 w 150"/>
                <a:gd name="T9" fmla="*/ 203 h 2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50" h="214">
                  <a:moveTo>
                    <a:pt x="0" y="203"/>
                  </a:moveTo>
                  <a:lnTo>
                    <a:pt x="135" y="0"/>
                  </a:lnTo>
                  <a:lnTo>
                    <a:pt x="150" y="14"/>
                  </a:lnTo>
                  <a:lnTo>
                    <a:pt x="15" y="214"/>
                  </a:lnTo>
                  <a:lnTo>
                    <a:pt x="0" y="203"/>
                  </a:lnTo>
                  <a:close/>
                </a:path>
              </a:pathLst>
            </a:custGeom>
            <a:noFill/>
            <a:ln w="7938" cap="rnd">
              <a:solidFill>
                <a:srgbClr val="58585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9" name="Freeform 1265"/>
            <p:cNvSpPr>
              <a:spLocks/>
            </p:cNvSpPr>
            <p:nvPr/>
          </p:nvSpPr>
          <p:spPr bwMode="auto">
            <a:xfrm>
              <a:off x="2161" y="1448"/>
              <a:ext cx="155" cy="472"/>
            </a:xfrm>
            <a:custGeom>
              <a:avLst/>
              <a:gdLst>
                <a:gd name="T0" fmla="*/ 0 w 155"/>
                <a:gd name="T1" fmla="*/ 205 h 472"/>
                <a:gd name="T2" fmla="*/ 0 w 155"/>
                <a:gd name="T3" fmla="*/ 205 h 472"/>
                <a:gd name="T4" fmla="*/ 0 w 155"/>
                <a:gd name="T5" fmla="*/ 205 h 472"/>
                <a:gd name="T6" fmla="*/ 0 w 155"/>
                <a:gd name="T7" fmla="*/ 205 h 472"/>
                <a:gd name="T8" fmla="*/ 140 w 155"/>
                <a:gd name="T9" fmla="*/ 0 h 472"/>
                <a:gd name="T10" fmla="*/ 155 w 155"/>
                <a:gd name="T11" fmla="*/ 13 h 472"/>
                <a:gd name="T12" fmla="*/ 20 w 155"/>
                <a:gd name="T13" fmla="*/ 213 h 472"/>
                <a:gd name="T14" fmla="*/ 20 w 155"/>
                <a:gd name="T15" fmla="*/ 472 h 472"/>
                <a:gd name="T16" fmla="*/ 0 w 155"/>
                <a:gd name="T17" fmla="*/ 472 h 472"/>
                <a:gd name="T18" fmla="*/ 0 w 155"/>
                <a:gd name="T19" fmla="*/ 205 h 472"/>
                <a:gd name="T20" fmla="*/ 0 w 155"/>
                <a:gd name="T21" fmla="*/ 205 h 47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55" h="472">
                  <a:moveTo>
                    <a:pt x="0" y="205"/>
                  </a:moveTo>
                  <a:lnTo>
                    <a:pt x="0" y="205"/>
                  </a:lnTo>
                  <a:lnTo>
                    <a:pt x="140" y="0"/>
                  </a:lnTo>
                  <a:lnTo>
                    <a:pt x="155" y="13"/>
                  </a:lnTo>
                  <a:lnTo>
                    <a:pt x="20" y="213"/>
                  </a:lnTo>
                  <a:lnTo>
                    <a:pt x="20" y="472"/>
                  </a:lnTo>
                  <a:lnTo>
                    <a:pt x="0" y="472"/>
                  </a:lnTo>
                  <a:lnTo>
                    <a:pt x="0" y="205"/>
                  </a:lnTo>
                  <a:close/>
                </a:path>
              </a:pathLst>
            </a:custGeom>
            <a:noFill/>
            <a:ln w="7938" cap="rnd">
              <a:solidFill>
                <a:srgbClr val="58585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40" name="Group 539"/>
          <p:cNvGrpSpPr/>
          <p:nvPr/>
        </p:nvGrpSpPr>
        <p:grpSpPr>
          <a:xfrm rot="7447943">
            <a:off x="1522428" y="1438308"/>
            <a:ext cx="2648790" cy="3718752"/>
            <a:chOff x="6927023" y="1923789"/>
            <a:chExt cx="1733429" cy="2433637"/>
          </a:xfrm>
        </p:grpSpPr>
        <p:grpSp>
          <p:nvGrpSpPr>
            <p:cNvPr id="541" name="Group 1234"/>
            <p:cNvGrpSpPr>
              <a:grpSpLocks/>
            </p:cNvGrpSpPr>
            <p:nvPr/>
          </p:nvGrpSpPr>
          <p:grpSpPr bwMode="auto">
            <a:xfrm rot="17241761">
              <a:off x="6630833" y="2327808"/>
              <a:ext cx="2433637" cy="1625600"/>
              <a:chOff x="3479" y="1488"/>
              <a:chExt cx="630" cy="421"/>
            </a:xfrm>
          </p:grpSpPr>
          <p:sp>
            <p:nvSpPr>
              <p:cNvPr id="552" name="Freeform 1210"/>
              <p:cNvSpPr>
                <a:spLocks/>
              </p:cNvSpPr>
              <p:nvPr/>
            </p:nvSpPr>
            <p:spPr bwMode="auto">
              <a:xfrm>
                <a:off x="3479" y="1488"/>
                <a:ext cx="630" cy="421"/>
              </a:xfrm>
              <a:custGeom>
                <a:avLst/>
                <a:gdLst>
                  <a:gd name="T0" fmla="*/ 275 w 252"/>
                  <a:gd name="T1" fmla="*/ 461 h 158"/>
                  <a:gd name="T2" fmla="*/ 333 w 252"/>
                  <a:gd name="T3" fmla="*/ 312 h 158"/>
                  <a:gd name="T4" fmla="*/ 383 w 252"/>
                  <a:gd name="T5" fmla="*/ 120 h 158"/>
                  <a:gd name="T6" fmla="*/ 520 w 252"/>
                  <a:gd name="T7" fmla="*/ 184 h 158"/>
                  <a:gd name="T8" fmla="*/ 670 w 252"/>
                  <a:gd name="T9" fmla="*/ 0 h 158"/>
                  <a:gd name="T10" fmla="*/ 863 w 252"/>
                  <a:gd name="T11" fmla="*/ 56 h 158"/>
                  <a:gd name="T12" fmla="*/ 1083 w 252"/>
                  <a:gd name="T13" fmla="*/ 51 h 158"/>
                  <a:gd name="T14" fmla="*/ 1245 w 252"/>
                  <a:gd name="T15" fmla="*/ 226 h 158"/>
                  <a:gd name="T16" fmla="*/ 1445 w 252"/>
                  <a:gd name="T17" fmla="*/ 376 h 158"/>
                  <a:gd name="T18" fmla="*/ 1345 w 252"/>
                  <a:gd name="T19" fmla="*/ 695 h 158"/>
                  <a:gd name="T20" fmla="*/ 1475 w 252"/>
                  <a:gd name="T21" fmla="*/ 858 h 158"/>
                  <a:gd name="T22" fmla="*/ 1350 w 252"/>
                  <a:gd name="T23" fmla="*/ 1023 h 158"/>
                  <a:gd name="T24" fmla="*/ 1158 w 252"/>
                  <a:gd name="T25" fmla="*/ 994 h 158"/>
                  <a:gd name="T26" fmla="*/ 1000 w 252"/>
                  <a:gd name="T27" fmla="*/ 874 h 158"/>
                  <a:gd name="T28" fmla="*/ 995 w 252"/>
                  <a:gd name="T29" fmla="*/ 1066 h 158"/>
                  <a:gd name="T30" fmla="*/ 733 w 252"/>
                  <a:gd name="T31" fmla="*/ 1015 h 158"/>
                  <a:gd name="T32" fmla="*/ 650 w 252"/>
                  <a:gd name="T33" fmla="*/ 879 h 158"/>
                  <a:gd name="T34" fmla="*/ 495 w 252"/>
                  <a:gd name="T35" fmla="*/ 858 h 158"/>
                  <a:gd name="T36" fmla="*/ 350 w 252"/>
                  <a:gd name="T37" fmla="*/ 823 h 158"/>
                  <a:gd name="T38" fmla="*/ 200 w 252"/>
                  <a:gd name="T39" fmla="*/ 823 h 158"/>
                  <a:gd name="T40" fmla="*/ 183 w 252"/>
                  <a:gd name="T41" fmla="*/ 618 h 158"/>
                  <a:gd name="T42" fmla="*/ 288 w 252"/>
                  <a:gd name="T43" fmla="*/ 589 h 158"/>
                  <a:gd name="T44" fmla="*/ 275 w 252"/>
                  <a:gd name="T45" fmla="*/ 461 h 158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252" h="158">
                    <a:moveTo>
                      <a:pt x="44" y="65"/>
                    </a:moveTo>
                    <a:cubicBezTo>
                      <a:pt x="48" y="53"/>
                      <a:pt x="52" y="58"/>
                      <a:pt x="53" y="44"/>
                    </a:cubicBezTo>
                    <a:cubicBezTo>
                      <a:pt x="54" y="39"/>
                      <a:pt x="57" y="20"/>
                      <a:pt x="61" y="17"/>
                    </a:cubicBezTo>
                    <a:cubicBezTo>
                      <a:pt x="76" y="9"/>
                      <a:pt x="70" y="34"/>
                      <a:pt x="83" y="26"/>
                    </a:cubicBezTo>
                    <a:cubicBezTo>
                      <a:pt x="94" y="18"/>
                      <a:pt x="87" y="1"/>
                      <a:pt x="107" y="0"/>
                    </a:cubicBezTo>
                    <a:cubicBezTo>
                      <a:pt x="117" y="0"/>
                      <a:pt x="128" y="6"/>
                      <a:pt x="138" y="8"/>
                    </a:cubicBezTo>
                    <a:cubicBezTo>
                      <a:pt x="150" y="10"/>
                      <a:pt x="161" y="4"/>
                      <a:pt x="173" y="7"/>
                    </a:cubicBezTo>
                    <a:cubicBezTo>
                      <a:pt x="187" y="11"/>
                      <a:pt x="189" y="23"/>
                      <a:pt x="199" y="32"/>
                    </a:cubicBezTo>
                    <a:cubicBezTo>
                      <a:pt x="208" y="40"/>
                      <a:pt x="223" y="43"/>
                      <a:pt x="231" y="53"/>
                    </a:cubicBezTo>
                    <a:cubicBezTo>
                      <a:pt x="252" y="81"/>
                      <a:pt x="198" y="77"/>
                      <a:pt x="215" y="98"/>
                    </a:cubicBezTo>
                    <a:cubicBezTo>
                      <a:pt x="221" y="107"/>
                      <a:pt x="235" y="109"/>
                      <a:pt x="236" y="121"/>
                    </a:cubicBezTo>
                    <a:cubicBezTo>
                      <a:pt x="237" y="130"/>
                      <a:pt x="225" y="141"/>
                      <a:pt x="216" y="144"/>
                    </a:cubicBezTo>
                    <a:cubicBezTo>
                      <a:pt x="207" y="146"/>
                      <a:pt x="199" y="147"/>
                      <a:pt x="185" y="140"/>
                    </a:cubicBezTo>
                    <a:cubicBezTo>
                      <a:pt x="177" y="136"/>
                      <a:pt x="166" y="119"/>
                      <a:pt x="160" y="123"/>
                    </a:cubicBezTo>
                    <a:cubicBezTo>
                      <a:pt x="152" y="129"/>
                      <a:pt x="170" y="141"/>
                      <a:pt x="159" y="150"/>
                    </a:cubicBezTo>
                    <a:cubicBezTo>
                      <a:pt x="149" y="158"/>
                      <a:pt x="126" y="151"/>
                      <a:pt x="117" y="143"/>
                    </a:cubicBezTo>
                    <a:cubicBezTo>
                      <a:pt x="111" y="137"/>
                      <a:pt x="111" y="128"/>
                      <a:pt x="104" y="124"/>
                    </a:cubicBezTo>
                    <a:cubicBezTo>
                      <a:pt x="96" y="118"/>
                      <a:pt x="88" y="123"/>
                      <a:pt x="79" y="121"/>
                    </a:cubicBezTo>
                    <a:cubicBezTo>
                      <a:pt x="68" y="118"/>
                      <a:pt x="67" y="114"/>
                      <a:pt x="56" y="116"/>
                    </a:cubicBezTo>
                    <a:cubicBezTo>
                      <a:pt x="45" y="118"/>
                      <a:pt x="44" y="122"/>
                      <a:pt x="32" y="116"/>
                    </a:cubicBezTo>
                    <a:cubicBezTo>
                      <a:pt x="12" y="106"/>
                      <a:pt x="0" y="82"/>
                      <a:pt x="29" y="87"/>
                    </a:cubicBezTo>
                    <a:cubicBezTo>
                      <a:pt x="38" y="89"/>
                      <a:pt x="40" y="92"/>
                      <a:pt x="46" y="83"/>
                    </a:cubicBezTo>
                    <a:cubicBezTo>
                      <a:pt x="51" y="76"/>
                      <a:pt x="40" y="77"/>
                      <a:pt x="44" y="65"/>
                    </a:cubicBezTo>
                    <a:close/>
                  </a:path>
                </a:pathLst>
              </a:custGeom>
              <a:solidFill>
                <a:srgbClr val="D1EEF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" name="Freeform 1211"/>
              <p:cNvSpPr>
                <a:spLocks/>
              </p:cNvSpPr>
              <p:nvPr/>
            </p:nvSpPr>
            <p:spPr bwMode="auto">
              <a:xfrm>
                <a:off x="3656" y="1741"/>
                <a:ext cx="218" cy="147"/>
              </a:xfrm>
              <a:custGeom>
                <a:avLst/>
                <a:gdLst>
                  <a:gd name="T0" fmla="*/ 233 w 87"/>
                  <a:gd name="T1" fmla="*/ 171 h 55"/>
                  <a:gd name="T2" fmla="*/ 439 w 87"/>
                  <a:gd name="T3" fmla="*/ 385 h 55"/>
                  <a:gd name="T4" fmla="*/ 534 w 87"/>
                  <a:gd name="T5" fmla="*/ 358 h 55"/>
                  <a:gd name="T6" fmla="*/ 526 w 87"/>
                  <a:gd name="T7" fmla="*/ 214 h 55"/>
                  <a:gd name="T8" fmla="*/ 471 w 87"/>
                  <a:gd name="T9" fmla="*/ 307 h 55"/>
                  <a:gd name="T10" fmla="*/ 351 w 87"/>
                  <a:gd name="T11" fmla="*/ 171 h 55"/>
                  <a:gd name="T12" fmla="*/ 170 w 87"/>
                  <a:gd name="T13" fmla="*/ 86 h 55"/>
                  <a:gd name="T14" fmla="*/ 0 w 87"/>
                  <a:gd name="T15" fmla="*/ 0 h 55"/>
                  <a:gd name="T16" fmla="*/ 138 w 87"/>
                  <a:gd name="T17" fmla="*/ 115 h 55"/>
                  <a:gd name="T18" fmla="*/ 226 w 87"/>
                  <a:gd name="T19" fmla="*/ 150 h 55"/>
                  <a:gd name="T20" fmla="*/ 258 w 87"/>
                  <a:gd name="T21" fmla="*/ 192 h 5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87" h="55">
                    <a:moveTo>
                      <a:pt x="37" y="24"/>
                    </a:moveTo>
                    <a:cubicBezTo>
                      <a:pt x="48" y="38"/>
                      <a:pt x="51" y="50"/>
                      <a:pt x="70" y="54"/>
                    </a:cubicBezTo>
                    <a:cubicBezTo>
                      <a:pt x="75" y="54"/>
                      <a:pt x="83" y="55"/>
                      <a:pt x="85" y="50"/>
                    </a:cubicBezTo>
                    <a:cubicBezTo>
                      <a:pt x="87" y="46"/>
                      <a:pt x="85" y="35"/>
                      <a:pt x="84" y="30"/>
                    </a:cubicBezTo>
                    <a:cubicBezTo>
                      <a:pt x="82" y="33"/>
                      <a:pt x="78" y="41"/>
                      <a:pt x="75" y="43"/>
                    </a:cubicBezTo>
                    <a:cubicBezTo>
                      <a:pt x="65" y="48"/>
                      <a:pt x="61" y="29"/>
                      <a:pt x="56" y="24"/>
                    </a:cubicBezTo>
                    <a:cubicBezTo>
                      <a:pt x="48" y="16"/>
                      <a:pt x="38" y="15"/>
                      <a:pt x="27" y="12"/>
                    </a:cubicBezTo>
                    <a:cubicBezTo>
                      <a:pt x="18" y="9"/>
                      <a:pt x="9" y="2"/>
                      <a:pt x="0" y="0"/>
                    </a:cubicBezTo>
                    <a:cubicBezTo>
                      <a:pt x="3" y="7"/>
                      <a:pt x="15" y="13"/>
                      <a:pt x="22" y="16"/>
                    </a:cubicBezTo>
                    <a:cubicBezTo>
                      <a:pt x="26" y="18"/>
                      <a:pt x="32" y="19"/>
                      <a:pt x="36" y="21"/>
                    </a:cubicBezTo>
                    <a:cubicBezTo>
                      <a:pt x="38" y="23"/>
                      <a:pt x="38" y="26"/>
                      <a:pt x="41" y="27"/>
                    </a:cubicBezTo>
                  </a:path>
                </a:pathLst>
              </a:custGeom>
              <a:solidFill>
                <a:srgbClr val="AADC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4" name="Freeform 1212"/>
              <p:cNvSpPr>
                <a:spLocks/>
              </p:cNvSpPr>
              <p:nvPr/>
            </p:nvSpPr>
            <p:spPr bwMode="auto">
              <a:xfrm>
                <a:off x="3521" y="1733"/>
                <a:ext cx="198" cy="70"/>
              </a:xfrm>
              <a:custGeom>
                <a:avLst/>
                <a:gdLst>
                  <a:gd name="T0" fmla="*/ 0 w 79"/>
                  <a:gd name="T1" fmla="*/ 13 h 26"/>
                  <a:gd name="T2" fmla="*/ 221 w 79"/>
                  <a:gd name="T3" fmla="*/ 137 h 26"/>
                  <a:gd name="T4" fmla="*/ 338 w 79"/>
                  <a:gd name="T5" fmla="*/ 145 h 26"/>
                  <a:gd name="T6" fmla="*/ 496 w 79"/>
                  <a:gd name="T7" fmla="*/ 167 h 26"/>
                  <a:gd name="T8" fmla="*/ 363 w 79"/>
                  <a:gd name="T9" fmla="*/ 116 h 26"/>
                  <a:gd name="T10" fmla="*/ 301 w 79"/>
                  <a:gd name="T11" fmla="*/ 22 h 26"/>
                  <a:gd name="T12" fmla="*/ 175 w 79"/>
                  <a:gd name="T13" fmla="*/ 81 h 26"/>
                  <a:gd name="T14" fmla="*/ 50 w 79"/>
                  <a:gd name="T15" fmla="*/ 30 h 26"/>
                  <a:gd name="T16" fmla="*/ 8 w 79"/>
                  <a:gd name="T17" fmla="*/ 13 h 2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79" h="26">
                    <a:moveTo>
                      <a:pt x="0" y="2"/>
                    </a:moveTo>
                    <a:cubicBezTo>
                      <a:pt x="5" y="16"/>
                      <a:pt x="21" y="24"/>
                      <a:pt x="35" y="19"/>
                    </a:cubicBezTo>
                    <a:cubicBezTo>
                      <a:pt x="43" y="17"/>
                      <a:pt x="46" y="17"/>
                      <a:pt x="54" y="20"/>
                    </a:cubicBezTo>
                    <a:cubicBezTo>
                      <a:pt x="61" y="23"/>
                      <a:pt x="71" y="26"/>
                      <a:pt x="79" y="23"/>
                    </a:cubicBezTo>
                    <a:cubicBezTo>
                      <a:pt x="74" y="24"/>
                      <a:pt x="62" y="19"/>
                      <a:pt x="58" y="16"/>
                    </a:cubicBezTo>
                    <a:cubicBezTo>
                      <a:pt x="52" y="13"/>
                      <a:pt x="52" y="7"/>
                      <a:pt x="48" y="3"/>
                    </a:cubicBezTo>
                    <a:cubicBezTo>
                      <a:pt x="47" y="10"/>
                      <a:pt x="34" y="10"/>
                      <a:pt x="28" y="11"/>
                    </a:cubicBezTo>
                    <a:cubicBezTo>
                      <a:pt x="21" y="11"/>
                      <a:pt x="15" y="8"/>
                      <a:pt x="8" y="4"/>
                    </a:cubicBezTo>
                    <a:cubicBezTo>
                      <a:pt x="5" y="3"/>
                      <a:pt x="3" y="0"/>
                      <a:pt x="1" y="2"/>
                    </a:cubicBezTo>
                  </a:path>
                </a:pathLst>
              </a:custGeom>
              <a:solidFill>
                <a:srgbClr val="AADC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5" name="Freeform 1213"/>
              <p:cNvSpPr>
                <a:spLocks/>
              </p:cNvSpPr>
              <p:nvPr/>
            </p:nvSpPr>
            <p:spPr bwMode="auto">
              <a:xfrm>
                <a:off x="3844" y="1773"/>
                <a:ext cx="215" cy="96"/>
              </a:xfrm>
              <a:custGeom>
                <a:avLst/>
                <a:gdLst>
                  <a:gd name="T0" fmla="*/ 175 w 86"/>
                  <a:gd name="T1" fmla="*/ 107 h 36"/>
                  <a:gd name="T2" fmla="*/ 388 w 86"/>
                  <a:gd name="T3" fmla="*/ 243 h 36"/>
                  <a:gd name="T4" fmla="*/ 520 w 86"/>
                  <a:gd name="T5" fmla="*/ 72 h 36"/>
                  <a:gd name="T6" fmla="*/ 400 w 86"/>
                  <a:gd name="T7" fmla="*/ 179 h 36"/>
                  <a:gd name="T8" fmla="*/ 258 w 86"/>
                  <a:gd name="T9" fmla="*/ 72 h 36"/>
                  <a:gd name="T10" fmla="*/ 88 w 86"/>
                  <a:gd name="T11" fmla="*/ 13 h 36"/>
                  <a:gd name="T12" fmla="*/ 8 w 86"/>
                  <a:gd name="T13" fmla="*/ 149 h 36"/>
                  <a:gd name="T14" fmla="*/ 175 w 86"/>
                  <a:gd name="T15" fmla="*/ 120 h 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86" h="36">
                    <a:moveTo>
                      <a:pt x="28" y="15"/>
                    </a:moveTo>
                    <a:cubicBezTo>
                      <a:pt x="35" y="26"/>
                      <a:pt x="48" y="36"/>
                      <a:pt x="62" y="34"/>
                    </a:cubicBezTo>
                    <a:cubicBezTo>
                      <a:pt x="74" y="32"/>
                      <a:pt x="86" y="25"/>
                      <a:pt x="83" y="10"/>
                    </a:cubicBezTo>
                    <a:cubicBezTo>
                      <a:pt x="79" y="18"/>
                      <a:pt x="73" y="25"/>
                      <a:pt x="64" y="25"/>
                    </a:cubicBezTo>
                    <a:cubicBezTo>
                      <a:pt x="55" y="25"/>
                      <a:pt x="48" y="15"/>
                      <a:pt x="41" y="10"/>
                    </a:cubicBezTo>
                    <a:cubicBezTo>
                      <a:pt x="33" y="5"/>
                      <a:pt x="23" y="0"/>
                      <a:pt x="14" y="2"/>
                    </a:cubicBezTo>
                    <a:cubicBezTo>
                      <a:pt x="7" y="3"/>
                      <a:pt x="0" y="13"/>
                      <a:pt x="1" y="21"/>
                    </a:cubicBezTo>
                    <a:cubicBezTo>
                      <a:pt x="6" y="10"/>
                      <a:pt x="20" y="12"/>
                      <a:pt x="28" y="17"/>
                    </a:cubicBezTo>
                  </a:path>
                </a:pathLst>
              </a:custGeom>
              <a:solidFill>
                <a:srgbClr val="AADC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6" name="Freeform 1214"/>
              <p:cNvSpPr>
                <a:spLocks/>
              </p:cNvSpPr>
              <p:nvPr/>
            </p:nvSpPr>
            <p:spPr bwMode="auto">
              <a:xfrm>
                <a:off x="3956" y="1568"/>
                <a:ext cx="115" cy="157"/>
              </a:xfrm>
              <a:custGeom>
                <a:avLst/>
                <a:gdLst>
                  <a:gd name="T0" fmla="*/ 120 w 46"/>
                  <a:gd name="T1" fmla="*/ 93 h 59"/>
                  <a:gd name="T2" fmla="*/ 233 w 46"/>
                  <a:gd name="T3" fmla="*/ 277 h 59"/>
                  <a:gd name="T4" fmla="*/ 108 w 46"/>
                  <a:gd name="T5" fmla="*/ 418 h 59"/>
                  <a:gd name="T6" fmla="*/ 45 w 46"/>
                  <a:gd name="T7" fmla="*/ 303 h 59"/>
                  <a:gd name="T8" fmla="*/ 125 w 46"/>
                  <a:gd name="T9" fmla="*/ 255 h 59"/>
                  <a:gd name="T10" fmla="*/ 83 w 46"/>
                  <a:gd name="T11" fmla="*/ 114 h 59"/>
                  <a:gd name="T12" fmla="*/ 0 w 46"/>
                  <a:gd name="T13" fmla="*/ 0 h 59"/>
                  <a:gd name="T14" fmla="*/ 145 w 46"/>
                  <a:gd name="T15" fmla="*/ 114 h 5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46" h="59">
                    <a:moveTo>
                      <a:pt x="19" y="13"/>
                    </a:moveTo>
                    <a:cubicBezTo>
                      <a:pt x="25" y="20"/>
                      <a:pt x="46" y="27"/>
                      <a:pt x="37" y="39"/>
                    </a:cubicBezTo>
                    <a:cubicBezTo>
                      <a:pt x="32" y="47"/>
                      <a:pt x="16" y="46"/>
                      <a:pt x="17" y="59"/>
                    </a:cubicBezTo>
                    <a:cubicBezTo>
                      <a:pt x="15" y="54"/>
                      <a:pt x="8" y="48"/>
                      <a:pt x="7" y="43"/>
                    </a:cubicBezTo>
                    <a:cubicBezTo>
                      <a:pt x="5" y="34"/>
                      <a:pt x="14" y="41"/>
                      <a:pt x="20" y="36"/>
                    </a:cubicBezTo>
                    <a:cubicBezTo>
                      <a:pt x="28" y="29"/>
                      <a:pt x="19" y="20"/>
                      <a:pt x="13" y="16"/>
                    </a:cubicBezTo>
                    <a:cubicBezTo>
                      <a:pt x="5" y="11"/>
                      <a:pt x="4" y="9"/>
                      <a:pt x="0" y="0"/>
                    </a:cubicBezTo>
                    <a:cubicBezTo>
                      <a:pt x="0" y="9"/>
                      <a:pt x="17" y="11"/>
                      <a:pt x="23" y="16"/>
                    </a:cubicBezTo>
                  </a:path>
                </a:pathLst>
              </a:custGeom>
              <a:solidFill>
                <a:srgbClr val="AADC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7" name="Freeform 1215"/>
              <p:cNvSpPr>
                <a:spLocks/>
              </p:cNvSpPr>
              <p:nvPr/>
            </p:nvSpPr>
            <p:spPr bwMode="auto">
              <a:xfrm>
                <a:off x="3771" y="1573"/>
                <a:ext cx="143" cy="104"/>
              </a:xfrm>
              <a:custGeom>
                <a:avLst/>
                <a:gdLst>
                  <a:gd name="T0" fmla="*/ 100 w 57"/>
                  <a:gd name="T1" fmla="*/ 149 h 39"/>
                  <a:gd name="T2" fmla="*/ 359 w 57"/>
                  <a:gd name="T3" fmla="*/ 0 h 39"/>
                  <a:gd name="T4" fmla="*/ 208 w 57"/>
                  <a:gd name="T5" fmla="*/ 248 h 39"/>
                  <a:gd name="T6" fmla="*/ 0 w 57"/>
                  <a:gd name="T7" fmla="*/ 128 h 3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57" h="39">
                    <a:moveTo>
                      <a:pt x="16" y="21"/>
                    </a:moveTo>
                    <a:cubicBezTo>
                      <a:pt x="25" y="28"/>
                      <a:pt x="55" y="12"/>
                      <a:pt x="57" y="0"/>
                    </a:cubicBezTo>
                    <a:cubicBezTo>
                      <a:pt x="56" y="15"/>
                      <a:pt x="48" y="31"/>
                      <a:pt x="33" y="35"/>
                    </a:cubicBezTo>
                    <a:cubicBezTo>
                      <a:pt x="17" y="39"/>
                      <a:pt x="13" y="23"/>
                      <a:pt x="0" y="18"/>
                    </a:cubicBezTo>
                  </a:path>
                </a:pathLst>
              </a:custGeom>
              <a:solidFill>
                <a:srgbClr val="AADC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8" name="Freeform 1216"/>
              <p:cNvSpPr>
                <a:spLocks/>
              </p:cNvSpPr>
              <p:nvPr/>
            </p:nvSpPr>
            <p:spPr bwMode="auto">
              <a:xfrm>
                <a:off x="3619" y="1544"/>
                <a:ext cx="82" cy="61"/>
              </a:xfrm>
              <a:custGeom>
                <a:avLst/>
                <a:gdLst>
                  <a:gd name="T0" fmla="*/ 75 w 33"/>
                  <a:gd name="T1" fmla="*/ 8 h 23"/>
                  <a:gd name="T2" fmla="*/ 204 w 33"/>
                  <a:gd name="T3" fmla="*/ 29 h 23"/>
                  <a:gd name="T4" fmla="*/ 80 w 33"/>
                  <a:gd name="T5" fmla="*/ 119 h 23"/>
                  <a:gd name="T6" fmla="*/ 50 w 33"/>
                  <a:gd name="T7" fmla="*/ 90 h 23"/>
                  <a:gd name="T8" fmla="*/ 0 w 33"/>
                  <a:gd name="T9" fmla="*/ 154 h 23"/>
                  <a:gd name="T10" fmla="*/ 17 w 33"/>
                  <a:gd name="T11" fmla="*/ 64 h 23"/>
                  <a:gd name="T12" fmla="*/ 55 w 33"/>
                  <a:gd name="T13" fmla="*/ 0 h 2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3" h="23">
                    <a:moveTo>
                      <a:pt x="12" y="1"/>
                    </a:moveTo>
                    <a:cubicBezTo>
                      <a:pt x="16" y="8"/>
                      <a:pt x="27" y="12"/>
                      <a:pt x="33" y="4"/>
                    </a:cubicBezTo>
                    <a:cubicBezTo>
                      <a:pt x="30" y="11"/>
                      <a:pt x="22" y="23"/>
                      <a:pt x="13" y="17"/>
                    </a:cubicBezTo>
                    <a:cubicBezTo>
                      <a:pt x="10" y="15"/>
                      <a:pt x="11" y="12"/>
                      <a:pt x="8" y="13"/>
                    </a:cubicBezTo>
                    <a:cubicBezTo>
                      <a:pt x="4" y="13"/>
                      <a:pt x="2" y="19"/>
                      <a:pt x="0" y="22"/>
                    </a:cubicBezTo>
                    <a:cubicBezTo>
                      <a:pt x="1" y="18"/>
                      <a:pt x="1" y="13"/>
                      <a:pt x="3" y="9"/>
                    </a:cubicBezTo>
                    <a:cubicBezTo>
                      <a:pt x="4" y="6"/>
                      <a:pt x="7" y="3"/>
                      <a:pt x="9" y="0"/>
                    </a:cubicBezTo>
                  </a:path>
                </a:pathLst>
              </a:custGeom>
              <a:solidFill>
                <a:srgbClr val="AADC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9" name="Freeform 1217"/>
              <p:cNvSpPr>
                <a:spLocks/>
              </p:cNvSpPr>
              <p:nvPr/>
            </p:nvSpPr>
            <p:spPr bwMode="auto">
              <a:xfrm>
                <a:off x="3976" y="1669"/>
                <a:ext cx="68" cy="59"/>
              </a:xfrm>
              <a:custGeom>
                <a:avLst/>
                <a:gdLst>
                  <a:gd name="T0" fmla="*/ 0 w 27"/>
                  <a:gd name="T1" fmla="*/ 43 h 22"/>
                  <a:gd name="T2" fmla="*/ 63 w 27"/>
                  <a:gd name="T3" fmla="*/ 158 h 22"/>
                  <a:gd name="T4" fmla="*/ 83 w 27"/>
                  <a:gd name="T5" fmla="*/ 72 h 22"/>
                  <a:gd name="T6" fmla="*/ 171 w 27"/>
                  <a:gd name="T7" fmla="*/ 0 h 22"/>
                  <a:gd name="T8" fmla="*/ 76 w 27"/>
                  <a:gd name="T9" fmla="*/ 51 h 22"/>
                  <a:gd name="T10" fmla="*/ 8 w 27"/>
                  <a:gd name="T11" fmla="*/ 43 h 2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7" h="22">
                    <a:moveTo>
                      <a:pt x="0" y="6"/>
                    </a:moveTo>
                    <a:cubicBezTo>
                      <a:pt x="4" y="12"/>
                      <a:pt x="5" y="17"/>
                      <a:pt x="10" y="22"/>
                    </a:cubicBezTo>
                    <a:cubicBezTo>
                      <a:pt x="9" y="18"/>
                      <a:pt x="10" y="14"/>
                      <a:pt x="13" y="10"/>
                    </a:cubicBezTo>
                    <a:cubicBezTo>
                      <a:pt x="17" y="6"/>
                      <a:pt x="26" y="5"/>
                      <a:pt x="27" y="0"/>
                    </a:cubicBezTo>
                    <a:cubicBezTo>
                      <a:pt x="22" y="2"/>
                      <a:pt x="17" y="5"/>
                      <a:pt x="12" y="7"/>
                    </a:cubicBezTo>
                    <a:cubicBezTo>
                      <a:pt x="7" y="8"/>
                      <a:pt x="4" y="6"/>
                      <a:pt x="1" y="6"/>
                    </a:cubicBezTo>
                  </a:path>
                </a:pathLst>
              </a:custGeom>
              <a:solidFill>
                <a:srgbClr val="84C3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0" name="Freeform 1218"/>
              <p:cNvSpPr>
                <a:spLocks/>
              </p:cNvSpPr>
              <p:nvPr/>
            </p:nvSpPr>
            <p:spPr bwMode="auto">
              <a:xfrm>
                <a:off x="3756" y="1811"/>
                <a:ext cx="123" cy="77"/>
              </a:xfrm>
              <a:custGeom>
                <a:avLst/>
                <a:gdLst>
                  <a:gd name="T0" fmla="*/ 100 w 49"/>
                  <a:gd name="T1" fmla="*/ 162 h 29"/>
                  <a:gd name="T2" fmla="*/ 259 w 49"/>
                  <a:gd name="T3" fmla="*/ 183 h 29"/>
                  <a:gd name="T4" fmla="*/ 276 w 49"/>
                  <a:gd name="T5" fmla="*/ 42 h 29"/>
                  <a:gd name="T6" fmla="*/ 120 w 49"/>
                  <a:gd name="T7" fmla="*/ 127 h 29"/>
                  <a:gd name="T8" fmla="*/ 0 w 49"/>
                  <a:gd name="T9" fmla="*/ 0 h 29"/>
                  <a:gd name="T10" fmla="*/ 138 w 49"/>
                  <a:gd name="T11" fmla="*/ 162 h 2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49" h="29">
                    <a:moveTo>
                      <a:pt x="16" y="23"/>
                    </a:moveTo>
                    <a:cubicBezTo>
                      <a:pt x="23" y="24"/>
                      <a:pt x="34" y="29"/>
                      <a:pt x="41" y="26"/>
                    </a:cubicBezTo>
                    <a:cubicBezTo>
                      <a:pt x="49" y="23"/>
                      <a:pt x="46" y="12"/>
                      <a:pt x="44" y="6"/>
                    </a:cubicBezTo>
                    <a:cubicBezTo>
                      <a:pt x="36" y="14"/>
                      <a:pt x="33" y="26"/>
                      <a:pt x="19" y="18"/>
                    </a:cubicBezTo>
                    <a:cubicBezTo>
                      <a:pt x="11" y="14"/>
                      <a:pt x="7" y="5"/>
                      <a:pt x="0" y="0"/>
                    </a:cubicBezTo>
                    <a:cubicBezTo>
                      <a:pt x="3" y="9"/>
                      <a:pt x="11" y="22"/>
                      <a:pt x="22" y="23"/>
                    </a:cubicBezTo>
                  </a:path>
                </a:pathLst>
              </a:custGeom>
              <a:solidFill>
                <a:srgbClr val="84C3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1" name="Freeform 1219"/>
              <p:cNvSpPr>
                <a:spLocks/>
              </p:cNvSpPr>
              <p:nvPr/>
            </p:nvSpPr>
            <p:spPr bwMode="auto">
              <a:xfrm>
                <a:off x="3919" y="1827"/>
                <a:ext cx="115" cy="40"/>
              </a:xfrm>
              <a:custGeom>
                <a:avLst/>
                <a:gdLst>
                  <a:gd name="T0" fmla="*/ 8 w 46"/>
                  <a:gd name="T1" fmla="*/ 0 h 15"/>
                  <a:gd name="T2" fmla="*/ 133 w 46"/>
                  <a:gd name="T3" fmla="*/ 93 h 15"/>
                  <a:gd name="T4" fmla="*/ 288 w 46"/>
                  <a:gd name="T5" fmla="*/ 43 h 15"/>
                  <a:gd name="T6" fmla="*/ 0 w 46"/>
                  <a:gd name="T7" fmla="*/ 0 h 15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6" h="15">
                    <a:moveTo>
                      <a:pt x="1" y="0"/>
                    </a:moveTo>
                    <a:cubicBezTo>
                      <a:pt x="5" y="6"/>
                      <a:pt x="14" y="11"/>
                      <a:pt x="21" y="13"/>
                    </a:cubicBezTo>
                    <a:cubicBezTo>
                      <a:pt x="28" y="14"/>
                      <a:pt x="43" y="14"/>
                      <a:pt x="46" y="6"/>
                    </a:cubicBezTo>
                    <a:cubicBezTo>
                      <a:pt x="32" y="15"/>
                      <a:pt x="12" y="9"/>
                      <a:pt x="0" y="0"/>
                    </a:cubicBezTo>
                  </a:path>
                </a:pathLst>
              </a:custGeom>
              <a:solidFill>
                <a:srgbClr val="84C3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2" name="Freeform 1220"/>
              <p:cNvSpPr>
                <a:spLocks/>
              </p:cNvSpPr>
              <p:nvPr/>
            </p:nvSpPr>
            <p:spPr bwMode="auto">
              <a:xfrm>
                <a:off x="3594" y="1741"/>
                <a:ext cx="127" cy="59"/>
              </a:xfrm>
              <a:custGeom>
                <a:avLst/>
                <a:gdLst>
                  <a:gd name="T0" fmla="*/ 0 w 51"/>
                  <a:gd name="T1" fmla="*/ 115 h 22"/>
                  <a:gd name="T2" fmla="*/ 199 w 51"/>
                  <a:gd name="T3" fmla="*/ 137 h 22"/>
                  <a:gd name="T4" fmla="*/ 266 w 51"/>
                  <a:gd name="T5" fmla="*/ 158 h 22"/>
                  <a:gd name="T6" fmla="*/ 316 w 51"/>
                  <a:gd name="T7" fmla="*/ 150 h 22"/>
                  <a:gd name="T8" fmla="*/ 217 w 51"/>
                  <a:gd name="T9" fmla="*/ 107 h 22"/>
                  <a:gd name="T10" fmla="*/ 137 w 51"/>
                  <a:gd name="T11" fmla="*/ 0 h 22"/>
                  <a:gd name="T12" fmla="*/ 100 w 51"/>
                  <a:gd name="T13" fmla="*/ 72 h 22"/>
                  <a:gd name="T14" fmla="*/ 25 w 51"/>
                  <a:gd name="T15" fmla="*/ 107 h 2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51" h="22">
                    <a:moveTo>
                      <a:pt x="0" y="16"/>
                    </a:moveTo>
                    <a:cubicBezTo>
                      <a:pt x="12" y="16"/>
                      <a:pt x="20" y="14"/>
                      <a:pt x="32" y="19"/>
                    </a:cubicBezTo>
                    <a:cubicBezTo>
                      <a:pt x="37" y="22"/>
                      <a:pt x="38" y="22"/>
                      <a:pt x="43" y="22"/>
                    </a:cubicBezTo>
                    <a:cubicBezTo>
                      <a:pt x="46" y="21"/>
                      <a:pt x="48" y="20"/>
                      <a:pt x="51" y="21"/>
                    </a:cubicBezTo>
                    <a:cubicBezTo>
                      <a:pt x="46" y="16"/>
                      <a:pt x="41" y="17"/>
                      <a:pt x="35" y="15"/>
                    </a:cubicBezTo>
                    <a:cubicBezTo>
                      <a:pt x="26" y="13"/>
                      <a:pt x="24" y="8"/>
                      <a:pt x="22" y="0"/>
                    </a:cubicBezTo>
                    <a:cubicBezTo>
                      <a:pt x="19" y="3"/>
                      <a:pt x="19" y="7"/>
                      <a:pt x="16" y="10"/>
                    </a:cubicBezTo>
                    <a:cubicBezTo>
                      <a:pt x="13" y="12"/>
                      <a:pt x="6" y="14"/>
                      <a:pt x="4" y="15"/>
                    </a:cubicBezTo>
                  </a:path>
                </a:pathLst>
              </a:custGeom>
              <a:solidFill>
                <a:srgbClr val="84C3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" name="Freeform 1221"/>
              <p:cNvSpPr>
                <a:spLocks/>
              </p:cNvSpPr>
              <p:nvPr/>
            </p:nvSpPr>
            <p:spPr bwMode="auto">
              <a:xfrm>
                <a:off x="3734" y="1504"/>
                <a:ext cx="137" cy="45"/>
              </a:xfrm>
              <a:custGeom>
                <a:avLst/>
                <a:gdLst>
                  <a:gd name="T0" fmla="*/ 0 w 55"/>
                  <a:gd name="T1" fmla="*/ 50 h 17"/>
                  <a:gd name="T2" fmla="*/ 125 w 55"/>
                  <a:gd name="T3" fmla="*/ 34 h 17"/>
                  <a:gd name="T4" fmla="*/ 341 w 55"/>
                  <a:gd name="T5" fmla="*/ 64 h 17"/>
                  <a:gd name="T6" fmla="*/ 249 w 55"/>
                  <a:gd name="T7" fmla="*/ 106 h 17"/>
                  <a:gd name="T8" fmla="*/ 167 w 55"/>
                  <a:gd name="T9" fmla="*/ 90 h 17"/>
                  <a:gd name="T10" fmla="*/ 0 w 55"/>
                  <a:gd name="T11" fmla="*/ 69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55" h="17">
                    <a:moveTo>
                      <a:pt x="0" y="7"/>
                    </a:moveTo>
                    <a:cubicBezTo>
                      <a:pt x="7" y="0"/>
                      <a:pt x="12" y="2"/>
                      <a:pt x="20" y="5"/>
                    </a:cubicBezTo>
                    <a:cubicBezTo>
                      <a:pt x="32" y="10"/>
                      <a:pt x="42" y="10"/>
                      <a:pt x="55" y="9"/>
                    </a:cubicBezTo>
                    <a:cubicBezTo>
                      <a:pt x="50" y="11"/>
                      <a:pt x="45" y="13"/>
                      <a:pt x="40" y="15"/>
                    </a:cubicBezTo>
                    <a:cubicBezTo>
                      <a:pt x="33" y="17"/>
                      <a:pt x="34" y="16"/>
                      <a:pt x="27" y="13"/>
                    </a:cubicBezTo>
                    <a:cubicBezTo>
                      <a:pt x="18" y="9"/>
                      <a:pt x="10" y="8"/>
                      <a:pt x="0" y="10"/>
                    </a:cubicBezTo>
                  </a:path>
                </a:pathLst>
              </a:custGeom>
              <a:solidFill>
                <a:srgbClr val="F7FC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4" name="Freeform 1222"/>
              <p:cNvSpPr>
                <a:spLocks/>
              </p:cNvSpPr>
              <p:nvPr/>
            </p:nvSpPr>
            <p:spPr bwMode="auto">
              <a:xfrm>
                <a:off x="3949" y="1664"/>
                <a:ext cx="65" cy="123"/>
              </a:xfrm>
              <a:custGeom>
                <a:avLst/>
                <a:gdLst>
                  <a:gd name="T0" fmla="*/ 0 w 26"/>
                  <a:gd name="T1" fmla="*/ 0 h 46"/>
                  <a:gd name="T2" fmla="*/ 58 w 26"/>
                  <a:gd name="T3" fmla="*/ 187 h 46"/>
                  <a:gd name="T4" fmla="*/ 163 w 26"/>
                  <a:gd name="T5" fmla="*/ 329 h 46"/>
                  <a:gd name="T6" fmla="*/ 38 w 26"/>
                  <a:gd name="T7" fmla="*/ 187 h 46"/>
                  <a:gd name="T8" fmla="*/ 8 w 26"/>
                  <a:gd name="T9" fmla="*/ 99 h 46"/>
                  <a:gd name="T10" fmla="*/ 0 w 26"/>
                  <a:gd name="T11" fmla="*/ 0 h 4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6" h="46">
                    <a:moveTo>
                      <a:pt x="0" y="0"/>
                    </a:moveTo>
                    <a:cubicBezTo>
                      <a:pt x="1" y="9"/>
                      <a:pt x="4" y="19"/>
                      <a:pt x="9" y="26"/>
                    </a:cubicBezTo>
                    <a:cubicBezTo>
                      <a:pt x="14" y="33"/>
                      <a:pt x="23" y="38"/>
                      <a:pt x="26" y="46"/>
                    </a:cubicBezTo>
                    <a:cubicBezTo>
                      <a:pt x="15" y="43"/>
                      <a:pt x="10" y="35"/>
                      <a:pt x="6" y="26"/>
                    </a:cubicBezTo>
                    <a:cubicBezTo>
                      <a:pt x="3" y="21"/>
                      <a:pt x="2" y="19"/>
                      <a:pt x="1" y="14"/>
                    </a:cubicBezTo>
                    <a:cubicBezTo>
                      <a:pt x="1" y="9"/>
                      <a:pt x="2" y="5"/>
                      <a:pt x="0" y="0"/>
                    </a:cubicBezTo>
                  </a:path>
                </a:pathLst>
              </a:custGeom>
              <a:solidFill>
                <a:srgbClr val="F7FC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5" name="Freeform 1223"/>
              <p:cNvSpPr>
                <a:spLocks/>
              </p:cNvSpPr>
              <p:nvPr/>
            </p:nvSpPr>
            <p:spPr bwMode="auto">
              <a:xfrm>
                <a:off x="3479" y="1488"/>
                <a:ext cx="630" cy="421"/>
              </a:xfrm>
              <a:custGeom>
                <a:avLst/>
                <a:gdLst>
                  <a:gd name="T0" fmla="*/ 275 w 252"/>
                  <a:gd name="T1" fmla="*/ 461 h 158"/>
                  <a:gd name="T2" fmla="*/ 333 w 252"/>
                  <a:gd name="T3" fmla="*/ 312 h 158"/>
                  <a:gd name="T4" fmla="*/ 383 w 252"/>
                  <a:gd name="T5" fmla="*/ 120 h 158"/>
                  <a:gd name="T6" fmla="*/ 520 w 252"/>
                  <a:gd name="T7" fmla="*/ 184 h 158"/>
                  <a:gd name="T8" fmla="*/ 670 w 252"/>
                  <a:gd name="T9" fmla="*/ 0 h 158"/>
                  <a:gd name="T10" fmla="*/ 863 w 252"/>
                  <a:gd name="T11" fmla="*/ 56 h 158"/>
                  <a:gd name="T12" fmla="*/ 1083 w 252"/>
                  <a:gd name="T13" fmla="*/ 51 h 158"/>
                  <a:gd name="T14" fmla="*/ 1245 w 252"/>
                  <a:gd name="T15" fmla="*/ 226 h 158"/>
                  <a:gd name="T16" fmla="*/ 1445 w 252"/>
                  <a:gd name="T17" fmla="*/ 376 h 158"/>
                  <a:gd name="T18" fmla="*/ 1345 w 252"/>
                  <a:gd name="T19" fmla="*/ 695 h 158"/>
                  <a:gd name="T20" fmla="*/ 1475 w 252"/>
                  <a:gd name="T21" fmla="*/ 858 h 158"/>
                  <a:gd name="T22" fmla="*/ 1350 w 252"/>
                  <a:gd name="T23" fmla="*/ 1023 h 158"/>
                  <a:gd name="T24" fmla="*/ 1158 w 252"/>
                  <a:gd name="T25" fmla="*/ 994 h 158"/>
                  <a:gd name="T26" fmla="*/ 1000 w 252"/>
                  <a:gd name="T27" fmla="*/ 874 h 158"/>
                  <a:gd name="T28" fmla="*/ 995 w 252"/>
                  <a:gd name="T29" fmla="*/ 1066 h 158"/>
                  <a:gd name="T30" fmla="*/ 733 w 252"/>
                  <a:gd name="T31" fmla="*/ 1015 h 158"/>
                  <a:gd name="T32" fmla="*/ 650 w 252"/>
                  <a:gd name="T33" fmla="*/ 879 h 158"/>
                  <a:gd name="T34" fmla="*/ 495 w 252"/>
                  <a:gd name="T35" fmla="*/ 858 h 158"/>
                  <a:gd name="T36" fmla="*/ 350 w 252"/>
                  <a:gd name="T37" fmla="*/ 823 h 158"/>
                  <a:gd name="T38" fmla="*/ 200 w 252"/>
                  <a:gd name="T39" fmla="*/ 823 h 158"/>
                  <a:gd name="T40" fmla="*/ 183 w 252"/>
                  <a:gd name="T41" fmla="*/ 618 h 158"/>
                  <a:gd name="T42" fmla="*/ 288 w 252"/>
                  <a:gd name="T43" fmla="*/ 589 h 158"/>
                  <a:gd name="T44" fmla="*/ 275 w 252"/>
                  <a:gd name="T45" fmla="*/ 461 h 158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252" h="158">
                    <a:moveTo>
                      <a:pt x="44" y="65"/>
                    </a:moveTo>
                    <a:cubicBezTo>
                      <a:pt x="48" y="53"/>
                      <a:pt x="52" y="58"/>
                      <a:pt x="53" y="44"/>
                    </a:cubicBezTo>
                    <a:cubicBezTo>
                      <a:pt x="54" y="39"/>
                      <a:pt x="57" y="20"/>
                      <a:pt x="61" y="17"/>
                    </a:cubicBezTo>
                    <a:cubicBezTo>
                      <a:pt x="76" y="9"/>
                      <a:pt x="70" y="34"/>
                      <a:pt x="83" y="26"/>
                    </a:cubicBezTo>
                    <a:cubicBezTo>
                      <a:pt x="94" y="18"/>
                      <a:pt x="87" y="1"/>
                      <a:pt x="107" y="0"/>
                    </a:cubicBezTo>
                    <a:cubicBezTo>
                      <a:pt x="117" y="0"/>
                      <a:pt x="128" y="6"/>
                      <a:pt x="138" y="8"/>
                    </a:cubicBezTo>
                    <a:cubicBezTo>
                      <a:pt x="150" y="10"/>
                      <a:pt x="161" y="4"/>
                      <a:pt x="173" y="7"/>
                    </a:cubicBezTo>
                    <a:cubicBezTo>
                      <a:pt x="187" y="11"/>
                      <a:pt x="189" y="23"/>
                      <a:pt x="199" y="32"/>
                    </a:cubicBezTo>
                    <a:cubicBezTo>
                      <a:pt x="208" y="40"/>
                      <a:pt x="223" y="43"/>
                      <a:pt x="231" y="53"/>
                    </a:cubicBezTo>
                    <a:cubicBezTo>
                      <a:pt x="252" y="81"/>
                      <a:pt x="198" y="77"/>
                      <a:pt x="215" y="98"/>
                    </a:cubicBezTo>
                    <a:cubicBezTo>
                      <a:pt x="221" y="107"/>
                      <a:pt x="235" y="109"/>
                      <a:pt x="236" y="121"/>
                    </a:cubicBezTo>
                    <a:cubicBezTo>
                      <a:pt x="237" y="130"/>
                      <a:pt x="225" y="141"/>
                      <a:pt x="216" y="144"/>
                    </a:cubicBezTo>
                    <a:cubicBezTo>
                      <a:pt x="207" y="146"/>
                      <a:pt x="199" y="147"/>
                      <a:pt x="185" y="140"/>
                    </a:cubicBezTo>
                    <a:cubicBezTo>
                      <a:pt x="177" y="136"/>
                      <a:pt x="166" y="119"/>
                      <a:pt x="160" y="123"/>
                    </a:cubicBezTo>
                    <a:cubicBezTo>
                      <a:pt x="152" y="129"/>
                      <a:pt x="170" y="141"/>
                      <a:pt x="159" y="150"/>
                    </a:cubicBezTo>
                    <a:cubicBezTo>
                      <a:pt x="149" y="158"/>
                      <a:pt x="126" y="151"/>
                      <a:pt x="117" y="143"/>
                    </a:cubicBezTo>
                    <a:cubicBezTo>
                      <a:pt x="111" y="137"/>
                      <a:pt x="111" y="128"/>
                      <a:pt x="104" y="124"/>
                    </a:cubicBezTo>
                    <a:cubicBezTo>
                      <a:pt x="96" y="118"/>
                      <a:pt x="88" y="123"/>
                      <a:pt x="79" y="121"/>
                    </a:cubicBezTo>
                    <a:cubicBezTo>
                      <a:pt x="68" y="118"/>
                      <a:pt x="67" y="114"/>
                      <a:pt x="56" y="116"/>
                    </a:cubicBezTo>
                    <a:cubicBezTo>
                      <a:pt x="45" y="118"/>
                      <a:pt x="44" y="122"/>
                      <a:pt x="32" y="116"/>
                    </a:cubicBezTo>
                    <a:cubicBezTo>
                      <a:pt x="12" y="106"/>
                      <a:pt x="0" y="82"/>
                      <a:pt x="29" y="87"/>
                    </a:cubicBezTo>
                    <a:cubicBezTo>
                      <a:pt x="38" y="89"/>
                      <a:pt x="40" y="92"/>
                      <a:pt x="46" y="83"/>
                    </a:cubicBezTo>
                    <a:cubicBezTo>
                      <a:pt x="51" y="76"/>
                      <a:pt x="40" y="77"/>
                      <a:pt x="44" y="65"/>
                    </a:cubicBezTo>
                    <a:close/>
                  </a:path>
                </a:pathLst>
              </a:custGeom>
              <a:noFill/>
              <a:ln w="7938" cap="rnd">
                <a:solidFill>
                  <a:srgbClr val="3333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6" name="Freeform 1224"/>
              <p:cNvSpPr>
                <a:spLocks/>
              </p:cNvSpPr>
              <p:nvPr/>
            </p:nvSpPr>
            <p:spPr bwMode="auto">
              <a:xfrm>
                <a:off x="3749" y="1549"/>
                <a:ext cx="180" cy="94"/>
              </a:xfrm>
              <a:custGeom>
                <a:avLst/>
                <a:gdLst>
                  <a:gd name="T0" fmla="*/ 400 w 72"/>
                  <a:gd name="T1" fmla="*/ 0 h 35"/>
                  <a:gd name="T2" fmla="*/ 258 w 72"/>
                  <a:gd name="T3" fmla="*/ 209 h 35"/>
                  <a:gd name="T4" fmla="*/ 0 w 72"/>
                  <a:gd name="T5" fmla="*/ 145 h 3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72" h="35">
                    <a:moveTo>
                      <a:pt x="64" y="0"/>
                    </a:moveTo>
                    <a:cubicBezTo>
                      <a:pt x="72" y="15"/>
                      <a:pt x="53" y="25"/>
                      <a:pt x="41" y="29"/>
                    </a:cubicBezTo>
                    <a:cubicBezTo>
                      <a:pt x="25" y="35"/>
                      <a:pt x="15" y="27"/>
                      <a:pt x="0" y="20"/>
                    </a:cubicBezTo>
                  </a:path>
                </a:pathLst>
              </a:custGeom>
              <a:noFill/>
              <a:ln w="7938" cap="rnd">
                <a:solidFill>
                  <a:srgbClr val="3333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7" name="Freeform 1225"/>
              <p:cNvSpPr>
                <a:spLocks/>
              </p:cNvSpPr>
              <p:nvPr/>
            </p:nvSpPr>
            <p:spPr bwMode="auto">
              <a:xfrm>
                <a:off x="3641" y="1704"/>
                <a:ext cx="105" cy="123"/>
              </a:xfrm>
              <a:custGeom>
                <a:avLst/>
                <a:gdLst>
                  <a:gd name="T0" fmla="*/ 0 w 42"/>
                  <a:gd name="T1" fmla="*/ 0 h 46"/>
                  <a:gd name="T2" fmla="*/ 100 w 42"/>
                  <a:gd name="T3" fmla="*/ 187 h 46"/>
                  <a:gd name="T4" fmla="*/ 175 w 42"/>
                  <a:gd name="T5" fmla="*/ 214 h 46"/>
                  <a:gd name="T6" fmla="*/ 263 w 42"/>
                  <a:gd name="T7" fmla="*/ 329 h 4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2" h="46">
                    <a:moveTo>
                      <a:pt x="0" y="0"/>
                    </a:moveTo>
                    <a:cubicBezTo>
                      <a:pt x="1" y="13"/>
                      <a:pt x="3" y="20"/>
                      <a:pt x="16" y="26"/>
                    </a:cubicBezTo>
                    <a:cubicBezTo>
                      <a:pt x="19" y="28"/>
                      <a:pt x="25" y="28"/>
                      <a:pt x="28" y="30"/>
                    </a:cubicBezTo>
                    <a:cubicBezTo>
                      <a:pt x="33" y="34"/>
                      <a:pt x="34" y="32"/>
                      <a:pt x="42" y="46"/>
                    </a:cubicBezTo>
                  </a:path>
                </a:pathLst>
              </a:custGeom>
              <a:noFill/>
              <a:ln w="7938" cap="rnd">
                <a:solidFill>
                  <a:srgbClr val="3333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8" name="Freeform 1226"/>
              <p:cNvSpPr>
                <a:spLocks/>
              </p:cNvSpPr>
              <p:nvPr/>
            </p:nvSpPr>
            <p:spPr bwMode="auto">
              <a:xfrm>
                <a:off x="3969" y="1688"/>
                <a:ext cx="50" cy="69"/>
              </a:xfrm>
              <a:custGeom>
                <a:avLst/>
                <a:gdLst>
                  <a:gd name="T0" fmla="*/ 0 w 20"/>
                  <a:gd name="T1" fmla="*/ 0 h 26"/>
                  <a:gd name="T2" fmla="*/ 125 w 20"/>
                  <a:gd name="T3" fmla="*/ 183 h 26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20" h="26">
                    <a:moveTo>
                      <a:pt x="0" y="0"/>
                    </a:moveTo>
                    <a:cubicBezTo>
                      <a:pt x="3" y="10"/>
                      <a:pt x="12" y="19"/>
                      <a:pt x="20" y="26"/>
                    </a:cubicBezTo>
                  </a:path>
                </a:pathLst>
              </a:custGeom>
              <a:noFill/>
              <a:ln w="7938" cap="rnd">
                <a:solidFill>
                  <a:srgbClr val="3333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9" name="Freeform 1227"/>
              <p:cNvSpPr>
                <a:spLocks/>
              </p:cNvSpPr>
              <p:nvPr/>
            </p:nvSpPr>
            <p:spPr bwMode="auto">
              <a:xfrm>
                <a:off x="3839" y="1811"/>
                <a:ext cx="42" cy="45"/>
              </a:xfrm>
              <a:custGeom>
                <a:avLst/>
                <a:gdLst>
                  <a:gd name="T0" fmla="*/ 104 w 17"/>
                  <a:gd name="T1" fmla="*/ 13 h 17"/>
                  <a:gd name="T2" fmla="*/ 0 w 17"/>
                  <a:gd name="T3" fmla="*/ 119 h 17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7" h="17">
                    <a:moveTo>
                      <a:pt x="17" y="2"/>
                    </a:moveTo>
                    <a:cubicBezTo>
                      <a:pt x="11" y="0"/>
                      <a:pt x="7" y="15"/>
                      <a:pt x="0" y="17"/>
                    </a:cubicBezTo>
                  </a:path>
                </a:pathLst>
              </a:custGeom>
              <a:noFill/>
              <a:ln w="7938" cap="rnd">
                <a:solidFill>
                  <a:srgbClr val="3333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0" name="Freeform 1228"/>
              <p:cNvSpPr>
                <a:spLocks/>
              </p:cNvSpPr>
              <p:nvPr/>
            </p:nvSpPr>
            <p:spPr bwMode="auto">
              <a:xfrm>
                <a:off x="3576" y="1725"/>
                <a:ext cx="33" cy="8"/>
              </a:xfrm>
              <a:custGeom>
                <a:avLst/>
                <a:gdLst>
                  <a:gd name="T0" fmla="*/ 0 w 13"/>
                  <a:gd name="T1" fmla="*/ 0 h 3"/>
                  <a:gd name="T2" fmla="*/ 84 w 13"/>
                  <a:gd name="T3" fmla="*/ 21 h 3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3" h="3">
                    <a:moveTo>
                      <a:pt x="0" y="0"/>
                    </a:moveTo>
                    <a:cubicBezTo>
                      <a:pt x="4" y="2"/>
                      <a:pt x="9" y="1"/>
                      <a:pt x="13" y="3"/>
                    </a:cubicBezTo>
                  </a:path>
                </a:pathLst>
              </a:custGeom>
              <a:noFill/>
              <a:ln w="7938" cap="rnd">
                <a:solidFill>
                  <a:srgbClr val="3333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1" name="Freeform 1229"/>
              <p:cNvSpPr>
                <a:spLocks/>
              </p:cNvSpPr>
              <p:nvPr/>
            </p:nvSpPr>
            <p:spPr bwMode="auto">
              <a:xfrm>
                <a:off x="3629" y="1704"/>
                <a:ext cx="27" cy="24"/>
              </a:xfrm>
              <a:custGeom>
                <a:avLst/>
                <a:gdLst>
                  <a:gd name="T0" fmla="*/ 0 w 11"/>
                  <a:gd name="T1" fmla="*/ 35 h 9"/>
                  <a:gd name="T2" fmla="*/ 61 w 11"/>
                  <a:gd name="T3" fmla="*/ 0 h 9"/>
                  <a:gd name="T4" fmla="*/ 25 w 11"/>
                  <a:gd name="T5" fmla="*/ 64 h 9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1" h="9">
                    <a:moveTo>
                      <a:pt x="0" y="5"/>
                    </a:moveTo>
                    <a:cubicBezTo>
                      <a:pt x="4" y="3"/>
                      <a:pt x="7" y="1"/>
                      <a:pt x="10" y="0"/>
                    </a:cubicBezTo>
                    <a:cubicBezTo>
                      <a:pt x="11" y="4"/>
                      <a:pt x="7" y="7"/>
                      <a:pt x="4" y="9"/>
                    </a:cubicBezTo>
                  </a:path>
                </a:pathLst>
              </a:custGeom>
              <a:noFill/>
              <a:ln w="7938" cap="flat">
                <a:solidFill>
                  <a:srgbClr val="D1EEF5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2" name="Freeform 1230"/>
              <p:cNvSpPr>
                <a:spLocks/>
              </p:cNvSpPr>
              <p:nvPr/>
            </p:nvSpPr>
            <p:spPr bwMode="auto">
              <a:xfrm>
                <a:off x="3744" y="1595"/>
                <a:ext cx="20" cy="32"/>
              </a:xfrm>
              <a:custGeom>
                <a:avLst/>
                <a:gdLst>
                  <a:gd name="T0" fmla="*/ 0 w 8"/>
                  <a:gd name="T1" fmla="*/ 72 h 12"/>
                  <a:gd name="T2" fmla="*/ 50 w 8"/>
                  <a:gd name="T3" fmla="*/ 0 h 12"/>
                  <a:gd name="T4" fmla="*/ 33 w 8"/>
                  <a:gd name="T5" fmla="*/ 85 h 1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8" h="12">
                    <a:moveTo>
                      <a:pt x="0" y="10"/>
                    </a:moveTo>
                    <a:cubicBezTo>
                      <a:pt x="0" y="5"/>
                      <a:pt x="4" y="1"/>
                      <a:pt x="8" y="0"/>
                    </a:cubicBezTo>
                    <a:cubicBezTo>
                      <a:pt x="7" y="4"/>
                      <a:pt x="6" y="8"/>
                      <a:pt x="5" y="12"/>
                    </a:cubicBezTo>
                  </a:path>
                </a:pathLst>
              </a:custGeom>
              <a:noFill/>
              <a:ln w="7938" cap="flat">
                <a:solidFill>
                  <a:srgbClr val="D1EEF5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3" name="Freeform 1231"/>
              <p:cNvSpPr>
                <a:spLocks/>
              </p:cNvSpPr>
              <p:nvPr/>
            </p:nvSpPr>
            <p:spPr bwMode="auto">
              <a:xfrm>
                <a:off x="3891" y="1544"/>
                <a:ext cx="33" cy="29"/>
              </a:xfrm>
              <a:custGeom>
                <a:avLst/>
                <a:gdLst>
                  <a:gd name="T0" fmla="*/ 71 w 13"/>
                  <a:gd name="T1" fmla="*/ 29 h 11"/>
                  <a:gd name="T2" fmla="*/ 8 w 13"/>
                  <a:gd name="T3" fmla="*/ 34 h 11"/>
                  <a:gd name="T4" fmla="*/ 84 w 13"/>
                  <a:gd name="T5" fmla="*/ 63 h 1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3" h="11">
                    <a:moveTo>
                      <a:pt x="11" y="4"/>
                    </a:moveTo>
                    <a:cubicBezTo>
                      <a:pt x="9" y="2"/>
                      <a:pt x="0" y="0"/>
                      <a:pt x="1" y="5"/>
                    </a:cubicBezTo>
                    <a:cubicBezTo>
                      <a:pt x="2" y="11"/>
                      <a:pt x="12" y="6"/>
                      <a:pt x="13" y="9"/>
                    </a:cubicBezTo>
                  </a:path>
                </a:pathLst>
              </a:custGeom>
              <a:noFill/>
              <a:ln w="7938" cap="flat">
                <a:solidFill>
                  <a:srgbClr val="D1EEF5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4" name="Freeform 1232"/>
              <p:cNvSpPr>
                <a:spLocks/>
              </p:cNvSpPr>
              <p:nvPr/>
            </p:nvSpPr>
            <p:spPr bwMode="auto">
              <a:xfrm>
                <a:off x="3961" y="1691"/>
                <a:ext cx="18" cy="29"/>
              </a:xfrm>
              <a:custGeom>
                <a:avLst/>
                <a:gdLst>
                  <a:gd name="T0" fmla="*/ 39 w 7"/>
                  <a:gd name="T1" fmla="*/ 0 h 11"/>
                  <a:gd name="T2" fmla="*/ 46 w 7"/>
                  <a:gd name="T3" fmla="*/ 34 h 11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7" h="11">
                    <a:moveTo>
                      <a:pt x="6" y="0"/>
                    </a:moveTo>
                    <a:cubicBezTo>
                      <a:pt x="0" y="3"/>
                      <a:pt x="3" y="11"/>
                      <a:pt x="7" y="5"/>
                    </a:cubicBezTo>
                  </a:path>
                </a:pathLst>
              </a:custGeom>
              <a:noFill/>
              <a:ln w="7938" cap="flat">
                <a:solidFill>
                  <a:srgbClr val="D1EEF5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5" name="Freeform 1233"/>
              <p:cNvSpPr>
                <a:spLocks/>
              </p:cNvSpPr>
              <p:nvPr/>
            </p:nvSpPr>
            <p:spPr bwMode="auto">
              <a:xfrm>
                <a:off x="3604" y="1717"/>
                <a:ext cx="5" cy="22"/>
              </a:xfrm>
              <a:custGeom>
                <a:avLst/>
                <a:gdLst>
                  <a:gd name="T0" fmla="*/ 0 w 2"/>
                  <a:gd name="T1" fmla="*/ 61 h 8"/>
                  <a:gd name="T2" fmla="*/ 13 w 2"/>
                  <a:gd name="T3" fmla="*/ 0 h 8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2" h="8">
                    <a:moveTo>
                      <a:pt x="0" y="8"/>
                    </a:moveTo>
                    <a:cubicBezTo>
                      <a:pt x="0" y="5"/>
                      <a:pt x="0" y="3"/>
                      <a:pt x="2" y="0"/>
                    </a:cubicBezTo>
                  </a:path>
                </a:pathLst>
              </a:custGeom>
              <a:noFill/>
              <a:ln w="7938" cap="flat">
                <a:solidFill>
                  <a:srgbClr val="D1EEF5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42" name="Group 541"/>
            <p:cNvGrpSpPr/>
            <p:nvPr/>
          </p:nvGrpSpPr>
          <p:grpSpPr>
            <a:xfrm rot="13090702">
              <a:off x="6927023" y="2581299"/>
              <a:ext cx="191735" cy="326852"/>
              <a:chOff x="3011464" y="1483315"/>
              <a:chExt cx="191735" cy="326852"/>
            </a:xfrm>
          </p:grpSpPr>
          <p:sp>
            <p:nvSpPr>
              <p:cNvPr id="545" name="Freeform 1414"/>
              <p:cNvSpPr>
                <a:spLocks/>
              </p:cNvSpPr>
              <p:nvPr/>
            </p:nvSpPr>
            <p:spPr bwMode="auto">
              <a:xfrm rot="4365509">
                <a:off x="3050122" y="1444657"/>
                <a:ext cx="68687" cy="146003"/>
              </a:xfrm>
              <a:custGeom>
                <a:avLst/>
                <a:gdLst>
                  <a:gd name="T0" fmla="*/ 0 w 22"/>
                  <a:gd name="T1" fmla="*/ 311 h 44"/>
                  <a:gd name="T2" fmla="*/ 0 w 22"/>
                  <a:gd name="T3" fmla="*/ 141 h 44"/>
                  <a:gd name="T4" fmla="*/ 138 w 22"/>
                  <a:gd name="T5" fmla="*/ 0 h 44"/>
                  <a:gd name="T6" fmla="*/ 20 w 22"/>
                  <a:gd name="T7" fmla="*/ 157 h 44"/>
                  <a:gd name="T8" fmla="*/ 0 w 22"/>
                  <a:gd name="T9" fmla="*/ 311 h 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2" h="44">
                    <a:moveTo>
                      <a:pt x="0" y="44"/>
                    </a:moveTo>
                    <a:cubicBezTo>
                      <a:pt x="0" y="20"/>
                      <a:pt x="0" y="20"/>
                      <a:pt x="0" y="20"/>
                    </a:cubicBezTo>
                    <a:cubicBezTo>
                      <a:pt x="0" y="8"/>
                      <a:pt x="10" y="0"/>
                      <a:pt x="22" y="0"/>
                    </a:cubicBezTo>
                    <a:cubicBezTo>
                      <a:pt x="17" y="1"/>
                      <a:pt x="5" y="8"/>
                      <a:pt x="3" y="22"/>
                    </a:cubicBezTo>
                    <a:cubicBezTo>
                      <a:pt x="2" y="36"/>
                      <a:pt x="0" y="44"/>
                      <a:pt x="0" y="4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6" name="Freeform 1415"/>
              <p:cNvSpPr>
                <a:spLocks/>
              </p:cNvSpPr>
              <p:nvPr/>
            </p:nvSpPr>
            <p:spPr bwMode="auto">
              <a:xfrm rot="4365509">
                <a:off x="3108322" y="1715290"/>
                <a:ext cx="96162" cy="93592"/>
              </a:xfrm>
              <a:custGeom>
                <a:avLst/>
                <a:gdLst>
                  <a:gd name="T0" fmla="*/ 166 w 31"/>
                  <a:gd name="T1" fmla="*/ 0 h 28"/>
                  <a:gd name="T2" fmla="*/ 166 w 31"/>
                  <a:gd name="T3" fmla="*/ 171 h 28"/>
                  <a:gd name="T4" fmla="*/ 0 w 31"/>
                  <a:gd name="T5" fmla="*/ 171 h 28"/>
                  <a:gd name="T6" fmla="*/ 191 w 31"/>
                  <a:gd name="T7" fmla="*/ 201 h 28"/>
                  <a:gd name="T8" fmla="*/ 166 w 31"/>
                  <a:gd name="T9" fmla="*/ 0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1" h="28">
                    <a:moveTo>
                      <a:pt x="27" y="0"/>
                    </a:moveTo>
                    <a:cubicBezTo>
                      <a:pt x="27" y="24"/>
                      <a:pt x="27" y="24"/>
                      <a:pt x="27" y="24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10" y="27"/>
                      <a:pt x="31" y="28"/>
                      <a:pt x="31" y="28"/>
                    </a:cubicBezTo>
                    <a:lnTo>
                      <a:pt x="2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pic>
        <p:nvPicPr>
          <p:cNvPr id="1029" name="Picture 5">
            <a:extLst>
              <a:ext uri="{FF2B5EF4-FFF2-40B4-BE49-F238E27FC236}">
                <a16:creationId xmlns:a16="http://schemas.microsoft.com/office/drawing/2014/main" id="{41B1B75D-E7BF-4C7D-BA7A-BB29546D4E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159" y="1204844"/>
            <a:ext cx="2408238" cy="270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FA83C8CD-5A95-43E8-B8C0-B9E8D4DFAD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890" y="4057756"/>
            <a:ext cx="1895475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95569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" name="Group 106"/>
          <p:cNvGrpSpPr>
            <a:grpSpLocks noChangeAspect="1"/>
          </p:cNvGrpSpPr>
          <p:nvPr/>
        </p:nvGrpSpPr>
        <p:grpSpPr bwMode="auto">
          <a:xfrm rot="4137888">
            <a:off x="6236526" y="-4868483"/>
            <a:ext cx="11021047" cy="10809600"/>
            <a:chOff x="4349" y="1763"/>
            <a:chExt cx="834" cy="818"/>
          </a:xfrm>
        </p:grpSpPr>
        <p:sp>
          <p:nvSpPr>
            <p:cNvPr id="63" name="Freeform 107"/>
            <p:cNvSpPr>
              <a:spLocks/>
            </p:cNvSpPr>
            <p:nvPr/>
          </p:nvSpPr>
          <p:spPr bwMode="auto">
            <a:xfrm>
              <a:off x="4358" y="1763"/>
              <a:ext cx="825" cy="818"/>
            </a:xfrm>
            <a:custGeom>
              <a:avLst/>
              <a:gdLst>
                <a:gd name="T0" fmla="*/ 566 w 478"/>
                <a:gd name="T1" fmla="*/ 206 h 444"/>
                <a:gd name="T2" fmla="*/ 107 w 478"/>
                <a:gd name="T3" fmla="*/ 927 h 444"/>
                <a:gd name="T4" fmla="*/ 169 w 478"/>
                <a:gd name="T5" fmla="*/ 1951 h 444"/>
                <a:gd name="T6" fmla="*/ 1629 w 478"/>
                <a:gd name="T7" fmla="*/ 2458 h 444"/>
                <a:gd name="T8" fmla="*/ 1940 w 478"/>
                <a:gd name="T9" fmla="*/ 451 h 444"/>
                <a:gd name="T10" fmla="*/ 1301 w 478"/>
                <a:gd name="T11" fmla="*/ 88 h 444"/>
                <a:gd name="T12" fmla="*/ 566 w 478"/>
                <a:gd name="T13" fmla="*/ 206 h 44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78" h="444">
                  <a:moveTo>
                    <a:pt x="110" y="33"/>
                  </a:moveTo>
                  <a:cubicBezTo>
                    <a:pt x="53" y="66"/>
                    <a:pt x="45" y="92"/>
                    <a:pt x="21" y="148"/>
                  </a:cubicBezTo>
                  <a:cubicBezTo>
                    <a:pt x="0" y="199"/>
                    <a:pt x="7" y="264"/>
                    <a:pt x="33" y="312"/>
                  </a:cubicBezTo>
                  <a:cubicBezTo>
                    <a:pt x="82" y="404"/>
                    <a:pt x="227" y="444"/>
                    <a:pt x="317" y="393"/>
                  </a:cubicBezTo>
                  <a:cubicBezTo>
                    <a:pt x="424" y="333"/>
                    <a:pt x="478" y="167"/>
                    <a:pt x="377" y="72"/>
                  </a:cubicBezTo>
                  <a:cubicBezTo>
                    <a:pt x="342" y="39"/>
                    <a:pt x="298" y="23"/>
                    <a:pt x="253" y="14"/>
                  </a:cubicBezTo>
                  <a:cubicBezTo>
                    <a:pt x="183" y="0"/>
                    <a:pt x="150" y="12"/>
                    <a:pt x="110" y="33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endParaRPr lang="nl-NL" sz="2400"/>
            </a:p>
          </p:txBody>
        </p:sp>
        <p:sp>
          <p:nvSpPr>
            <p:cNvPr id="64" name="Freeform 108"/>
            <p:cNvSpPr>
              <a:spLocks/>
            </p:cNvSpPr>
            <p:nvPr/>
          </p:nvSpPr>
          <p:spPr bwMode="auto">
            <a:xfrm>
              <a:off x="4444" y="1822"/>
              <a:ext cx="615" cy="647"/>
            </a:xfrm>
            <a:custGeom>
              <a:avLst/>
              <a:gdLst>
                <a:gd name="T0" fmla="*/ 423 w 356"/>
                <a:gd name="T1" fmla="*/ 201 h 351"/>
                <a:gd name="T2" fmla="*/ 62 w 356"/>
                <a:gd name="T3" fmla="*/ 922 h 351"/>
                <a:gd name="T4" fmla="*/ 389 w 356"/>
                <a:gd name="T5" fmla="*/ 1974 h 351"/>
                <a:gd name="T6" fmla="*/ 1107 w 356"/>
                <a:gd name="T7" fmla="*/ 2136 h 351"/>
                <a:gd name="T8" fmla="*/ 1629 w 356"/>
                <a:gd name="T9" fmla="*/ 1596 h 351"/>
                <a:gd name="T10" fmla="*/ 1748 w 356"/>
                <a:gd name="T11" fmla="*/ 750 h 351"/>
                <a:gd name="T12" fmla="*/ 1316 w 356"/>
                <a:gd name="T13" fmla="*/ 149 h 351"/>
                <a:gd name="T14" fmla="*/ 423 w 356"/>
                <a:gd name="T15" fmla="*/ 201 h 35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56" h="351">
                  <a:moveTo>
                    <a:pt x="82" y="32"/>
                  </a:moveTo>
                  <a:cubicBezTo>
                    <a:pt x="32" y="58"/>
                    <a:pt x="19" y="110"/>
                    <a:pt x="12" y="147"/>
                  </a:cubicBezTo>
                  <a:cubicBezTo>
                    <a:pt x="0" y="215"/>
                    <a:pt x="10" y="278"/>
                    <a:pt x="75" y="315"/>
                  </a:cubicBezTo>
                  <a:cubicBezTo>
                    <a:pt x="108" y="333"/>
                    <a:pt x="177" y="351"/>
                    <a:pt x="215" y="341"/>
                  </a:cubicBezTo>
                  <a:cubicBezTo>
                    <a:pt x="263" y="328"/>
                    <a:pt x="290" y="291"/>
                    <a:pt x="316" y="255"/>
                  </a:cubicBezTo>
                  <a:cubicBezTo>
                    <a:pt x="345" y="215"/>
                    <a:pt x="356" y="176"/>
                    <a:pt x="339" y="120"/>
                  </a:cubicBezTo>
                  <a:cubicBezTo>
                    <a:pt x="326" y="78"/>
                    <a:pt x="297" y="38"/>
                    <a:pt x="255" y="24"/>
                  </a:cubicBezTo>
                  <a:cubicBezTo>
                    <a:pt x="182" y="0"/>
                    <a:pt x="143" y="3"/>
                    <a:pt x="82" y="32"/>
                  </a:cubicBezTo>
                  <a:close/>
                </a:path>
              </a:pathLst>
            </a:custGeom>
            <a:solidFill>
              <a:srgbClr val="CCA6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endParaRPr lang="nl-NL" sz="2400"/>
            </a:p>
          </p:txBody>
        </p:sp>
        <p:sp>
          <p:nvSpPr>
            <p:cNvPr id="65" name="Freeform 109"/>
            <p:cNvSpPr>
              <a:spLocks/>
            </p:cNvSpPr>
            <p:nvPr/>
          </p:nvSpPr>
          <p:spPr bwMode="auto">
            <a:xfrm>
              <a:off x="4494" y="1953"/>
              <a:ext cx="586" cy="496"/>
            </a:xfrm>
            <a:custGeom>
              <a:avLst/>
              <a:gdLst>
                <a:gd name="T0" fmla="*/ 0 w 339"/>
                <a:gd name="T1" fmla="*/ 1084 h 269"/>
                <a:gd name="T2" fmla="*/ 553 w 339"/>
                <a:gd name="T3" fmla="*/ 1604 h 269"/>
                <a:gd name="T4" fmla="*/ 1207 w 339"/>
                <a:gd name="T5" fmla="*/ 1462 h 269"/>
                <a:gd name="T6" fmla="*/ 1374 w 339"/>
                <a:gd name="T7" fmla="*/ 0 h 269"/>
                <a:gd name="T8" fmla="*/ 1404 w 339"/>
                <a:gd name="T9" fmla="*/ 645 h 269"/>
                <a:gd name="T10" fmla="*/ 1234 w 339"/>
                <a:gd name="T11" fmla="*/ 903 h 269"/>
                <a:gd name="T12" fmla="*/ 1063 w 339"/>
                <a:gd name="T13" fmla="*/ 1173 h 269"/>
                <a:gd name="T14" fmla="*/ 583 w 339"/>
                <a:gd name="T15" fmla="*/ 1381 h 269"/>
                <a:gd name="T16" fmla="*/ 242 w 339"/>
                <a:gd name="T17" fmla="*/ 1228 h 269"/>
                <a:gd name="T18" fmla="*/ 41 w 339"/>
                <a:gd name="T19" fmla="*/ 1108 h 26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39" h="269">
                  <a:moveTo>
                    <a:pt x="0" y="173"/>
                  </a:moveTo>
                  <a:cubicBezTo>
                    <a:pt x="10" y="229"/>
                    <a:pt x="64" y="243"/>
                    <a:pt x="107" y="256"/>
                  </a:cubicBezTo>
                  <a:cubicBezTo>
                    <a:pt x="154" y="269"/>
                    <a:pt x="196" y="265"/>
                    <a:pt x="234" y="233"/>
                  </a:cubicBezTo>
                  <a:cubicBezTo>
                    <a:pt x="295" y="179"/>
                    <a:pt x="339" y="58"/>
                    <a:pt x="266" y="0"/>
                  </a:cubicBezTo>
                  <a:cubicBezTo>
                    <a:pt x="273" y="33"/>
                    <a:pt x="287" y="70"/>
                    <a:pt x="272" y="103"/>
                  </a:cubicBezTo>
                  <a:cubicBezTo>
                    <a:pt x="265" y="118"/>
                    <a:pt x="251" y="132"/>
                    <a:pt x="239" y="144"/>
                  </a:cubicBezTo>
                  <a:cubicBezTo>
                    <a:pt x="225" y="158"/>
                    <a:pt x="218" y="173"/>
                    <a:pt x="206" y="187"/>
                  </a:cubicBezTo>
                  <a:cubicBezTo>
                    <a:pt x="187" y="211"/>
                    <a:pt x="144" y="222"/>
                    <a:pt x="113" y="220"/>
                  </a:cubicBezTo>
                  <a:cubicBezTo>
                    <a:pt x="85" y="219"/>
                    <a:pt x="68" y="208"/>
                    <a:pt x="47" y="196"/>
                  </a:cubicBezTo>
                  <a:cubicBezTo>
                    <a:pt x="35" y="188"/>
                    <a:pt x="14" y="192"/>
                    <a:pt x="8" y="177"/>
                  </a:cubicBezTo>
                </a:path>
              </a:pathLst>
            </a:custGeom>
            <a:solidFill>
              <a:srgbClr val="BA94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endParaRPr lang="nl-NL" sz="2400"/>
            </a:p>
          </p:txBody>
        </p:sp>
        <p:sp>
          <p:nvSpPr>
            <p:cNvPr id="66" name="Freeform 110"/>
            <p:cNvSpPr>
              <a:spLocks/>
            </p:cNvSpPr>
            <p:nvPr/>
          </p:nvSpPr>
          <p:spPr bwMode="auto">
            <a:xfrm>
              <a:off x="4479" y="1861"/>
              <a:ext cx="297" cy="295"/>
            </a:xfrm>
            <a:custGeom>
              <a:avLst/>
              <a:gdLst>
                <a:gd name="T0" fmla="*/ 587 w 172"/>
                <a:gd name="T1" fmla="*/ 24 h 160"/>
                <a:gd name="T2" fmla="*/ 221 w 172"/>
                <a:gd name="T3" fmla="*/ 295 h 160"/>
                <a:gd name="T4" fmla="*/ 28 w 172"/>
                <a:gd name="T5" fmla="*/ 1003 h 160"/>
                <a:gd name="T6" fmla="*/ 319 w 172"/>
                <a:gd name="T7" fmla="*/ 319 h 160"/>
                <a:gd name="T8" fmla="*/ 452 w 172"/>
                <a:gd name="T9" fmla="*/ 245 h 160"/>
                <a:gd name="T10" fmla="*/ 537 w 172"/>
                <a:gd name="T11" fmla="*/ 120 h 160"/>
                <a:gd name="T12" fmla="*/ 886 w 172"/>
                <a:gd name="T13" fmla="*/ 24 h 160"/>
                <a:gd name="T14" fmla="*/ 587 w 172"/>
                <a:gd name="T15" fmla="*/ 37 h 16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72" h="160">
                  <a:moveTo>
                    <a:pt x="114" y="4"/>
                  </a:moveTo>
                  <a:cubicBezTo>
                    <a:pt x="86" y="17"/>
                    <a:pt x="64" y="24"/>
                    <a:pt x="43" y="47"/>
                  </a:cubicBezTo>
                  <a:cubicBezTo>
                    <a:pt x="17" y="76"/>
                    <a:pt x="0" y="120"/>
                    <a:pt x="5" y="160"/>
                  </a:cubicBezTo>
                  <a:cubicBezTo>
                    <a:pt x="13" y="120"/>
                    <a:pt x="27" y="74"/>
                    <a:pt x="62" y="51"/>
                  </a:cubicBezTo>
                  <a:cubicBezTo>
                    <a:pt x="70" y="46"/>
                    <a:pt x="81" y="44"/>
                    <a:pt x="88" y="39"/>
                  </a:cubicBezTo>
                  <a:cubicBezTo>
                    <a:pt x="96" y="32"/>
                    <a:pt x="96" y="25"/>
                    <a:pt x="104" y="19"/>
                  </a:cubicBezTo>
                  <a:cubicBezTo>
                    <a:pt x="116" y="8"/>
                    <a:pt x="158" y="9"/>
                    <a:pt x="172" y="4"/>
                  </a:cubicBezTo>
                  <a:cubicBezTo>
                    <a:pt x="163" y="0"/>
                    <a:pt x="123" y="2"/>
                    <a:pt x="114" y="6"/>
                  </a:cubicBezTo>
                </a:path>
              </a:pathLst>
            </a:custGeom>
            <a:solidFill>
              <a:srgbClr val="E3D5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endParaRPr lang="nl-NL" sz="2400"/>
            </a:p>
          </p:txBody>
        </p:sp>
        <p:sp>
          <p:nvSpPr>
            <p:cNvPr id="67" name="Freeform 111"/>
            <p:cNvSpPr>
              <a:spLocks/>
            </p:cNvSpPr>
            <p:nvPr/>
          </p:nvSpPr>
          <p:spPr bwMode="auto">
            <a:xfrm>
              <a:off x="4593" y="1990"/>
              <a:ext cx="537" cy="564"/>
            </a:xfrm>
            <a:custGeom>
              <a:avLst/>
              <a:gdLst>
                <a:gd name="T0" fmla="*/ 0 w 311"/>
                <a:gd name="T1" fmla="*/ 1679 h 306"/>
                <a:gd name="T2" fmla="*/ 21 w 311"/>
                <a:gd name="T3" fmla="*/ 1685 h 306"/>
                <a:gd name="T4" fmla="*/ 1076 w 311"/>
                <a:gd name="T5" fmla="*/ 1522 h 306"/>
                <a:gd name="T6" fmla="*/ 1383 w 311"/>
                <a:gd name="T7" fmla="*/ 0 h 306"/>
                <a:gd name="T8" fmla="*/ 943 w 311"/>
                <a:gd name="T9" fmla="*/ 1522 h 306"/>
                <a:gd name="T10" fmla="*/ 0 w 311"/>
                <a:gd name="T11" fmla="*/ 1679 h 3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11" h="306">
                  <a:moveTo>
                    <a:pt x="0" y="268"/>
                  </a:moveTo>
                  <a:cubicBezTo>
                    <a:pt x="1" y="268"/>
                    <a:pt x="2" y="269"/>
                    <a:pt x="4" y="269"/>
                  </a:cubicBezTo>
                  <a:cubicBezTo>
                    <a:pt x="46" y="287"/>
                    <a:pt x="137" y="306"/>
                    <a:pt x="209" y="243"/>
                  </a:cubicBezTo>
                  <a:cubicBezTo>
                    <a:pt x="284" y="178"/>
                    <a:pt x="311" y="54"/>
                    <a:pt x="269" y="0"/>
                  </a:cubicBezTo>
                  <a:cubicBezTo>
                    <a:pt x="288" y="52"/>
                    <a:pt x="288" y="176"/>
                    <a:pt x="183" y="243"/>
                  </a:cubicBezTo>
                  <a:cubicBezTo>
                    <a:pt x="139" y="263"/>
                    <a:pt x="99" y="294"/>
                    <a:pt x="0" y="268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endParaRPr lang="nl-NL" sz="2400"/>
            </a:p>
          </p:txBody>
        </p:sp>
        <p:sp>
          <p:nvSpPr>
            <p:cNvPr id="68" name="Freeform 112"/>
            <p:cNvSpPr>
              <a:spLocks/>
            </p:cNvSpPr>
            <p:nvPr/>
          </p:nvSpPr>
          <p:spPr bwMode="auto">
            <a:xfrm>
              <a:off x="4349" y="1876"/>
              <a:ext cx="145" cy="532"/>
            </a:xfrm>
            <a:custGeom>
              <a:avLst/>
              <a:gdLst>
                <a:gd name="T0" fmla="*/ 432 w 84"/>
                <a:gd name="T1" fmla="*/ 0 h 289"/>
                <a:gd name="T2" fmla="*/ 185 w 84"/>
                <a:gd name="T3" fmla="*/ 519 h 289"/>
                <a:gd name="T4" fmla="*/ 402 w 84"/>
                <a:gd name="T5" fmla="*/ 1802 h 289"/>
                <a:gd name="T6" fmla="*/ 205 w 84"/>
                <a:gd name="T7" fmla="*/ 725 h 289"/>
                <a:gd name="T8" fmla="*/ 432 w 84"/>
                <a:gd name="T9" fmla="*/ 0 h 2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4" h="289">
                  <a:moveTo>
                    <a:pt x="84" y="0"/>
                  </a:moveTo>
                  <a:cubicBezTo>
                    <a:pt x="55" y="24"/>
                    <a:pt x="45" y="59"/>
                    <a:pt x="36" y="83"/>
                  </a:cubicBezTo>
                  <a:cubicBezTo>
                    <a:pt x="19" y="123"/>
                    <a:pt x="0" y="215"/>
                    <a:pt x="78" y="289"/>
                  </a:cubicBezTo>
                  <a:cubicBezTo>
                    <a:pt x="59" y="268"/>
                    <a:pt x="19" y="180"/>
                    <a:pt x="40" y="116"/>
                  </a:cubicBezTo>
                  <a:cubicBezTo>
                    <a:pt x="62" y="52"/>
                    <a:pt x="57" y="26"/>
                    <a:pt x="84" y="0"/>
                  </a:cubicBezTo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endParaRPr lang="nl-NL" sz="2400"/>
            </a:p>
          </p:txBody>
        </p:sp>
        <p:sp>
          <p:nvSpPr>
            <p:cNvPr id="69" name="Freeform 113"/>
            <p:cNvSpPr>
              <a:spLocks/>
            </p:cNvSpPr>
            <p:nvPr/>
          </p:nvSpPr>
          <p:spPr bwMode="auto">
            <a:xfrm>
              <a:off x="4783" y="2237"/>
              <a:ext cx="288" cy="280"/>
            </a:xfrm>
            <a:custGeom>
              <a:avLst/>
              <a:gdLst>
                <a:gd name="T0" fmla="*/ 857 w 167"/>
                <a:gd name="T1" fmla="*/ 0 h 152"/>
                <a:gd name="T2" fmla="*/ 0 w 167"/>
                <a:gd name="T3" fmla="*/ 951 h 152"/>
                <a:gd name="T4" fmla="*/ 857 w 167"/>
                <a:gd name="T5" fmla="*/ 0 h 15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7" h="152">
                  <a:moveTo>
                    <a:pt x="167" y="0"/>
                  </a:moveTo>
                  <a:cubicBezTo>
                    <a:pt x="159" y="26"/>
                    <a:pt x="119" y="140"/>
                    <a:pt x="0" y="152"/>
                  </a:cubicBezTo>
                  <a:cubicBezTo>
                    <a:pt x="27" y="148"/>
                    <a:pt x="127" y="107"/>
                    <a:pt x="167" y="0"/>
                  </a:cubicBez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endParaRPr lang="nl-NL" sz="2400"/>
            </a:p>
          </p:txBody>
        </p:sp>
        <p:sp>
          <p:nvSpPr>
            <p:cNvPr id="70" name="Freeform 114"/>
            <p:cNvSpPr>
              <a:spLocks/>
            </p:cNvSpPr>
            <p:nvPr/>
          </p:nvSpPr>
          <p:spPr bwMode="auto">
            <a:xfrm>
              <a:off x="4667" y="2097"/>
              <a:ext cx="364" cy="344"/>
            </a:xfrm>
            <a:custGeom>
              <a:avLst/>
              <a:gdLst>
                <a:gd name="T0" fmla="*/ 0 w 211"/>
                <a:gd name="T1" fmla="*/ 1076 h 187"/>
                <a:gd name="T2" fmla="*/ 587 w 211"/>
                <a:gd name="T3" fmla="*/ 1039 h 187"/>
                <a:gd name="T4" fmla="*/ 949 w 211"/>
                <a:gd name="T5" fmla="*/ 556 h 187"/>
                <a:gd name="T6" fmla="*/ 1054 w 211"/>
                <a:gd name="T7" fmla="*/ 0 h 187"/>
                <a:gd name="T8" fmla="*/ 800 w 211"/>
                <a:gd name="T9" fmla="*/ 710 h 187"/>
                <a:gd name="T10" fmla="*/ 319 w 211"/>
                <a:gd name="T11" fmla="*/ 1089 h 187"/>
                <a:gd name="T12" fmla="*/ 0 w 211"/>
                <a:gd name="T13" fmla="*/ 1076 h 18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11" h="187">
                  <a:moveTo>
                    <a:pt x="0" y="173"/>
                  </a:moveTo>
                  <a:cubicBezTo>
                    <a:pt x="42" y="187"/>
                    <a:pt x="77" y="187"/>
                    <a:pt x="114" y="167"/>
                  </a:cubicBezTo>
                  <a:cubicBezTo>
                    <a:pt x="150" y="146"/>
                    <a:pt x="170" y="118"/>
                    <a:pt x="185" y="89"/>
                  </a:cubicBezTo>
                  <a:cubicBezTo>
                    <a:pt x="199" y="60"/>
                    <a:pt x="211" y="26"/>
                    <a:pt x="205" y="0"/>
                  </a:cubicBezTo>
                  <a:cubicBezTo>
                    <a:pt x="205" y="16"/>
                    <a:pt x="177" y="88"/>
                    <a:pt x="156" y="114"/>
                  </a:cubicBezTo>
                  <a:cubicBezTo>
                    <a:pt x="135" y="140"/>
                    <a:pt x="81" y="173"/>
                    <a:pt x="62" y="175"/>
                  </a:cubicBezTo>
                  <a:cubicBezTo>
                    <a:pt x="44" y="176"/>
                    <a:pt x="10" y="178"/>
                    <a:pt x="0" y="173"/>
                  </a:cubicBezTo>
                </a:path>
              </a:pathLst>
            </a:custGeom>
            <a:solidFill>
              <a:srgbClr val="AC7D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endParaRPr lang="nl-NL" sz="2400"/>
            </a:p>
          </p:txBody>
        </p:sp>
        <p:sp>
          <p:nvSpPr>
            <p:cNvPr id="71" name="Freeform 115"/>
            <p:cNvSpPr>
              <a:spLocks/>
            </p:cNvSpPr>
            <p:nvPr/>
          </p:nvSpPr>
          <p:spPr bwMode="auto">
            <a:xfrm>
              <a:off x="4444" y="1822"/>
              <a:ext cx="615" cy="647"/>
            </a:xfrm>
            <a:custGeom>
              <a:avLst/>
              <a:gdLst>
                <a:gd name="T0" fmla="*/ 423 w 356"/>
                <a:gd name="T1" fmla="*/ 201 h 351"/>
                <a:gd name="T2" fmla="*/ 62 w 356"/>
                <a:gd name="T3" fmla="*/ 922 h 351"/>
                <a:gd name="T4" fmla="*/ 389 w 356"/>
                <a:gd name="T5" fmla="*/ 1974 h 351"/>
                <a:gd name="T6" fmla="*/ 1107 w 356"/>
                <a:gd name="T7" fmla="*/ 2136 h 351"/>
                <a:gd name="T8" fmla="*/ 1629 w 356"/>
                <a:gd name="T9" fmla="*/ 1596 h 351"/>
                <a:gd name="T10" fmla="*/ 1748 w 356"/>
                <a:gd name="T11" fmla="*/ 750 h 351"/>
                <a:gd name="T12" fmla="*/ 1316 w 356"/>
                <a:gd name="T13" fmla="*/ 149 h 351"/>
                <a:gd name="T14" fmla="*/ 423 w 356"/>
                <a:gd name="T15" fmla="*/ 201 h 35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56" h="351">
                  <a:moveTo>
                    <a:pt x="82" y="32"/>
                  </a:moveTo>
                  <a:cubicBezTo>
                    <a:pt x="32" y="58"/>
                    <a:pt x="19" y="110"/>
                    <a:pt x="12" y="147"/>
                  </a:cubicBezTo>
                  <a:cubicBezTo>
                    <a:pt x="0" y="215"/>
                    <a:pt x="10" y="278"/>
                    <a:pt x="75" y="315"/>
                  </a:cubicBezTo>
                  <a:cubicBezTo>
                    <a:pt x="108" y="333"/>
                    <a:pt x="177" y="351"/>
                    <a:pt x="215" y="341"/>
                  </a:cubicBezTo>
                  <a:cubicBezTo>
                    <a:pt x="263" y="328"/>
                    <a:pt x="290" y="291"/>
                    <a:pt x="316" y="255"/>
                  </a:cubicBezTo>
                  <a:cubicBezTo>
                    <a:pt x="345" y="215"/>
                    <a:pt x="356" y="176"/>
                    <a:pt x="339" y="120"/>
                  </a:cubicBezTo>
                  <a:cubicBezTo>
                    <a:pt x="326" y="78"/>
                    <a:pt x="297" y="38"/>
                    <a:pt x="255" y="24"/>
                  </a:cubicBezTo>
                  <a:cubicBezTo>
                    <a:pt x="182" y="0"/>
                    <a:pt x="143" y="3"/>
                    <a:pt x="82" y="32"/>
                  </a:cubicBezTo>
                  <a:close/>
                </a:path>
              </a:pathLst>
            </a:custGeom>
            <a:noFill/>
            <a:ln w="6350" cap="rnd">
              <a:solidFill>
                <a:srgbClr val="58575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endParaRPr lang="nl-NL" sz="2400"/>
            </a:p>
          </p:txBody>
        </p:sp>
        <p:sp>
          <p:nvSpPr>
            <p:cNvPr id="72" name="Freeform 116"/>
            <p:cNvSpPr>
              <a:spLocks/>
            </p:cNvSpPr>
            <p:nvPr/>
          </p:nvSpPr>
          <p:spPr bwMode="auto">
            <a:xfrm>
              <a:off x="4356" y="1763"/>
              <a:ext cx="827" cy="817"/>
            </a:xfrm>
            <a:custGeom>
              <a:avLst/>
              <a:gdLst>
                <a:gd name="T0" fmla="*/ 571 w 479"/>
                <a:gd name="T1" fmla="*/ 207 h 443"/>
                <a:gd name="T2" fmla="*/ 114 w 479"/>
                <a:gd name="T3" fmla="*/ 922 h 443"/>
                <a:gd name="T4" fmla="*/ 176 w 479"/>
                <a:gd name="T5" fmla="*/ 1955 h 443"/>
                <a:gd name="T6" fmla="*/ 1637 w 479"/>
                <a:gd name="T7" fmla="*/ 2466 h 443"/>
                <a:gd name="T8" fmla="*/ 1946 w 479"/>
                <a:gd name="T9" fmla="*/ 446 h 443"/>
                <a:gd name="T10" fmla="*/ 1309 w 479"/>
                <a:gd name="T11" fmla="*/ 89 h 443"/>
                <a:gd name="T12" fmla="*/ 571 w 479"/>
                <a:gd name="T13" fmla="*/ 207 h 44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79" h="443">
                  <a:moveTo>
                    <a:pt x="111" y="33"/>
                  </a:moveTo>
                  <a:cubicBezTo>
                    <a:pt x="54" y="65"/>
                    <a:pt x="46" y="92"/>
                    <a:pt x="22" y="147"/>
                  </a:cubicBezTo>
                  <a:cubicBezTo>
                    <a:pt x="0" y="198"/>
                    <a:pt x="8" y="264"/>
                    <a:pt x="34" y="312"/>
                  </a:cubicBezTo>
                  <a:cubicBezTo>
                    <a:pt x="83" y="403"/>
                    <a:pt x="228" y="443"/>
                    <a:pt x="318" y="393"/>
                  </a:cubicBezTo>
                  <a:cubicBezTo>
                    <a:pt x="425" y="333"/>
                    <a:pt x="479" y="167"/>
                    <a:pt x="378" y="71"/>
                  </a:cubicBezTo>
                  <a:cubicBezTo>
                    <a:pt x="343" y="38"/>
                    <a:pt x="299" y="23"/>
                    <a:pt x="254" y="14"/>
                  </a:cubicBezTo>
                  <a:cubicBezTo>
                    <a:pt x="184" y="0"/>
                    <a:pt x="150" y="11"/>
                    <a:pt x="111" y="33"/>
                  </a:cubicBezTo>
                  <a:close/>
                </a:path>
              </a:pathLst>
            </a:custGeom>
            <a:noFill/>
            <a:ln w="6350" cap="rnd">
              <a:solidFill>
                <a:srgbClr val="58575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endParaRPr lang="nl-NL" sz="2400"/>
            </a:p>
          </p:txBody>
        </p:sp>
        <p:sp>
          <p:nvSpPr>
            <p:cNvPr id="73" name="Oval 117"/>
            <p:cNvSpPr>
              <a:spLocks noChangeArrowheads="1"/>
            </p:cNvSpPr>
            <p:nvPr/>
          </p:nvSpPr>
          <p:spPr bwMode="auto">
            <a:xfrm>
              <a:off x="4553" y="1859"/>
              <a:ext cx="59" cy="61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pPr eaLnBrk="1" hangingPunct="1"/>
              <a:endParaRPr lang="nl-NL" altLang="nl-NL" sz="2400">
                <a:solidFill>
                  <a:srgbClr val="0070C0"/>
                </a:solidFill>
              </a:endParaRPr>
            </a:p>
          </p:txBody>
        </p:sp>
        <p:sp>
          <p:nvSpPr>
            <p:cNvPr id="74" name="Oval 118"/>
            <p:cNvSpPr>
              <a:spLocks noChangeArrowheads="1"/>
            </p:cNvSpPr>
            <p:nvPr/>
          </p:nvSpPr>
          <p:spPr bwMode="auto">
            <a:xfrm>
              <a:off x="4610" y="1855"/>
              <a:ext cx="22" cy="2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pPr eaLnBrk="1" hangingPunct="1"/>
              <a:endParaRPr lang="nl-NL" altLang="nl-NL" sz="2400">
                <a:solidFill>
                  <a:srgbClr val="0070C0"/>
                </a:solidFill>
              </a:endParaRPr>
            </a:p>
          </p:txBody>
        </p:sp>
        <p:sp>
          <p:nvSpPr>
            <p:cNvPr id="75" name="Oval 119"/>
            <p:cNvSpPr>
              <a:spLocks noChangeArrowheads="1"/>
            </p:cNvSpPr>
            <p:nvPr/>
          </p:nvSpPr>
          <p:spPr bwMode="auto">
            <a:xfrm>
              <a:off x="4536" y="1901"/>
              <a:ext cx="20" cy="2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pPr eaLnBrk="1" hangingPunct="1"/>
              <a:endParaRPr lang="nl-NL" altLang="nl-NL" sz="2400">
                <a:solidFill>
                  <a:srgbClr val="0070C0"/>
                </a:solidFill>
              </a:endParaRPr>
            </a:p>
          </p:txBody>
        </p:sp>
      </p:grpSp>
      <p:sp>
        <p:nvSpPr>
          <p:cNvPr id="17" name="Rectangle 16"/>
          <p:cNvSpPr/>
          <p:nvPr/>
        </p:nvSpPr>
        <p:spPr>
          <a:xfrm>
            <a:off x="30574" y="0"/>
            <a:ext cx="12204000" cy="116253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pSp>
        <p:nvGrpSpPr>
          <p:cNvPr id="46" name="Group 120"/>
          <p:cNvGrpSpPr>
            <a:grpSpLocks noChangeAspect="1"/>
          </p:cNvGrpSpPr>
          <p:nvPr/>
        </p:nvGrpSpPr>
        <p:grpSpPr bwMode="auto">
          <a:xfrm rot="9834336">
            <a:off x="-5768407" y="3032685"/>
            <a:ext cx="12336227" cy="12187200"/>
            <a:chOff x="4250" y="2903"/>
            <a:chExt cx="746" cy="737"/>
          </a:xfrm>
        </p:grpSpPr>
        <p:sp>
          <p:nvSpPr>
            <p:cNvPr id="49" name="Freeform 121"/>
            <p:cNvSpPr>
              <a:spLocks/>
            </p:cNvSpPr>
            <p:nvPr/>
          </p:nvSpPr>
          <p:spPr bwMode="auto">
            <a:xfrm>
              <a:off x="4250" y="2905"/>
              <a:ext cx="746" cy="735"/>
            </a:xfrm>
            <a:custGeom>
              <a:avLst/>
              <a:gdLst>
                <a:gd name="T0" fmla="*/ 594 w 432"/>
                <a:gd name="T1" fmla="*/ 259 h 400"/>
                <a:gd name="T2" fmla="*/ 93 w 432"/>
                <a:gd name="T3" fmla="*/ 1459 h 400"/>
                <a:gd name="T4" fmla="*/ 1219 w 432"/>
                <a:gd name="T5" fmla="*/ 2444 h 400"/>
                <a:gd name="T6" fmla="*/ 2003 w 432"/>
                <a:gd name="T7" fmla="*/ 2029 h 400"/>
                <a:gd name="T8" fmla="*/ 2210 w 432"/>
                <a:gd name="T9" fmla="*/ 1080 h 400"/>
                <a:gd name="T10" fmla="*/ 948 w 432"/>
                <a:gd name="T11" fmla="*/ 132 h 400"/>
                <a:gd name="T12" fmla="*/ 594 w 432"/>
                <a:gd name="T13" fmla="*/ 259 h 40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32" h="400">
                  <a:moveTo>
                    <a:pt x="115" y="42"/>
                  </a:moveTo>
                  <a:cubicBezTo>
                    <a:pt x="45" y="72"/>
                    <a:pt x="0" y="168"/>
                    <a:pt x="18" y="235"/>
                  </a:cubicBezTo>
                  <a:cubicBezTo>
                    <a:pt x="41" y="322"/>
                    <a:pt x="153" y="386"/>
                    <a:pt x="237" y="394"/>
                  </a:cubicBezTo>
                  <a:cubicBezTo>
                    <a:pt x="302" y="400"/>
                    <a:pt x="351" y="383"/>
                    <a:pt x="389" y="327"/>
                  </a:cubicBezTo>
                  <a:cubicBezTo>
                    <a:pt x="419" y="282"/>
                    <a:pt x="432" y="228"/>
                    <a:pt x="429" y="174"/>
                  </a:cubicBezTo>
                  <a:cubicBezTo>
                    <a:pt x="421" y="55"/>
                    <a:pt x="289" y="0"/>
                    <a:pt x="184" y="21"/>
                  </a:cubicBezTo>
                  <a:cubicBezTo>
                    <a:pt x="158" y="26"/>
                    <a:pt x="139" y="32"/>
                    <a:pt x="115" y="42"/>
                  </a:cubicBezTo>
                </a:path>
              </a:pathLst>
            </a:custGeom>
            <a:solidFill>
              <a:srgbClr val="1B516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endParaRPr lang="nl-NL" sz="2400"/>
            </a:p>
          </p:txBody>
        </p:sp>
        <p:sp>
          <p:nvSpPr>
            <p:cNvPr id="50" name="Freeform 122"/>
            <p:cNvSpPr>
              <a:spLocks/>
            </p:cNvSpPr>
            <p:nvPr/>
          </p:nvSpPr>
          <p:spPr bwMode="auto">
            <a:xfrm>
              <a:off x="4322" y="2984"/>
              <a:ext cx="625" cy="584"/>
            </a:xfrm>
            <a:custGeom>
              <a:avLst/>
              <a:gdLst>
                <a:gd name="T0" fmla="*/ 299 w 362"/>
                <a:gd name="T1" fmla="*/ 259 h 318"/>
                <a:gd name="T2" fmla="*/ 57 w 362"/>
                <a:gd name="T3" fmla="*/ 630 h 318"/>
                <a:gd name="T4" fmla="*/ 29 w 362"/>
                <a:gd name="T5" fmla="*/ 1080 h 318"/>
                <a:gd name="T6" fmla="*/ 218 w 362"/>
                <a:gd name="T7" fmla="*/ 1331 h 318"/>
                <a:gd name="T8" fmla="*/ 439 w 362"/>
                <a:gd name="T9" fmla="*/ 1488 h 318"/>
                <a:gd name="T10" fmla="*/ 587 w 362"/>
                <a:gd name="T11" fmla="*/ 1741 h 318"/>
                <a:gd name="T12" fmla="*/ 1183 w 362"/>
                <a:gd name="T13" fmla="*/ 1932 h 318"/>
                <a:gd name="T14" fmla="*/ 1777 w 362"/>
                <a:gd name="T15" fmla="*/ 979 h 318"/>
                <a:gd name="T16" fmla="*/ 1801 w 362"/>
                <a:gd name="T17" fmla="*/ 725 h 318"/>
                <a:gd name="T18" fmla="*/ 1699 w 362"/>
                <a:gd name="T19" fmla="*/ 472 h 318"/>
                <a:gd name="T20" fmla="*/ 1366 w 362"/>
                <a:gd name="T21" fmla="*/ 94 h 318"/>
                <a:gd name="T22" fmla="*/ 886 w 362"/>
                <a:gd name="T23" fmla="*/ 0 h 318"/>
                <a:gd name="T24" fmla="*/ 689 w 362"/>
                <a:gd name="T25" fmla="*/ 20 h 318"/>
                <a:gd name="T26" fmla="*/ 509 w 362"/>
                <a:gd name="T27" fmla="*/ 94 h 318"/>
                <a:gd name="T28" fmla="*/ 299 w 362"/>
                <a:gd name="T29" fmla="*/ 259 h 31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362" h="318">
                  <a:moveTo>
                    <a:pt x="58" y="42"/>
                  </a:moveTo>
                  <a:cubicBezTo>
                    <a:pt x="36" y="58"/>
                    <a:pt x="16" y="84"/>
                    <a:pt x="11" y="102"/>
                  </a:cubicBezTo>
                  <a:cubicBezTo>
                    <a:pt x="6" y="121"/>
                    <a:pt x="0" y="154"/>
                    <a:pt x="6" y="174"/>
                  </a:cubicBezTo>
                  <a:cubicBezTo>
                    <a:pt x="11" y="191"/>
                    <a:pt x="27" y="208"/>
                    <a:pt x="42" y="215"/>
                  </a:cubicBezTo>
                  <a:cubicBezTo>
                    <a:pt x="57" y="222"/>
                    <a:pt x="74" y="227"/>
                    <a:pt x="85" y="240"/>
                  </a:cubicBezTo>
                  <a:cubicBezTo>
                    <a:pt x="97" y="252"/>
                    <a:pt x="102" y="268"/>
                    <a:pt x="114" y="281"/>
                  </a:cubicBezTo>
                  <a:cubicBezTo>
                    <a:pt x="145" y="313"/>
                    <a:pt x="188" y="318"/>
                    <a:pt x="230" y="312"/>
                  </a:cubicBezTo>
                  <a:cubicBezTo>
                    <a:pt x="306" y="303"/>
                    <a:pt x="362" y="233"/>
                    <a:pt x="345" y="158"/>
                  </a:cubicBezTo>
                  <a:cubicBezTo>
                    <a:pt x="341" y="141"/>
                    <a:pt x="349" y="133"/>
                    <a:pt x="350" y="117"/>
                  </a:cubicBezTo>
                  <a:cubicBezTo>
                    <a:pt x="352" y="100"/>
                    <a:pt x="340" y="88"/>
                    <a:pt x="330" y="76"/>
                  </a:cubicBezTo>
                  <a:cubicBezTo>
                    <a:pt x="307" y="49"/>
                    <a:pt x="305" y="23"/>
                    <a:pt x="265" y="15"/>
                  </a:cubicBezTo>
                  <a:cubicBezTo>
                    <a:pt x="236" y="10"/>
                    <a:pt x="202" y="1"/>
                    <a:pt x="172" y="0"/>
                  </a:cubicBezTo>
                  <a:cubicBezTo>
                    <a:pt x="159" y="0"/>
                    <a:pt x="147" y="3"/>
                    <a:pt x="134" y="3"/>
                  </a:cubicBezTo>
                  <a:cubicBezTo>
                    <a:pt x="118" y="3"/>
                    <a:pt x="111" y="4"/>
                    <a:pt x="99" y="15"/>
                  </a:cubicBezTo>
                  <a:cubicBezTo>
                    <a:pt x="86" y="25"/>
                    <a:pt x="67" y="36"/>
                    <a:pt x="58" y="42"/>
                  </a:cubicBezTo>
                  <a:close/>
                </a:path>
              </a:pathLst>
            </a:custGeom>
            <a:solidFill>
              <a:srgbClr val="CCA6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endParaRPr lang="nl-NL" sz="2400"/>
            </a:p>
          </p:txBody>
        </p:sp>
        <p:sp>
          <p:nvSpPr>
            <p:cNvPr id="51" name="Freeform 123"/>
            <p:cNvSpPr>
              <a:spLocks/>
            </p:cNvSpPr>
            <p:nvPr/>
          </p:nvSpPr>
          <p:spPr bwMode="auto">
            <a:xfrm>
              <a:off x="4270" y="2951"/>
              <a:ext cx="513" cy="632"/>
            </a:xfrm>
            <a:custGeom>
              <a:avLst/>
              <a:gdLst>
                <a:gd name="T0" fmla="*/ 169 w 297"/>
                <a:gd name="T1" fmla="*/ 1319 h 344"/>
                <a:gd name="T2" fmla="*/ 632 w 297"/>
                <a:gd name="T3" fmla="*/ 209 h 344"/>
                <a:gd name="T4" fmla="*/ 957 w 297"/>
                <a:gd name="T5" fmla="*/ 88 h 344"/>
                <a:gd name="T6" fmla="*/ 1530 w 297"/>
                <a:gd name="T7" fmla="*/ 132 h 344"/>
                <a:gd name="T8" fmla="*/ 881 w 297"/>
                <a:gd name="T9" fmla="*/ 51 h 344"/>
                <a:gd name="T10" fmla="*/ 553 w 297"/>
                <a:gd name="T11" fmla="*/ 173 h 344"/>
                <a:gd name="T12" fmla="*/ 86 w 297"/>
                <a:gd name="T13" fmla="*/ 1282 h 344"/>
                <a:gd name="T14" fmla="*/ 871 w 297"/>
                <a:gd name="T15" fmla="*/ 2133 h 344"/>
                <a:gd name="T16" fmla="*/ 169 w 297"/>
                <a:gd name="T17" fmla="*/ 1319 h 34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97" h="344">
                  <a:moveTo>
                    <a:pt x="33" y="213"/>
                  </a:moveTo>
                  <a:cubicBezTo>
                    <a:pt x="16" y="150"/>
                    <a:pt x="57" y="62"/>
                    <a:pt x="123" y="34"/>
                  </a:cubicBezTo>
                  <a:cubicBezTo>
                    <a:pt x="144" y="24"/>
                    <a:pt x="162" y="19"/>
                    <a:pt x="186" y="14"/>
                  </a:cubicBezTo>
                  <a:cubicBezTo>
                    <a:pt x="222" y="7"/>
                    <a:pt x="261" y="9"/>
                    <a:pt x="297" y="21"/>
                  </a:cubicBezTo>
                  <a:cubicBezTo>
                    <a:pt x="257" y="4"/>
                    <a:pt x="212" y="0"/>
                    <a:pt x="171" y="8"/>
                  </a:cubicBezTo>
                  <a:cubicBezTo>
                    <a:pt x="146" y="13"/>
                    <a:pt x="129" y="19"/>
                    <a:pt x="107" y="28"/>
                  </a:cubicBezTo>
                  <a:cubicBezTo>
                    <a:pt x="41" y="56"/>
                    <a:pt x="0" y="145"/>
                    <a:pt x="17" y="207"/>
                  </a:cubicBezTo>
                  <a:cubicBezTo>
                    <a:pt x="34" y="271"/>
                    <a:pt x="102" y="322"/>
                    <a:pt x="169" y="344"/>
                  </a:cubicBezTo>
                  <a:cubicBezTo>
                    <a:pt x="108" y="319"/>
                    <a:pt x="48" y="272"/>
                    <a:pt x="33" y="213"/>
                  </a:cubicBezTo>
                </a:path>
              </a:pathLst>
            </a:custGeom>
            <a:solidFill>
              <a:srgbClr val="4987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endParaRPr lang="nl-NL" sz="2400"/>
            </a:p>
          </p:txBody>
        </p:sp>
        <p:sp>
          <p:nvSpPr>
            <p:cNvPr id="52" name="Freeform 124"/>
            <p:cNvSpPr>
              <a:spLocks/>
            </p:cNvSpPr>
            <p:nvPr/>
          </p:nvSpPr>
          <p:spPr bwMode="auto">
            <a:xfrm>
              <a:off x="4436" y="3014"/>
              <a:ext cx="541" cy="604"/>
            </a:xfrm>
            <a:custGeom>
              <a:avLst/>
              <a:gdLst>
                <a:gd name="T0" fmla="*/ 1601 w 313"/>
                <a:gd name="T1" fmla="*/ 731 h 329"/>
                <a:gd name="T2" fmla="*/ 1206 w 313"/>
                <a:gd name="T3" fmla="*/ 0 h 329"/>
                <a:gd name="T4" fmla="*/ 1509 w 313"/>
                <a:gd name="T5" fmla="*/ 657 h 329"/>
                <a:gd name="T6" fmla="*/ 1317 w 313"/>
                <a:gd name="T7" fmla="*/ 1540 h 329"/>
                <a:gd name="T8" fmla="*/ 589 w 313"/>
                <a:gd name="T9" fmla="*/ 1924 h 329"/>
                <a:gd name="T10" fmla="*/ 0 w 313"/>
                <a:gd name="T11" fmla="*/ 1678 h 329"/>
                <a:gd name="T12" fmla="*/ 676 w 313"/>
                <a:gd name="T13" fmla="*/ 1999 h 329"/>
                <a:gd name="T14" fmla="*/ 1403 w 313"/>
                <a:gd name="T15" fmla="*/ 1608 h 329"/>
                <a:gd name="T16" fmla="*/ 1601 w 313"/>
                <a:gd name="T17" fmla="*/ 731 h 32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13" h="329">
                  <a:moveTo>
                    <a:pt x="310" y="118"/>
                  </a:moveTo>
                  <a:cubicBezTo>
                    <a:pt x="306" y="64"/>
                    <a:pt x="275" y="24"/>
                    <a:pt x="234" y="0"/>
                  </a:cubicBezTo>
                  <a:cubicBezTo>
                    <a:pt x="266" y="25"/>
                    <a:pt x="289" y="60"/>
                    <a:pt x="292" y="106"/>
                  </a:cubicBezTo>
                  <a:cubicBezTo>
                    <a:pt x="295" y="157"/>
                    <a:pt x="283" y="207"/>
                    <a:pt x="255" y="249"/>
                  </a:cubicBezTo>
                  <a:cubicBezTo>
                    <a:pt x="220" y="301"/>
                    <a:pt x="174" y="317"/>
                    <a:pt x="114" y="311"/>
                  </a:cubicBezTo>
                  <a:cubicBezTo>
                    <a:pt x="78" y="308"/>
                    <a:pt x="36" y="294"/>
                    <a:pt x="0" y="271"/>
                  </a:cubicBezTo>
                  <a:cubicBezTo>
                    <a:pt x="40" y="300"/>
                    <a:pt x="89" y="319"/>
                    <a:pt x="131" y="323"/>
                  </a:cubicBezTo>
                  <a:cubicBezTo>
                    <a:pt x="192" y="329"/>
                    <a:pt x="237" y="312"/>
                    <a:pt x="272" y="260"/>
                  </a:cubicBezTo>
                  <a:cubicBezTo>
                    <a:pt x="300" y="218"/>
                    <a:pt x="313" y="168"/>
                    <a:pt x="310" y="118"/>
                  </a:cubicBezTo>
                </a:path>
              </a:pathLst>
            </a:custGeom>
            <a:solidFill>
              <a:srgbClr val="2B74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endParaRPr lang="nl-NL" sz="2400"/>
            </a:p>
          </p:txBody>
        </p:sp>
        <p:sp>
          <p:nvSpPr>
            <p:cNvPr id="53" name="Freeform 125"/>
            <p:cNvSpPr>
              <a:spLocks/>
            </p:cNvSpPr>
            <p:nvPr/>
          </p:nvSpPr>
          <p:spPr bwMode="auto">
            <a:xfrm>
              <a:off x="4438" y="3072"/>
              <a:ext cx="469" cy="476"/>
            </a:xfrm>
            <a:custGeom>
              <a:avLst/>
              <a:gdLst>
                <a:gd name="T0" fmla="*/ 0 w 272"/>
                <a:gd name="T1" fmla="*/ 987 h 259"/>
                <a:gd name="T2" fmla="*/ 512 w 272"/>
                <a:gd name="T3" fmla="*/ 1513 h 259"/>
                <a:gd name="T4" fmla="*/ 1154 w 272"/>
                <a:gd name="T5" fmla="*/ 1402 h 259"/>
                <a:gd name="T6" fmla="*/ 1347 w 272"/>
                <a:gd name="T7" fmla="*/ 632 h 259"/>
                <a:gd name="T8" fmla="*/ 1338 w 272"/>
                <a:gd name="T9" fmla="*/ 290 h 259"/>
                <a:gd name="T10" fmla="*/ 1162 w 272"/>
                <a:gd name="T11" fmla="*/ 0 h 259"/>
                <a:gd name="T12" fmla="*/ 1210 w 272"/>
                <a:gd name="T13" fmla="*/ 287 h 259"/>
                <a:gd name="T14" fmla="*/ 1181 w 272"/>
                <a:gd name="T15" fmla="*/ 682 h 259"/>
                <a:gd name="T16" fmla="*/ 900 w 272"/>
                <a:gd name="T17" fmla="*/ 1246 h 259"/>
                <a:gd name="T18" fmla="*/ 666 w 272"/>
                <a:gd name="T19" fmla="*/ 1334 h 259"/>
                <a:gd name="T20" fmla="*/ 455 w 272"/>
                <a:gd name="T21" fmla="*/ 1097 h 259"/>
                <a:gd name="T22" fmla="*/ 9 w 272"/>
                <a:gd name="T23" fmla="*/ 987 h 25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72" h="259">
                  <a:moveTo>
                    <a:pt x="0" y="159"/>
                  </a:moveTo>
                  <a:cubicBezTo>
                    <a:pt x="47" y="166"/>
                    <a:pt x="53" y="231"/>
                    <a:pt x="100" y="244"/>
                  </a:cubicBezTo>
                  <a:cubicBezTo>
                    <a:pt x="149" y="257"/>
                    <a:pt x="185" y="259"/>
                    <a:pt x="225" y="226"/>
                  </a:cubicBezTo>
                  <a:cubicBezTo>
                    <a:pt x="263" y="194"/>
                    <a:pt x="262" y="146"/>
                    <a:pt x="263" y="102"/>
                  </a:cubicBezTo>
                  <a:cubicBezTo>
                    <a:pt x="263" y="81"/>
                    <a:pt x="272" y="68"/>
                    <a:pt x="261" y="47"/>
                  </a:cubicBezTo>
                  <a:cubicBezTo>
                    <a:pt x="253" y="31"/>
                    <a:pt x="236" y="15"/>
                    <a:pt x="227" y="0"/>
                  </a:cubicBezTo>
                  <a:cubicBezTo>
                    <a:pt x="227" y="15"/>
                    <a:pt x="235" y="30"/>
                    <a:pt x="236" y="46"/>
                  </a:cubicBezTo>
                  <a:cubicBezTo>
                    <a:pt x="238" y="68"/>
                    <a:pt x="235" y="89"/>
                    <a:pt x="230" y="110"/>
                  </a:cubicBezTo>
                  <a:cubicBezTo>
                    <a:pt x="219" y="153"/>
                    <a:pt x="225" y="184"/>
                    <a:pt x="176" y="201"/>
                  </a:cubicBezTo>
                  <a:cubicBezTo>
                    <a:pt x="163" y="205"/>
                    <a:pt x="144" y="217"/>
                    <a:pt x="130" y="215"/>
                  </a:cubicBezTo>
                  <a:cubicBezTo>
                    <a:pt x="111" y="213"/>
                    <a:pt x="103" y="189"/>
                    <a:pt x="89" y="177"/>
                  </a:cubicBezTo>
                  <a:cubicBezTo>
                    <a:pt x="65" y="158"/>
                    <a:pt x="24" y="164"/>
                    <a:pt x="2" y="159"/>
                  </a:cubicBezTo>
                </a:path>
              </a:pathLst>
            </a:custGeom>
            <a:solidFill>
              <a:srgbClr val="BA94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endParaRPr lang="nl-NL" sz="2400"/>
            </a:p>
          </p:txBody>
        </p:sp>
        <p:sp>
          <p:nvSpPr>
            <p:cNvPr id="54" name="Freeform 126"/>
            <p:cNvSpPr>
              <a:spLocks/>
            </p:cNvSpPr>
            <p:nvPr/>
          </p:nvSpPr>
          <p:spPr bwMode="auto">
            <a:xfrm>
              <a:off x="4346" y="3004"/>
              <a:ext cx="399" cy="271"/>
            </a:xfrm>
            <a:custGeom>
              <a:avLst/>
              <a:gdLst>
                <a:gd name="T0" fmla="*/ 29 w 231"/>
                <a:gd name="T1" fmla="*/ 922 h 147"/>
                <a:gd name="T2" fmla="*/ 484 w 231"/>
                <a:gd name="T3" fmla="*/ 105 h 147"/>
                <a:gd name="T4" fmla="*/ 871 w 231"/>
                <a:gd name="T5" fmla="*/ 37 h 147"/>
                <a:gd name="T6" fmla="*/ 1190 w 231"/>
                <a:gd name="T7" fmla="*/ 125 h 147"/>
                <a:gd name="T8" fmla="*/ 411 w 231"/>
                <a:gd name="T9" fmla="*/ 289 h 147"/>
                <a:gd name="T10" fmla="*/ 50 w 231"/>
                <a:gd name="T11" fmla="*/ 898 h 14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31" h="147">
                  <a:moveTo>
                    <a:pt x="6" y="147"/>
                  </a:moveTo>
                  <a:cubicBezTo>
                    <a:pt x="0" y="86"/>
                    <a:pt x="33" y="48"/>
                    <a:pt x="94" y="17"/>
                  </a:cubicBezTo>
                  <a:cubicBezTo>
                    <a:pt x="126" y="0"/>
                    <a:pt x="133" y="5"/>
                    <a:pt x="169" y="6"/>
                  </a:cubicBezTo>
                  <a:cubicBezTo>
                    <a:pt x="195" y="8"/>
                    <a:pt x="210" y="9"/>
                    <a:pt x="231" y="20"/>
                  </a:cubicBezTo>
                  <a:cubicBezTo>
                    <a:pt x="179" y="2"/>
                    <a:pt x="126" y="24"/>
                    <a:pt x="80" y="46"/>
                  </a:cubicBezTo>
                  <a:cubicBezTo>
                    <a:pt x="48" y="62"/>
                    <a:pt x="6" y="98"/>
                    <a:pt x="10" y="143"/>
                  </a:cubicBezTo>
                </a:path>
              </a:pathLst>
            </a:custGeom>
            <a:solidFill>
              <a:srgbClr val="E3D5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endParaRPr lang="nl-NL" sz="2400"/>
            </a:p>
          </p:txBody>
        </p:sp>
        <p:sp>
          <p:nvSpPr>
            <p:cNvPr id="55" name="Freeform 127"/>
            <p:cNvSpPr>
              <a:spLocks/>
            </p:cNvSpPr>
            <p:nvPr/>
          </p:nvSpPr>
          <p:spPr bwMode="auto">
            <a:xfrm>
              <a:off x="4531" y="3335"/>
              <a:ext cx="361" cy="232"/>
            </a:xfrm>
            <a:custGeom>
              <a:avLst/>
              <a:gdLst>
                <a:gd name="T0" fmla="*/ 582 w 209"/>
                <a:gd name="T1" fmla="*/ 569 h 126"/>
                <a:gd name="T2" fmla="*/ 1078 w 209"/>
                <a:gd name="T3" fmla="*/ 0 h 126"/>
                <a:gd name="T4" fmla="*/ 603 w 209"/>
                <a:gd name="T5" fmla="*/ 654 h 126"/>
                <a:gd name="T6" fmla="*/ 0 w 209"/>
                <a:gd name="T7" fmla="*/ 350 h 126"/>
                <a:gd name="T8" fmla="*/ 582 w 209"/>
                <a:gd name="T9" fmla="*/ 569 h 1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9" h="126">
                  <a:moveTo>
                    <a:pt x="113" y="91"/>
                  </a:moveTo>
                  <a:cubicBezTo>
                    <a:pt x="181" y="68"/>
                    <a:pt x="204" y="26"/>
                    <a:pt x="209" y="0"/>
                  </a:cubicBezTo>
                  <a:cubicBezTo>
                    <a:pt x="204" y="57"/>
                    <a:pt x="187" y="85"/>
                    <a:pt x="117" y="105"/>
                  </a:cubicBezTo>
                  <a:cubicBezTo>
                    <a:pt x="46" y="126"/>
                    <a:pt x="19" y="91"/>
                    <a:pt x="0" y="56"/>
                  </a:cubicBezTo>
                  <a:cubicBezTo>
                    <a:pt x="24" y="78"/>
                    <a:pt x="61" y="107"/>
                    <a:pt x="113" y="91"/>
                  </a:cubicBezTo>
                </a:path>
              </a:pathLst>
            </a:custGeom>
            <a:solidFill>
              <a:srgbClr val="AC7D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endParaRPr lang="nl-NL" sz="2400"/>
            </a:p>
          </p:txBody>
        </p:sp>
        <p:sp>
          <p:nvSpPr>
            <p:cNvPr id="56" name="Freeform 128"/>
            <p:cNvSpPr>
              <a:spLocks/>
            </p:cNvSpPr>
            <p:nvPr/>
          </p:nvSpPr>
          <p:spPr bwMode="auto">
            <a:xfrm>
              <a:off x="4728" y="3282"/>
              <a:ext cx="238" cy="323"/>
            </a:xfrm>
            <a:custGeom>
              <a:avLst/>
              <a:gdLst>
                <a:gd name="T0" fmla="*/ 707 w 138"/>
                <a:gd name="T1" fmla="*/ 0 h 176"/>
                <a:gd name="T2" fmla="*/ 0 w 138"/>
                <a:gd name="T3" fmla="*/ 1088 h 176"/>
                <a:gd name="T4" fmla="*/ 707 w 138"/>
                <a:gd name="T5" fmla="*/ 0 h 17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38" h="176">
                  <a:moveTo>
                    <a:pt x="138" y="0"/>
                  </a:moveTo>
                  <a:cubicBezTo>
                    <a:pt x="136" y="37"/>
                    <a:pt x="115" y="169"/>
                    <a:pt x="0" y="176"/>
                  </a:cubicBezTo>
                  <a:cubicBezTo>
                    <a:pt x="33" y="165"/>
                    <a:pt x="111" y="134"/>
                    <a:pt x="138" y="0"/>
                  </a:cubicBezTo>
                </a:path>
              </a:pathLst>
            </a:custGeom>
            <a:solidFill>
              <a:srgbClr val="1237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endParaRPr lang="nl-NL" sz="2400"/>
            </a:p>
          </p:txBody>
        </p:sp>
        <p:sp>
          <p:nvSpPr>
            <p:cNvPr id="57" name="Freeform 129"/>
            <p:cNvSpPr>
              <a:spLocks/>
            </p:cNvSpPr>
            <p:nvPr/>
          </p:nvSpPr>
          <p:spPr bwMode="auto">
            <a:xfrm>
              <a:off x="4250" y="2903"/>
              <a:ext cx="746" cy="737"/>
            </a:xfrm>
            <a:custGeom>
              <a:avLst/>
              <a:gdLst>
                <a:gd name="T0" fmla="*/ 594 w 432"/>
                <a:gd name="T1" fmla="*/ 261 h 401"/>
                <a:gd name="T2" fmla="*/ 93 w 432"/>
                <a:gd name="T3" fmla="*/ 1467 h 401"/>
                <a:gd name="T4" fmla="*/ 1219 w 432"/>
                <a:gd name="T5" fmla="*/ 2452 h 401"/>
                <a:gd name="T6" fmla="*/ 2003 w 432"/>
                <a:gd name="T7" fmla="*/ 2031 h 401"/>
                <a:gd name="T8" fmla="*/ 2210 w 432"/>
                <a:gd name="T9" fmla="*/ 1088 h 401"/>
                <a:gd name="T10" fmla="*/ 948 w 432"/>
                <a:gd name="T11" fmla="*/ 132 h 401"/>
                <a:gd name="T12" fmla="*/ 594 w 432"/>
                <a:gd name="T13" fmla="*/ 261 h 40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32" h="401">
                  <a:moveTo>
                    <a:pt x="115" y="42"/>
                  </a:moveTo>
                  <a:cubicBezTo>
                    <a:pt x="44" y="73"/>
                    <a:pt x="0" y="168"/>
                    <a:pt x="18" y="236"/>
                  </a:cubicBezTo>
                  <a:cubicBezTo>
                    <a:pt x="41" y="323"/>
                    <a:pt x="153" y="387"/>
                    <a:pt x="237" y="395"/>
                  </a:cubicBezTo>
                  <a:cubicBezTo>
                    <a:pt x="302" y="401"/>
                    <a:pt x="351" y="383"/>
                    <a:pt x="389" y="327"/>
                  </a:cubicBezTo>
                  <a:cubicBezTo>
                    <a:pt x="419" y="283"/>
                    <a:pt x="432" y="229"/>
                    <a:pt x="429" y="175"/>
                  </a:cubicBezTo>
                  <a:cubicBezTo>
                    <a:pt x="421" y="55"/>
                    <a:pt x="289" y="0"/>
                    <a:pt x="184" y="21"/>
                  </a:cubicBezTo>
                  <a:cubicBezTo>
                    <a:pt x="158" y="27"/>
                    <a:pt x="139" y="32"/>
                    <a:pt x="115" y="42"/>
                  </a:cubicBezTo>
                </a:path>
              </a:pathLst>
            </a:custGeom>
            <a:noFill/>
            <a:ln w="6350" cap="rnd">
              <a:solidFill>
                <a:srgbClr val="58575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endParaRPr lang="nl-NL" sz="2400"/>
            </a:p>
          </p:txBody>
        </p:sp>
        <p:sp>
          <p:nvSpPr>
            <p:cNvPr id="58" name="Freeform 130"/>
            <p:cNvSpPr>
              <a:spLocks/>
            </p:cNvSpPr>
            <p:nvPr/>
          </p:nvSpPr>
          <p:spPr bwMode="auto">
            <a:xfrm>
              <a:off x="4322" y="2984"/>
              <a:ext cx="625" cy="584"/>
            </a:xfrm>
            <a:custGeom>
              <a:avLst/>
              <a:gdLst>
                <a:gd name="T0" fmla="*/ 299 w 362"/>
                <a:gd name="T1" fmla="*/ 259 h 318"/>
                <a:gd name="T2" fmla="*/ 57 w 362"/>
                <a:gd name="T3" fmla="*/ 630 h 318"/>
                <a:gd name="T4" fmla="*/ 29 w 362"/>
                <a:gd name="T5" fmla="*/ 1080 h 318"/>
                <a:gd name="T6" fmla="*/ 218 w 362"/>
                <a:gd name="T7" fmla="*/ 1331 h 318"/>
                <a:gd name="T8" fmla="*/ 439 w 362"/>
                <a:gd name="T9" fmla="*/ 1488 h 318"/>
                <a:gd name="T10" fmla="*/ 587 w 362"/>
                <a:gd name="T11" fmla="*/ 1741 h 318"/>
                <a:gd name="T12" fmla="*/ 1183 w 362"/>
                <a:gd name="T13" fmla="*/ 1932 h 318"/>
                <a:gd name="T14" fmla="*/ 1777 w 362"/>
                <a:gd name="T15" fmla="*/ 979 h 318"/>
                <a:gd name="T16" fmla="*/ 1801 w 362"/>
                <a:gd name="T17" fmla="*/ 725 h 318"/>
                <a:gd name="T18" fmla="*/ 1699 w 362"/>
                <a:gd name="T19" fmla="*/ 472 h 318"/>
                <a:gd name="T20" fmla="*/ 1366 w 362"/>
                <a:gd name="T21" fmla="*/ 94 h 318"/>
                <a:gd name="T22" fmla="*/ 886 w 362"/>
                <a:gd name="T23" fmla="*/ 0 h 318"/>
                <a:gd name="T24" fmla="*/ 689 w 362"/>
                <a:gd name="T25" fmla="*/ 20 h 318"/>
                <a:gd name="T26" fmla="*/ 509 w 362"/>
                <a:gd name="T27" fmla="*/ 94 h 318"/>
                <a:gd name="T28" fmla="*/ 299 w 362"/>
                <a:gd name="T29" fmla="*/ 259 h 31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362" h="318">
                  <a:moveTo>
                    <a:pt x="58" y="42"/>
                  </a:moveTo>
                  <a:cubicBezTo>
                    <a:pt x="36" y="58"/>
                    <a:pt x="16" y="84"/>
                    <a:pt x="11" y="102"/>
                  </a:cubicBezTo>
                  <a:cubicBezTo>
                    <a:pt x="6" y="121"/>
                    <a:pt x="0" y="154"/>
                    <a:pt x="6" y="174"/>
                  </a:cubicBezTo>
                  <a:cubicBezTo>
                    <a:pt x="11" y="191"/>
                    <a:pt x="27" y="208"/>
                    <a:pt x="42" y="215"/>
                  </a:cubicBezTo>
                  <a:cubicBezTo>
                    <a:pt x="57" y="222"/>
                    <a:pt x="74" y="227"/>
                    <a:pt x="85" y="240"/>
                  </a:cubicBezTo>
                  <a:cubicBezTo>
                    <a:pt x="97" y="252"/>
                    <a:pt x="102" y="268"/>
                    <a:pt x="114" y="281"/>
                  </a:cubicBezTo>
                  <a:cubicBezTo>
                    <a:pt x="145" y="313"/>
                    <a:pt x="188" y="318"/>
                    <a:pt x="230" y="312"/>
                  </a:cubicBezTo>
                  <a:cubicBezTo>
                    <a:pt x="306" y="303"/>
                    <a:pt x="362" y="233"/>
                    <a:pt x="345" y="158"/>
                  </a:cubicBezTo>
                  <a:cubicBezTo>
                    <a:pt x="341" y="141"/>
                    <a:pt x="349" y="133"/>
                    <a:pt x="350" y="117"/>
                  </a:cubicBezTo>
                  <a:cubicBezTo>
                    <a:pt x="352" y="100"/>
                    <a:pt x="340" y="88"/>
                    <a:pt x="330" y="76"/>
                  </a:cubicBezTo>
                  <a:cubicBezTo>
                    <a:pt x="307" y="49"/>
                    <a:pt x="305" y="23"/>
                    <a:pt x="265" y="15"/>
                  </a:cubicBezTo>
                  <a:cubicBezTo>
                    <a:pt x="236" y="10"/>
                    <a:pt x="202" y="1"/>
                    <a:pt x="172" y="0"/>
                  </a:cubicBezTo>
                  <a:cubicBezTo>
                    <a:pt x="159" y="0"/>
                    <a:pt x="147" y="3"/>
                    <a:pt x="134" y="3"/>
                  </a:cubicBezTo>
                  <a:cubicBezTo>
                    <a:pt x="118" y="3"/>
                    <a:pt x="111" y="4"/>
                    <a:pt x="99" y="15"/>
                  </a:cubicBezTo>
                  <a:cubicBezTo>
                    <a:pt x="86" y="25"/>
                    <a:pt x="67" y="36"/>
                    <a:pt x="58" y="42"/>
                  </a:cubicBezTo>
                  <a:close/>
                </a:path>
              </a:pathLst>
            </a:custGeom>
            <a:noFill/>
            <a:ln w="6350" cap="rnd">
              <a:solidFill>
                <a:srgbClr val="58575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endParaRPr lang="nl-NL" sz="2400"/>
            </a:p>
          </p:txBody>
        </p:sp>
        <p:sp>
          <p:nvSpPr>
            <p:cNvPr id="59" name="Oval 131"/>
            <p:cNvSpPr>
              <a:spLocks noChangeArrowheads="1"/>
            </p:cNvSpPr>
            <p:nvPr/>
          </p:nvSpPr>
          <p:spPr bwMode="auto">
            <a:xfrm>
              <a:off x="4434" y="3006"/>
              <a:ext cx="57" cy="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pPr eaLnBrk="1" hangingPunct="1"/>
              <a:endParaRPr lang="nl-NL" altLang="nl-NL" sz="2400">
                <a:solidFill>
                  <a:srgbClr val="0070C0"/>
                </a:solidFill>
              </a:endParaRPr>
            </a:p>
          </p:txBody>
        </p:sp>
        <p:sp>
          <p:nvSpPr>
            <p:cNvPr id="60" name="Oval 132"/>
            <p:cNvSpPr>
              <a:spLocks noChangeArrowheads="1"/>
            </p:cNvSpPr>
            <p:nvPr/>
          </p:nvSpPr>
          <p:spPr bwMode="auto">
            <a:xfrm>
              <a:off x="4491" y="3003"/>
              <a:ext cx="21" cy="2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pPr eaLnBrk="1" hangingPunct="1"/>
              <a:endParaRPr lang="nl-NL" altLang="nl-NL" sz="2400">
                <a:solidFill>
                  <a:srgbClr val="0070C0"/>
                </a:solidFill>
              </a:endParaRPr>
            </a:p>
          </p:txBody>
        </p:sp>
        <p:sp>
          <p:nvSpPr>
            <p:cNvPr id="61" name="Oval 133"/>
            <p:cNvSpPr>
              <a:spLocks noChangeArrowheads="1"/>
            </p:cNvSpPr>
            <p:nvPr/>
          </p:nvSpPr>
          <p:spPr bwMode="auto">
            <a:xfrm>
              <a:off x="4415" y="3049"/>
              <a:ext cx="21" cy="2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pPr eaLnBrk="1" hangingPunct="1"/>
              <a:endParaRPr lang="nl-NL" altLang="nl-NL" sz="2400">
                <a:solidFill>
                  <a:srgbClr val="0070C0"/>
                </a:solidFill>
              </a:endParaRPr>
            </a:p>
          </p:txBody>
        </p:sp>
      </p:grpSp>
      <p:sp>
        <p:nvSpPr>
          <p:cNvPr id="48" name="Freeform 18"/>
          <p:cNvSpPr>
            <a:spLocks/>
          </p:cNvSpPr>
          <p:nvPr/>
        </p:nvSpPr>
        <p:spPr bwMode="auto">
          <a:xfrm rot="8298595">
            <a:off x="5884847" y="4816667"/>
            <a:ext cx="2863820" cy="774191"/>
          </a:xfrm>
          <a:custGeom>
            <a:avLst/>
            <a:gdLst>
              <a:gd name="T0" fmla="*/ 2147483647 w 354"/>
              <a:gd name="T1" fmla="*/ 621693320 h 87"/>
              <a:gd name="T2" fmla="*/ 2147483647 w 354"/>
              <a:gd name="T3" fmla="*/ 14129735 h 87"/>
              <a:gd name="T4" fmla="*/ 2147483647 w 354"/>
              <a:gd name="T5" fmla="*/ 494529460 h 87"/>
              <a:gd name="T6" fmla="*/ 2147483647 w 354"/>
              <a:gd name="T7" fmla="*/ 494529460 h 87"/>
              <a:gd name="T8" fmla="*/ 2147483647 w 354"/>
              <a:gd name="T9" fmla="*/ 296716924 h 87"/>
              <a:gd name="T10" fmla="*/ 2147483647 w 354"/>
              <a:gd name="T11" fmla="*/ 0 h 87"/>
              <a:gd name="T12" fmla="*/ 2147483647 w 354"/>
              <a:gd name="T13" fmla="*/ 296716924 h 87"/>
              <a:gd name="T14" fmla="*/ 1967713569 w 354"/>
              <a:gd name="T15" fmla="*/ 494529460 h 87"/>
              <a:gd name="T16" fmla="*/ 1602278692 w 354"/>
              <a:gd name="T17" fmla="*/ 296716924 h 87"/>
              <a:gd name="T18" fmla="*/ 1068187044 w 354"/>
              <a:gd name="T19" fmla="*/ 0 h 87"/>
              <a:gd name="T20" fmla="*/ 534091648 w 354"/>
              <a:gd name="T21" fmla="*/ 296716924 h 87"/>
              <a:gd name="T22" fmla="*/ 168660520 w 354"/>
              <a:gd name="T23" fmla="*/ 494529460 h 87"/>
              <a:gd name="T24" fmla="*/ 168660520 w 354"/>
              <a:gd name="T25" fmla="*/ 748857179 h 87"/>
              <a:gd name="T26" fmla="*/ 702755917 w 354"/>
              <a:gd name="T27" fmla="*/ 452140254 h 87"/>
              <a:gd name="T28" fmla="*/ 1068187044 w 354"/>
              <a:gd name="T29" fmla="*/ 254327718 h 87"/>
              <a:gd name="T30" fmla="*/ 1419563129 w 354"/>
              <a:gd name="T31" fmla="*/ 452140254 h 87"/>
              <a:gd name="T32" fmla="*/ 1967713569 w 354"/>
              <a:gd name="T33" fmla="*/ 748857179 h 87"/>
              <a:gd name="T34" fmla="*/ 2147483647 w 354"/>
              <a:gd name="T35" fmla="*/ 452140254 h 87"/>
              <a:gd name="T36" fmla="*/ 2147483647 w 354"/>
              <a:gd name="T37" fmla="*/ 254327718 h 87"/>
              <a:gd name="T38" fmla="*/ 2147483647 w 354"/>
              <a:gd name="T39" fmla="*/ 452140254 h 87"/>
              <a:gd name="T40" fmla="*/ 2147483647 w 354"/>
              <a:gd name="T41" fmla="*/ 748857179 h 87"/>
              <a:gd name="T42" fmla="*/ 2147483647 w 354"/>
              <a:gd name="T43" fmla="*/ 748857179 h 87"/>
              <a:gd name="T44" fmla="*/ 2147483647 w 354"/>
              <a:gd name="T45" fmla="*/ 1229256904 h 87"/>
              <a:gd name="T46" fmla="*/ 2147483647 w 354"/>
              <a:gd name="T47" fmla="*/ 621693320 h 87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354" h="87">
                <a:moveTo>
                  <a:pt x="354" y="44"/>
                </a:moveTo>
                <a:cubicBezTo>
                  <a:pt x="279" y="1"/>
                  <a:pt x="279" y="1"/>
                  <a:pt x="279" y="1"/>
                </a:cubicBezTo>
                <a:cubicBezTo>
                  <a:pt x="279" y="35"/>
                  <a:pt x="279" y="35"/>
                  <a:pt x="279" y="35"/>
                </a:cubicBezTo>
                <a:cubicBezTo>
                  <a:pt x="267" y="35"/>
                  <a:pt x="267" y="35"/>
                  <a:pt x="267" y="35"/>
                </a:cubicBezTo>
                <a:cubicBezTo>
                  <a:pt x="255" y="35"/>
                  <a:pt x="249" y="29"/>
                  <a:pt x="242" y="21"/>
                </a:cubicBezTo>
                <a:cubicBezTo>
                  <a:pt x="234" y="12"/>
                  <a:pt x="223" y="0"/>
                  <a:pt x="204" y="0"/>
                </a:cubicBezTo>
                <a:cubicBezTo>
                  <a:pt x="184" y="0"/>
                  <a:pt x="174" y="12"/>
                  <a:pt x="165" y="21"/>
                </a:cubicBezTo>
                <a:cubicBezTo>
                  <a:pt x="158" y="29"/>
                  <a:pt x="152" y="35"/>
                  <a:pt x="140" y="35"/>
                </a:cubicBezTo>
                <a:cubicBezTo>
                  <a:pt x="127" y="35"/>
                  <a:pt x="122" y="29"/>
                  <a:pt x="114" y="21"/>
                </a:cubicBezTo>
                <a:cubicBezTo>
                  <a:pt x="106" y="12"/>
                  <a:pt x="96" y="0"/>
                  <a:pt x="76" y="0"/>
                </a:cubicBezTo>
                <a:cubicBezTo>
                  <a:pt x="56" y="0"/>
                  <a:pt x="46" y="12"/>
                  <a:pt x="38" y="21"/>
                </a:cubicBezTo>
                <a:cubicBezTo>
                  <a:pt x="30" y="29"/>
                  <a:pt x="24" y="35"/>
                  <a:pt x="12" y="35"/>
                </a:cubicBezTo>
                <a:cubicBezTo>
                  <a:pt x="0" y="35"/>
                  <a:pt x="0" y="53"/>
                  <a:pt x="12" y="53"/>
                </a:cubicBezTo>
                <a:cubicBezTo>
                  <a:pt x="32" y="53"/>
                  <a:pt x="42" y="41"/>
                  <a:pt x="50" y="32"/>
                </a:cubicBezTo>
                <a:cubicBezTo>
                  <a:pt x="58" y="24"/>
                  <a:pt x="64" y="18"/>
                  <a:pt x="76" y="18"/>
                </a:cubicBezTo>
                <a:cubicBezTo>
                  <a:pt x="88" y="18"/>
                  <a:pt x="94" y="24"/>
                  <a:pt x="101" y="32"/>
                </a:cubicBezTo>
                <a:cubicBezTo>
                  <a:pt x="110" y="41"/>
                  <a:pt x="120" y="53"/>
                  <a:pt x="140" y="53"/>
                </a:cubicBezTo>
                <a:cubicBezTo>
                  <a:pt x="159" y="53"/>
                  <a:pt x="170" y="41"/>
                  <a:pt x="178" y="32"/>
                </a:cubicBezTo>
                <a:cubicBezTo>
                  <a:pt x="186" y="24"/>
                  <a:pt x="191" y="18"/>
                  <a:pt x="204" y="18"/>
                </a:cubicBezTo>
                <a:cubicBezTo>
                  <a:pt x="216" y="18"/>
                  <a:pt x="222" y="24"/>
                  <a:pt x="229" y="32"/>
                </a:cubicBezTo>
                <a:cubicBezTo>
                  <a:pt x="237" y="41"/>
                  <a:pt x="247" y="53"/>
                  <a:pt x="267" y="53"/>
                </a:cubicBezTo>
                <a:cubicBezTo>
                  <a:pt x="279" y="53"/>
                  <a:pt x="279" y="53"/>
                  <a:pt x="279" y="53"/>
                </a:cubicBezTo>
                <a:cubicBezTo>
                  <a:pt x="279" y="87"/>
                  <a:pt x="279" y="87"/>
                  <a:pt x="279" y="87"/>
                </a:cubicBezTo>
                <a:lnTo>
                  <a:pt x="354" y="44"/>
                </a:lnTo>
                <a:close/>
              </a:path>
            </a:pathLst>
          </a:custGeom>
          <a:solidFill>
            <a:srgbClr val="C1DFFD"/>
          </a:solidFill>
          <a:ln w="7938" cap="rnd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sz="240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dirty="0" err="1"/>
              <a:t>herkenning</a:t>
            </a:r>
            <a:r>
              <a:rPr lang="en-US" dirty="0"/>
              <a:t> van </a:t>
            </a:r>
            <a:r>
              <a:rPr lang="en-US" dirty="0" err="1"/>
              <a:t>pathogenen</a:t>
            </a:r>
            <a:r>
              <a:rPr lang="en-US" dirty="0"/>
              <a:t> door T </a:t>
            </a:r>
            <a:r>
              <a:rPr lang="en-US" dirty="0" err="1"/>
              <a:t>cellen</a:t>
            </a:r>
            <a:br>
              <a:rPr lang="nl-NL" dirty="0"/>
            </a:br>
            <a:endParaRPr lang="en-GB" dirty="0"/>
          </a:p>
        </p:txBody>
      </p:sp>
      <p:sp>
        <p:nvSpPr>
          <p:cNvPr id="7" name="Ovaal 6"/>
          <p:cNvSpPr/>
          <p:nvPr/>
        </p:nvSpPr>
        <p:spPr bwMode="auto">
          <a:xfrm>
            <a:off x="7247470" y="4572002"/>
            <a:ext cx="1536700" cy="1056217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marL="457189" indent="-457189">
              <a:defRPr/>
            </a:pPr>
            <a:endParaRPr lang="nl-NL" sz="2400">
              <a:latin typeface="Arial" charset="0"/>
            </a:endParaRPr>
          </a:p>
        </p:txBody>
      </p:sp>
      <p:sp>
        <p:nvSpPr>
          <p:cNvPr id="3" name="Tekstvak 2"/>
          <p:cNvSpPr txBox="1"/>
          <p:nvPr/>
        </p:nvSpPr>
        <p:spPr>
          <a:xfrm>
            <a:off x="10844917" y="1393435"/>
            <a:ext cx="7649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T </a:t>
            </a:r>
            <a:r>
              <a:rPr lang="en-US" sz="2400" b="1" dirty="0" err="1">
                <a:solidFill>
                  <a:schemeClr val="bg1"/>
                </a:solidFill>
              </a:rPr>
              <a:t>cel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9" name="Tekstvak 8"/>
          <p:cNvSpPr txBox="1"/>
          <p:nvPr/>
        </p:nvSpPr>
        <p:spPr>
          <a:xfrm>
            <a:off x="97016" y="6398443"/>
            <a:ext cx="60170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chemeClr val="bg1"/>
                </a:solidFill>
              </a:rPr>
              <a:t>antigeen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presenterende</a:t>
            </a:r>
            <a:r>
              <a:rPr lang="en-US" sz="2400" b="1" dirty="0">
                <a:solidFill>
                  <a:schemeClr val="bg1"/>
                </a:solidFill>
              </a:rPr>
              <a:t> (of </a:t>
            </a:r>
            <a:r>
              <a:rPr lang="en-US" sz="2400" b="1" dirty="0" err="1">
                <a:solidFill>
                  <a:schemeClr val="bg1"/>
                </a:solidFill>
              </a:rPr>
              <a:t>geïnfecteerde</a:t>
            </a:r>
            <a:r>
              <a:rPr lang="en-US" sz="2400" b="1" dirty="0">
                <a:solidFill>
                  <a:schemeClr val="bg1"/>
                </a:solidFill>
              </a:rPr>
              <a:t>) </a:t>
            </a:r>
            <a:r>
              <a:rPr lang="en-US" sz="2400" b="1" dirty="0" err="1">
                <a:solidFill>
                  <a:schemeClr val="bg1"/>
                </a:solidFill>
              </a:rPr>
              <a:t>cel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0" name="Tekstvak 9"/>
          <p:cNvSpPr txBox="1"/>
          <p:nvPr/>
        </p:nvSpPr>
        <p:spPr>
          <a:xfrm>
            <a:off x="8275493" y="4835342"/>
            <a:ext cx="1882054" cy="1323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67" dirty="0"/>
              <a:t>cytokines</a:t>
            </a:r>
          </a:p>
          <a:p>
            <a:r>
              <a:rPr lang="en-US" sz="2667" dirty="0" err="1"/>
              <a:t>costimulatie</a:t>
            </a:r>
            <a:endParaRPr lang="en-US" sz="2667" dirty="0"/>
          </a:p>
          <a:p>
            <a:r>
              <a:rPr lang="en-US" sz="2667" dirty="0" err="1"/>
              <a:t>cel</a:t>
            </a:r>
            <a:r>
              <a:rPr lang="en-US" sz="2667" dirty="0"/>
              <a:t> lysis</a:t>
            </a:r>
          </a:p>
        </p:txBody>
      </p:sp>
      <p:pic>
        <p:nvPicPr>
          <p:cNvPr id="11" name="Afbeelding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72755">
            <a:off x="4916449" y="3271680"/>
            <a:ext cx="1242000" cy="3190500"/>
          </a:xfrm>
          <a:prstGeom prst="rect">
            <a:avLst/>
          </a:prstGeom>
        </p:spPr>
      </p:pic>
      <p:pic>
        <p:nvPicPr>
          <p:cNvPr id="12" name="Afbeelding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872755">
            <a:off x="6394257" y="2470169"/>
            <a:ext cx="1845000" cy="1890000"/>
          </a:xfrm>
          <a:prstGeom prst="rect">
            <a:avLst/>
          </a:prstGeom>
        </p:spPr>
      </p:pic>
      <p:pic>
        <p:nvPicPr>
          <p:cNvPr id="14" name="Afbeelding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72306">
            <a:off x="2795109" y="2849392"/>
            <a:ext cx="1620000" cy="2535000"/>
          </a:xfrm>
          <a:prstGeom prst="rect">
            <a:avLst/>
          </a:prstGeom>
        </p:spPr>
      </p:pic>
      <p:pic>
        <p:nvPicPr>
          <p:cNvPr id="43" name="Picture 6">
            <a:extLst>
              <a:ext uri="{FF2B5EF4-FFF2-40B4-BE49-F238E27FC236}">
                <a16:creationId xmlns:a16="http://schemas.microsoft.com/office/drawing/2014/main" id="{79821561-143A-45D4-999E-A924BE5A6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8125" y="969937"/>
            <a:ext cx="1895475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AutoShape 3">
            <a:extLst>
              <a:ext uri="{FF2B5EF4-FFF2-40B4-BE49-F238E27FC236}">
                <a16:creationId xmlns:a16="http://schemas.microsoft.com/office/drawing/2014/main" id="{FB87F5A8-1ACE-4541-B0DF-1ADD5F70524F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825500" y="3789363"/>
            <a:ext cx="2984500" cy="229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C5952BB1-75D0-4286-BF9B-8F6037D20489}"/>
              </a:ext>
            </a:extLst>
          </p:cNvPr>
          <p:cNvSpPr>
            <a:spLocks/>
          </p:cNvSpPr>
          <p:nvPr/>
        </p:nvSpPr>
        <p:spPr bwMode="auto">
          <a:xfrm>
            <a:off x="1558925" y="5022851"/>
            <a:ext cx="809625" cy="735013"/>
          </a:xfrm>
          <a:custGeom>
            <a:avLst/>
            <a:gdLst>
              <a:gd name="T0" fmla="*/ 160 w 161"/>
              <a:gd name="T1" fmla="*/ 87 h 146"/>
              <a:gd name="T2" fmla="*/ 153 w 161"/>
              <a:gd name="T3" fmla="*/ 107 h 146"/>
              <a:gd name="T4" fmla="*/ 138 w 161"/>
              <a:gd name="T5" fmla="*/ 127 h 146"/>
              <a:gd name="T6" fmla="*/ 95 w 161"/>
              <a:gd name="T7" fmla="*/ 136 h 146"/>
              <a:gd name="T8" fmla="*/ 19 w 161"/>
              <a:gd name="T9" fmla="*/ 79 h 146"/>
              <a:gd name="T10" fmla="*/ 10 w 161"/>
              <a:gd name="T11" fmla="*/ 37 h 146"/>
              <a:gd name="T12" fmla="*/ 25 w 161"/>
              <a:gd name="T13" fmla="*/ 17 h 146"/>
              <a:gd name="T14" fmla="*/ 40 w 161"/>
              <a:gd name="T15" fmla="*/ 0 h 146"/>
              <a:gd name="T16" fmla="*/ 57 w 161"/>
              <a:gd name="T17" fmla="*/ 47 h 146"/>
              <a:gd name="T18" fmla="*/ 70 w 161"/>
              <a:gd name="T19" fmla="*/ 74 h 146"/>
              <a:gd name="T20" fmla="*/ 82 w 161"/>
              <a:gd name="T21" fmla="*/ 78 h 146"/>
              <a:gd name="T22" fmla="*/ 109 w 161"/>
              <a:gd name="T23" fmla="*/ 81 h 146"/>
              <a:gd name="T24" fmla="*/ 152 w 161"/>
              <a:gd name="T25" fmla="*/ 75 h 146"/>
              <a:gd name="T26" fmla="*/ 160 w 161"/>
              <a:gd name="T27" fmla="*/ 83 h 146"/>
              <a:gd name="T28" fmla="*/ 160 w 161"/>
              <a:gd name="T29" fmla="*/ 87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61" h="146">
                <a:moveTo>
                  <a:pt x="160" y="87"/>
                </a:moveTo>
                <a:cubicBezTo>
                  <a:pt x="161" y="94"/>
                  <a:pt x="158" y="100"/>
                  <a:pt x="153" y="107"/>
                </a:cubicBezTo>
                <a:cubicBezTo>
                  <a:pt x="138" y="127"/>
                  <a:pt x="138" y="127"/>
                  <a:pt x="138" y="127"/>
                </a:cubicBezTo>
                <a:cubicBezTo>
                  <a:pt x="128" y="142"/>
                  <a:pt x="110" y="146"/>
                  <a:pt x="95" y="136"/>
                </a:cubicBezTo>
                <a:cubicBezTo>
                  <a:pt x="19" y="79"/>
                  <a:pt x="19" y="79"/>
                  <a:pt x="19" y="79"/>
                </a:cubicBezTo>
                <a:cubicBezTo>
                  <a:pt x="4" y="69"/>
                  <a:pt x="0" y="52"/>
                  <a:pt x="10" y="37"/>
                </a:cubicBezTo>
                <a:cubicBezTo>
                  <a:pt x="25" y="17"/>
                  <a:pt x="25" y="17"/>
                  <a:pt x="25" y="17"/>
                </a:cubicBezTo>
                <a:cubicBezTo>
                  <a:pt x="30" y="10"/>
                  <a:pt x="33" y="2"/>
                  <a:pt x="40" y="0"/>
                </a:cubicBezTo>
                <a:cubicBezTo>
                  <a:pt x="55" y="9"/>
                  <a:pt x="63" y="25"/>
                  <a:pt x="57" y="47"/>
                </a:cubicBezTo>
                <a:cubicBezTo>
                  <a:pt x="65" y="56"/>
                  <a:pt x="68" y="61"/>
                  <a:pt x="70" y="74"/>
                </a:cubicBezTo>
                <a:cubicBezTo>
                  <a:pt x="82" y="78"/>
                  <a:pt x="82" y="78"/>
                  <a:pt x="82" y="78"/>
                </a:cubicBezTo>
                <a:cubicBezTo>
                  <a:pt x="92" y="76"/>
                  <a:pt x="97" y="75"/>
                  <a:pt x="109" y="81"/>
                </a:cubicBezTo>
                <a:cubicBezTo>
                  <a:pt x="118" y="71"/>
                  <a:pt x="139" y="69"/>
                  <a:pt x="152" y="75"/>
                </a:cubicBezTo>
                <a:cubicBezTo>
                  <a:pt x="156" y="77"/>
                  <a:pt x="158" y="80"/>
                  <a:pt x="160" y="83"/>
                </a:cubicBezTo>
                <a:cubicBezTo>
                  <a:pt x="160" y="84"/>
                  <a:pt x="161" y="86"/>
                  <a:pt x="160" y="87"/>
                </a:cubicBezTo>
                <a:close/>
              </a:path>
            </a:pathLst>
          </a:custGeom>
          <a:solidFill>
            <a:srgbClr val="67B67B"/>
          </a:solidFill>
          <a:ln w="20638" cap="flat">
            <a:solidFill>
              <a:srgbClr val="01010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8" name="Freeform 6">
            <a:extLst>
              <a:ext uri="{FF2B5EF4-FFF2-40B4-BE49-F238E27FC236}">
                <a16:creationId xmlns:a16="http://schemas.microsoft.com/office/drawing/2014/main" id="{A0407DB5-7B4A-4C41-A6A9-C71C0E79DAC1}"/>
              </a:ext>
            </a:extLst>
          </p:cNvPr>
          <p:cNvSpPr>
            <a:spLocks/>
          </p:cNvSpPr>
          <p:nvPr/>
        </p:nvSpPr>
        <p:spPr bwMode="auto">
          <a:xfrm>
            <a:off x="1865313" y="4876801"/>
            <a:ext cx="749300" cy="280988"/>
          </a:xfrm>
          <a:custGeom>
            <a:avLst/>
            <a:gdLst>
              <a:gd name="T0" fmla="*/ 121 w 149"/>
              <a:gd name="T1" fmla="*/ 5 h 56"/>
              <a:gd name="T2" fmla="*/ 149 w 149"/>
              <a:gd name="T3" fmla="*/ 16 h 56"/>
              <a:gd name="T4" fmla="*/ 102 w 149"/>
              <a:gd name="T5" fmla="*/ 42 h 56"/>
              <a:gd name="T6" fmla="*/ 77 w 149"/>
              <a:gd name="T7" fmla="*/ 56 h 56"/>
              <a:gd name="T8" fmla="*/ 66 w 149"/>
              <a:gd name="T9" fmla="*/ 55 h 56"/>
              <a:gd name="T10" fmla="*/ 41 w 149"/>
              <a:gd name="T11" fmla="*/ 41 h 56"/>
              <a:gd name="T12" fmla="*/ 0 w 149"/>
              <a:gd name="T13" fmla="*/ 13 h 56"/>
              <a:gd name="T14" fmla="*/ 26 w 149"/>
              <a:gd name="T15" fmla="*/ 4 h 56"/>
              <a:gd name="T16" fmla="*/ 121 w 149"/>
              <a:gd name="T17" fmla="*/ 5 h 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49" h="56">
                <a:moveTo>
                  <a:pt x="121" y="5"/>
                </a:moveTo>
                <a:cubicBezTo>
                  <a:pt x="135" y="6"/>
                  <a:pt x="148" y="3"/>
                  <a:pt x="149" y="16"/>
                </a:cubicBezTo>
                <a:cubicBezTo>
                  <a:pt x="131" y="9"/>
                  <a:pt x="105" y="26"/>
                  <a:pt x="102" y="42"/>
                </a:cubicBezTo>
                <a:cubicBezTo>
                  <a:pt x="88" y="44"/>
                  <a:pt x="84" y="49"/>
                  <a:pt x="77" y="56"/>
                </a:cubicBezTo>
                <a:cubicBezTo>
                  <a:pt x="66" y="55"/>
                  <a:pt x="66" y="55"/>
                  <a:pt x="66" y="55"/>
                </a:cubicBezTo>
                <a:cubicBezTo>
                  <a:pt x="57" y="46"/>
                  <a:pt x="52" y="44"/>
                  <a:pt x="41" y="41"/>
                </a:cubicBezTo>
                <a:cubicBezTo>
                  <a:pt x="33" y="19"/>
                  <a:pt x="17" y="12"/>
                  <a:pt x="0" y="13"/>
                </a:cubicBezTo>
                <a:cubicBezTo>
                  <a:pt x="1" y="0"/>
                  <a:pt x="12" y="4"/>
                  <a:pt x="26" y="4"/>
                </a:cubicBezTo>
                <a:lnTo>
                  <a:pt x="121" y="5"/>
                </a:lnTo>
                <a:close/>
              </a:path>
            </a:pathLst>
          </a:custGeom>
          <a:solidFill>
            <a:srgbClr val="E62C71"/>
          </a:solidFill>
          <a:ln w="20638" cap="flat">
            <a:solidFill>
              <a:srgbClr val="01010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18" name="Freeform 7">
            <a:extLst>
              <a:ext uri="{FF2B5EF4-FFF2-40B4-BE49-F238E27FC236}">
                <a16:creationId xmlns:a16="http://schemas.microsoft.com/office/drawing/2014/main" id="{41A7E23D-13A1-4BD1-B570-BDAF3D97FCAB}"/>
              </a:ext>
            </a:extLst>
          </p:cNvPr>
          <p:cNvSpPr>
            <a:spLocks/>
          </p:cNvSpPr>
          <p:nvPr/>
        </p:nvSpPr>
        <p:spPr bwMode="auto">
          <a:xfrm>
            <a:off x="2789238" y="5581651"/>
            <a:ext cx="266700" cy="327025"/>
          </a:xfrm>
          <a:custGeom>
            <a:avLst/>
            <a:gdLst>
              <a:gd name="T0" fmla="*/ 19 w 53"/>
              <a:gd name="T1" fmla="*/ 65 h 65"/>
              <a:gd name="T2" fmla="*/ 7 w 53"/>
              <a:gd name="T3" fmla="*/ 31 h 65"/>
              <a:gd name="T4" fmla="*/ 11 w 53"/>
              <a:gd name="T5" fmla="*/ 30 h 65"/>
              <a:gd name="T6" fmla="*/ 3 w 53"/>
              <a:gd name="T7" fmla="*/ 0 h 65"/>
              <a:gd name="T8" fmla="*/ 19 w 53"/>
              <a:gd name="T9" fmla="*/ 2 h 65"/>
              <a:gd name="T10" fmla="*/ 51 w 53"/>
              <a:gd name="T11" fmla="*/ 37 h 65"/>
              <a:gd name="T12" fmla="*/ 19 w 53"/>
              <a:gd name="T13" fmla="*/ 65 h 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3" h="65">
                <a:moveTo>
                  <a:pt x="19" y="65"/>
                </a:moveTo>
                <a:cubicBezTo>
                  <a:pt x="10" y="56"/>
                  <a:pt x="1" y="43"/>
                  <a:pt x="7" y="31"/>
                </a:cubicBezTo>
                <a:cubicBezTo>
                  <a:pt x="11" y="30"/>
                  <a:pt x="11" y="30"/>
                  <a:pt x="11" y="30"/>
                </a:cubicBezTo>
                <a:cubicBezTo>
                  <a:pt x="0" y="24"/>
                  <a:pt x="3" y="11"/>
                  <a:pt x="3" y="0"/>
                </a:cubicBezTo>
                <a:cubicBezTo>
                  <a:pt x="19" y="2"/>
                  <a:pt x="19" y="2"/>
                  <a:pt x="19" y="2"/>
                </a:cubicBezTo>
                <a:cubicBezTo>
                  <a:pt x="37" y="3"/>
                  <a:pt x="53" y="19"/>
                  <a:pt x="51" y="37"/>
                </a:cubicBezTo>
                <a:cubicBezTo>
                  <a:pt x="50" y="53"/>
                  <a:pt x="35" y="63"/>
                  <a:pt x="19" y="65"/>
                </a:cubicBezTo>
                <a:close/>
              </a:path>
            </a:pathLst>
          </a:custGeom>
          <a:solidFill>
            <a:srgbClr val="E62C71"/>
          </a:solidFill>
          <a:ln w="20638" cap="flat">
            <a:solidFill>
              <a:srgbClr val="01010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19" name="Freeform 8">
            <a:extLst>
              <a:ext uri="{FF2B5EF4-FFF2-40B4-BE49-F238E27FC236}">
                <a16:creationId xmlns:a16="http://schemas.microsoft.com/office/drawing/2014/main" id="{E8D623BC-42B7-4238-A8C6-C03B7C207847}"/>
              </a:ext>
            </a:extLst>
          </p:cNvPr>
          <p:cNvSpPr>
            <a:spLocks/>
          </p:cNvSpPr>
          <p:nvPr/>
        </p:nvSpPr>
        <p:spPr bwMode="auto">
          <a:xfrm>
            <a:off x="2422525" y="5570538"/>
            <a:ext cx="366713" cy="498475"/>
          </a:xfrm>
          <a:custGeom>
            <a:avLst/>
            <a:gdLst>
              <a:gd name="T0" fmla="*/ 2 w 73"/>
              <a:gd name="T1" fmla="*/ 62 h 99"/>
              <a:gd name="T2" fmla="*/ 6 w 73"/>
              <a:gd name="T3" fmla="*/ 34 h 99"/>
              <a:gd name="T4" fmla="*/ 38 w 73"/>
              <a:gd name="T5" fmla="*/ 2 h 99"/>
              <a:gd name="T6" fmla="*/ 46 w 73"/>
              <a:gd name="T7" fmla="*/ 5 h 99"/>
              <a:gd name="T8" fmla="*/ 57 w 73"/>
              <a:gd name="T9" fmla="*/ 3 h 99"/>
              <a:gd name="T10" fmla="*/ 65 w 73"/>
              <a:gd name="T11" fmla="*/ 34 h 99"/>
              <a:gd name="T12" fmla="*/ 61 w 73"/>
              <a:gd name="T13" fmla="*/ 35 h 99"/>
              <a:gd name="T14" fmla="*/ 73 w 73"/>
              <a:gd name="T15" fmla="*/ 69 h 99"/>
              <a:gd name="T16" fmla="*/ 70 w 73"/>
              <a:gd name="T17" fmla="*/ 73 h 99"/>
              <a:gd name="T18" fmla="*/ 66 w 73"/>
              <a:gd name="T19" fmla="*/ 73 h 99"/>
              <a:gd name="T20" fmla="*/ 30 w 73"/>
              <a:gd name="T21" fmla="*/ 98 h 99"/>
              <a:gd name="T22" fmla="*/ 2 w 73"/>
              <a:gd name="T23" fmla="*/ 62 h 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73" h="99">
                <a:moveTo>
                  <a:pt x="2" y="62"/>
                </a:moveTo>
                <a:cubicBezTo>
                  <a:pt x="6" y="34"/>
                  <a:pt x="6" y="34"/>
                  <a:pt x="6" y="34"/>
                </a:cubicBezTo>
                <a:cubicBezTo>
                  <a:pt x="7" y="15"/>
                  <a:pt x="19" y="0"/>
                  <a:pt x="38" y="2"/>
                </a:cubicBezTo>
                <a:cubicBezTo>
                  <a:pt x="39" y="2"/>
                  <a:pt x="44" y="5"/>
                  <a:pt x="46" y="5"/>
                </a:cubicBezTo>
                <a:cubicBezTo>
                  <a:pt x="57" y="3"/>
                  <a:pt x="57" y="3"/>
                  <a:pt x="57" y="3"/>
                </a:cubicBezTo>
                <a:cubicBezTo>
                  <a:pt x="57" y="15"/>
                  <a:pt x="55" y="28"/>
                  <a:pt x="65" y="34"/>
                </a:cubicBezTo>
                <a:cubicBezTo>
                  <a:pt x="61" y="35"/>
                  <a:pt x="61" y="35"/>
                  <a:pt x="61" y="35"/>
                </a:cubicBezTo>
                <a:cubicBezTo>
                  <a:pt x="56" y="47"/>
                  <a:pt x="65" y="59"/>
                  <a:pt x="73" y="69"/>
                </a:cubicBezTo>
                <a:cubicBezTo>
                  <a:pt x="71" y="69"/>
                  <a:pt x="72" y="73"/>
                  <a:pt x="70" y="73"/>
                </a:cubicBezTo>
                <a:cubicBezTo>
                  <a:pt x="66" y="73"/>
                  <a:pt x="66" y="73"/>
                  <a:pt x="66" y="73"/>
                </a:cubicBezTo>
                <a:cubicBezTo>
                  <a:pt x="63" y="90"/>
                  <a:pt x="47" y="99"/>
                  <a:pt x="30" y="98"/>
                </a:cubicBezTo>
                <a:cubicBezTo>
                  <a:pt x="12" y="96"/>
                  <a:pt x="0" y="80"/>
                  <a:pt x="2" y="62"/>
                </a:cubicBezTo>
                <a:close/>
              </a:path>
            </a:pathLst>
          </a:custGeom>
          <a:solidFill>
            <a:srgbClr val="67B67B"/>
          </a:solidFill>
          <a:ln w="20638" cap="flat">
            <a:solidFill>
              <a:srgbClr val="01010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20" name="Freeform 9">
            <a:extLst>
              <a:ext uri="{FF2B5EF4-FFF2-40B4-BE49-F238E27FC236}">
                <a16:creationId xmlns:a16="http://schemas.microsoft.com/office/drawing/2014/main" id="{FAE650EA-A376-4C2A-A591-6E7B9BE628D7}"/>
              </a:ext>
            </a:extLst>
          </p:cNvPr>
          <p:cNvSpPr>
            <a:spLocks/>
          </p:cNvSpPr>
          <p:nvPr/>
        </p:nvSpPr>
        <p:spPr bwMode="auto">
          <a:xfrm>
            <a:off x="3487738" y="5697538"/>
            <a:ext cx="322263" cy="382588"/>
          </a:xfrm>
          <a:custGeom>
            <a:avLst/>
            <a:gdLst>
              <a:gd name="T0" fmla="*/ 59 w 64"/>
              <a:gd name="T1" fmla="*/ 7 h 76"/>
              <a:gd name="T2" fmla="*/ 62 w 64"/>
              <a:gd name="T3" fmla="*/ 35 h 76"/>
              <a:gd name="T4" fmla="*/ 35 w 64"/>
              <a:gd name="T5" fmla="*/ 74 h 76"/>
              <a:gd name="T6" fmla="*/ 0 w 64"/>
              <a:gd name="T7" fmla="*/ 46 h 76"/>
              <a:gd name="T8" fmla="*/ 3 w 64"/>
              <a:gd name="T9" fmla="*/ 34 h 76"/>
              <a:gd name="T10" fmla="*/ 6 w 64"/>
              <a:gd name="T11" fmla="*/ 30 h 76"/>
              <a:gd name="T12" fmla="*/ 46 w 64"/>
              <a:gd name="T13" fmla="*/ 5 h 76"/>
              <a:gd name="T14" fmla="*/ 59 w 64"/>
              <a:gd name="T15" fmla="*/ 8 h 76"/>
              <a:gd name="T16" fmla="*/ 59 w 64"/>
              <a:gd name="T17" fmla="*/ 7 h 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4" h="76">
                <a:moveTo>
                  <a:pt x="59" y="7"/>
                </a:moveTo>
                <a:cubicBezTo>
                  <a:pt x="62" y="35"/>
                  <a:pt x="62" y="35"/>
                  <a:pt x="62" y="35"/>
                </a:cubicBezTo>
                <a:cubicBezTo>
                  <a:pt x="64" y="53"/>
                  <a:pt x="53" y="71"/>
                  <a:pt x="35" y="74"/>
                </a:cubicBezTo>
                <a:cubicBezTo>
                  <a:pt x="19" y="76"/>
                  <a:pt x="5" y="61"/>
                  <a:pt x="0" y="46"/>
                </a:cubicBezTo>
                <a:cubicBezTo>
                  <a:pt x="3" y="34"/>
                  <a:pt x="3" y="34"/>
                  <a:pt x="3" y="34"/>
                </a:cubicBezTo>
                <a:cubicBezTo>
                  <a:pt x="3" y="33"/>
                  <a:pt x="6" y="31"/>
                  <a:pt x="6" y="30"/>
                </a:cubicBezTo>
                <a:cubicBezTo>
                  <a:pt x="11" y="12"/>
                  <a:pt x="29" y="0"/>
                  <a:pt x="46" y="5"/>
                </a:cubicBezTo>
                <a:cubicBezTo>
                  <a:pt x="59" y="8"/>
                  <a:pt x="59" y="8"/>
                  <a:pt x="59" y="8"/>
                </a:cubicBezTo>
                <a:lnTo>
                  <a:pt x="59" y="7"/>
                </a:lnTo>
                <a:close/>
              </a:path>
            </a:pathLst>
          </a:custGeom>
          <a:solidFill>
            <a:srgbClr val="E62C71"/>
          </a:solidFill>
          <a:ln w="20638" cap="flat">
            <a:solidFill>
              <a:srgbClr val="01010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21" name="Freeform 10">
            <a:extLst>
              <a:ext uri="{FF2B5EF4-FFF2-40B4-BE49-F238E27FC236}">
                <a16:creationId xmlns:a16="http://schemas.microsoft.com/office/drawing/2014/main" id="{A93D91D4-105D-4FCA-8D57-61078E0094D6}"/>
              </a:ext>
            </a:extLst>
          </p:cNvPr>
          <p:cNvSpPr>
            <a:spLocks/>
          </p:cNvSpPr>
          <p:nvPr/>
        </p:nvSpPr>
        <p:spPr bwMode="auto">
          <a:xfrm>
            <a:off x="3192463" y="5491163"/>
            <a:ext cx="517525" cy="377825"/>
          </a:xfrm>
          <a:custGeom>
            <a:avLst/>
            <a:gdLst>
              <a:gd name="T0" fmla="*/ 2 w 103"/>
              <a:gd name="T1" fmla="*/ 46 h 75"/>
              <a:gd name="T2" fmla="*/ 33 w 103"/>
              <a:gd name="T3" fmla="*/ 7 h 75"/>
              <a:gd name="T4" fmla="*/ 60 w 103"/>
              <a:gd name="T5" fmla="*/ 3 h 75"/>
              <a:gd name="T6" fmla="*/ 68 w 103"/>
              <a:gd name="T7" fmla="*/ 2 h 75"/>
              <a:gd name="T8" fmla="*/ 103 w 103"/>
              <a:gd name="T9" fmla="*/ 34 h 75"/>
              <a:gd name="T10" fmla="*/ 91 w 103"/>
              <a:gd name="T11" fmla="*/ 31 h 75"/>
              <a:gd name="T12" fmla="*/ 51 w 103"/>
              <a:gd name="T13" fmla="*/ 56 h 75"/>
              <a:gd name="T14" fmla="*/ 47 w 103"/>
              <a:gd name="T15" fmla="*/ 60 h 75"/>
              <a:gd name="T16" fmla="*/ 45 w 103"/>
              <a:gd name="T17" fmla="*/ 72 h 75"/>
              <a:gd name="T18" fmla="*/ 41 w 103"/>
              <a:gd name="T19" fmla="*/ 73 h 75"/>
              <a:gd name="T20" fmla="*/ 2 w 103"/>
              <a:gd name="T21" fmla="*/ 46 h 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03" h="75">
                <a:moveTo>
                  <a:pt x="2" y="46"/>
                </a:moveTo>
                <a:cubicBezTo>
                  <a:pt x="0" y="28"/>
                  <a:pt x="15" y="9"/>
                  <a:pt x="33" y="7"/>
                </a:cubicBezTo>
                <a:cubicBezTo>
                  <a:pt x="60" y="3"/>
                  <a:pt x="60" y="3"/>
                  <a:pt x="60" y="3"/>
                </a:cubicBezTo>
                <a:cubicBezTo>
                  <a:pt x="61" y="3"/>
                  <a:pt x="66" y="3"/>
                  <a:pt x="68" y="2"/>
                </a:cubicBezTo>
                <a:cubicBezTo>
                  <a:pt x="86" y="0"/>
                  <a:pt x="101" y="15"/>
                  <a:pt x="103" y="34"/>
                </a:cubicBezTo>
                <a:cubicBezTo>
                  <a:pt x="91" y="31"/>
                  <a:pt x="91" y="31"/>
                  <a:pt x="91" y="31"/>
                </a:cubicBezTo>
                <a:cubicBezTo>
                  <a:pt x="73" y="26"/>
                  <a:pt x="55" y="38"/>
                  <a:pt x="51" y="56"/>
                </a:cubicBezTo>
                <a:cubicBezTo>
                  <a:pt x="50" y="58"/>
                  <a:pt x="47" y="59"/>
                  <a:pt x="47" y="60"/>
                </a:cubicBezTo>
                <a:cubicBezTo>
                  <a:pt x="45" y="72"/>
                  <a:pt x="45" y="72"/>
                  <a:pt x="45" y="72"/>
                </a:cubicBezTo>
                <a:cubicBezTo>
                  <a:pt x="44" y="71"/>
                  <a:pt x="41" y="74"/>
                  <a:pt x="41" y="73"/>
                </a:cubicBezTo>
                <a:cubicBezTo>
                  <a:pt x="23" y="75"/>
                  <a:pt x="4" y="64"/>
                  <a:pt x="2" y="46"/>
                </a:cubicBezTo>
                <a:close/>
              </a:path>
            </a:pathLst>
          </a:custGeom>
          <a:solidFill>
            <a:srgbClr val="67B67B"/>
          </a:solidFill>
          <a:ln w="20638" cap="flat">
            <a:solidFill>
              <a:srgbClr val="01010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76" name="Freeform 6">
            <a:extLst>
              <a:ext uri="{FF2B5EF4-FFF2-40B4-BE49-F238E27FC236}">
                <a16:creationId xmlns:a16="http://schemas.microsoft.com/office/drawing/2014/main" id="{19F8621C-C078-4E85-BE94-7DC3C912A45C}"/>
              </a:ext>
            </a:extLst>
          </p:cNvPr>
          <p:cNvSpPr>
            <a:spLocks noChangeAspect="1"/>
          </p:cNvSpPr>
          <p:nvPr/>
        </p:nvSpPr>
        <p:spPr bwMode="auto">
          <a:xfrm rot="2961057">
            <a:off x="6209766" y="3806832"/>
            <a:ext cx="909945" cy="341230"/>
          </a:xfrm>
          <a:custGeom>
            <a:avLst/>
            <a:gdLst>
              <a:gd name="T0" fmla="*/ 121 w 149"/>
              <a:gd name="T1" fmla="*/ 5 h 56"/>
              <a:gd name="T2" fmla="*/ 149 w 149"/>
              <a:gd name="T3" fmla="*/ 16 h 56"/>
              <a:gd name="T4" fmla="*/ 102 w 149"/>
              <a:gd name="T5" fmla="*/ 42 h 56"/>
              <a:gd name="T6" fmla="*/ 77 w 149"/>
              <a:gd name="T7" fmla="*/ 56 h 56"/>
              <a:gd name="T8" fmla="*/ 66 w 149"/>
              <a:gd name="T9" fmla="*/ 55 h 56"/>
              <a:gd name="T10" fmla="*/ 41 w 149"/>
              <a:gd name="T11" fmla="*/ 41 h 56"/>
              <a:gd name="T12" fmla="*/ 0 w 149"/>
              <a:gd name="T13" fmla="*/ 13 h 56"/>
              <a:gd name="T14" fmla="*/ 26 w 149"/>
              <a:gd name="T15" fmla="*/ 4 h 56"/>
              <a:gd name="T16" fmla="*/ 121 w 149"/>
              <a:gd name="T17" fmla="*/ 5 h 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49" h="56">
                <a:moveTo>
                  <a:pt x="121" y="5"/>
                </a:moveTo>
                <a:cubicBezTo>
                  <a:pt x="135" y="6"/>
                  <a:pt x="148" y="3"/>
                  <a:pt x="149" y="16"/>
                </a:cubicBezTo>
                <a:cubicBezTo>
                  <a:pt x="131" y="9"/>
                  <a:pt x="105" y="26"/>
                  <a:pt x="102" y="42"/>
                </a:cubicBezTo>
                <a:cubicBezTo>
                  <a:pt x="88" y="44"/>
                  <a:pt x="84" y="49"/>
                  <a:pt x="77" y="56"/>
                </a:cubicBezTo>
                <a:cubicBezTo>
                  <a:pt x="66" y="55"/>
                  <a:pt x="66" y="55"/>
                  <a:pt x="66" y="55"/>
                </a:cubicBezTo>
                <a:cubicBezTo>
                  <a:pt x="57" y="46"/>
                  <a:pt x="52" y="44"/>
                  <a:pt x="41" y="41"/>
                </a:cubicBezTo>
                <a:cubicBezTo>
                  <a:pt x="33" y="19"/>
                  <a:pt x="17" y="12"/>
                  <a:pt x="0" y="13"/>
                </a:cubicBezTo>
                <a:cubicBezTo>
                  <a:pt x="1" y="0"/>
                  <a:pt x="12" y="4"/>
                  <a:pt x="26" y="4"/>
                </a:cubicBezTo>
                <a:lnTo>
                  <a:pt x="121" y="5"/>
                </a:lnTo>
                <a:close/>
              </a:path>
            </a:pathLst>
          </a:custGeom>
          <a:solidFill>
            <a:srgbClr val="E62C71"/>
          </a:solidFill>
          <a:ln w="28575" cap="flat">
            <a:solidFill>
              <a:srgbClr val="01010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889456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669F341A-C4E6-4801-9845-2D3B349B7B13}"/>
              </a:ext>
            </a:extLst>
          </p:cNvPr>
          <p:cNvGrpSpPr/>
          <p:nvPr/>
        </p:nvGrpSpPr>
        <p:grpSpPr>
          <a:xfrm>
            <a:off x="67147" y="4759026"/>
            <a:ext cx="6703169" cy="1114581"/>
            <a:chOff x="460847" y="4822526"/>
            <a:chExt cx="6703169" cy="1114581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6A1CF9E-70C5-47E1-92B5-0C6A2313C98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9272" y="4822526"/>
              <a:ext cx="5334744" cy="1114581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DE243AE-1927-4992-933A-591C9F164E5F}"/>
                </a:ext>
              </a:extLst>
            </p:cNvPr>
            <p:cNvSpPr txBox="1"/>
            <p:nvPr/>
          </p:nvSpPr>
          <p:spPr>
            <a:xfrm>
              <a:off x="460847" y="4912516"/>
              <a:ext cx="8258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/>
                <a:t>eiwit</a:t>
              </a:r>
              <a:r>
                <a:rPr lang="en-US" dirty="0"/>
                <a:t> B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FF386C6-6EA1-4AF8-A57C-C579BE0EA9DF}"/>
                </a:ext>
              </a:extLst>
            </p:cNvPr>
            <p:cNvSpPr txBox="1"/>
            <p:nvPr/>
          </p:nvSpPr>
          <p:spPr>
            <a:xfrm>
              <a:off x="460847" y="5567775"/>
              <a:ext cx="14093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HLA-A*01:01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7C6F9093-5E68-6DA3-D164-80B6299AC2E0}"/>
              </a:ext>
            </a:extLst>
          </p:cNvPr>
          <p:cNvGrpSpPr/>
          <p:nvPr/>
        </p:nvGrpSpPr>
        <p:grpSpPr>
          <a:xfrm>
            <a:off x="135033" y="2834293"/>
            <a:ext cx="6740246" cy="3180976"/>
            <a:chOff x="1767390" y="2601783"/>
            <a:chExt cx="4328610" cy="2042834"/>
          </a:xfrm>
        </p:grpSpPr>
        <p:pic>
          <p:nvPicPr>
            <p:cNvPr id="22" name="Picture 4" descr="https://www.researchgate.net/profile/Elizabeth_Mellins/publication/263739235/figure/fig2/AS:667619069804564@1536184198540/Identification-of-peptides-with-weakened-pocket-1-interactions-and-strengthened_W640.jpg">
              <a:extLst>
                <a:ext uri="{FF2B5EF4-FFF2-40B4-BE49-F238E27FC236}">
                  <a16:creationId xmlns:a16="http://schemas.microsoft.com/office/drawing/2014/main" id="{C739E951-D444-42BF-B5C0-DE296C5BCFD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767390" y="2601783"/>
              <a:ext cx="4327463" cy="20101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Vrije vorm: vorm 15">
              <a:extLst>
                <a:ext uri="{FF2B5EF4-FFF2-40B4-BE49-F238E27FC236}">
                  <a16:creationId xmlns:a16="http://schemas.microsoft.com/office/drawing/2014/main" id="{68B6E5DE-C22F-47AE-B34D-EC2A609D7A0F}"/>
                </a:ext>
              </a:extLst>
            </p:cNvPr>
            <p:cNvSpPr/>
            <p:nvPr/>
          </p:nvSpPr>
          <p:spPr>
            <a:xfrm>
              <a:off x="1774517" y="3658508"/>
              <a:ext cx="4321483" cy="986109"/>
            </a:xfrm>
            <a:custGeom>
              <a:avLst/>
              <a:gdLst>
                <a:gd name="connsiteX0" fmla="*/ 15240 w 6469380"/>
                <a:gd name="connsiteY0" fmla="*/ 129540 h 2628900"/>
                <a:gd name="connsiteX1" fmla="*/ 0 w 6469380"/>
                <a:gd name="connsiteY1" fmla="*/ 411480 h 2628900"/>
                <a:gd name="connsiteX2" fmla="*/ 22860 w 6469380"/>
                <a:gd name="connsiteY2" fmla="*/ 2628900 h 2628900"/>
                <a:gd name="connsiteX3" fmla="*/ 6469380 w 6469380"/>
                <a:gd name="connsiteY3" fmla="*/ 2628900 h 2628900"/>
                <a:gd name="connsiteX4" fmla="*/ 6469380 w 6469380"/>
                <a:gd name="connsiteY4" fmla="*/ 495300 h 2628900"/>
                <a:gd name="connsiteX5" fmla="*/ 6050280 w 6469380"/>
                <a:gd name="connsiteY5" fmla="*/ 434340 h 2628900"/>
                <a:gd name="connsiteX6" fmla="*/ 5737860 w 6469380"/>
                <a:gd name="connsiteY6" fmla="*/ 182880 h 2628900"/>
                <a:gd name="connsiteX7" fmla="*/ 5356860 w 6469380"/>
                <a:gd name="connsiteY7" fmla="*/ 205740 h 2628900"/>
                <a:gd name="connsiteX8" fmla="*/ 4884420 w 6469380"/>
                <a:gd name="connsiteY8" fmla="*/ 68580 h 2628900"/>
                <a:gd name="connsiteX9" fmla="*/ 4503420 w 6469380"/>
                <a:gd name="connsiteY9" fmla="*/ 0 h 2628900"/>
                <a:gd name="connsiteX10" fmla="*/ 4213860 w 6469380"/>
                <a:gd name="connsiteY10" fmla="*/ 99060 h 2628900"/>
                <a:gd name="connsiteX11" fmla="*/ 3688080 w 6469380"/>
                <a:gd name="connsiteY11" fmla="*/ 91440 h 2628900"/>
                <a:gd name="connsiteX12" fmla="*/ 2788920 w 6469380"/>
                <a:gd name="connsiteY12" fmla="*/ 441960 h 2628900"/>
                <a:gd name="connsiteX13" fmla="*/ 2354580 w 6469380"/>
                <a:gd name="connsiteY13" fmla="*/ 297180 h 2628900"/>
                <a:gd name="connsiteX14" fmla="*/ 15240 w 6469380"/>
                <a:gd name="connsiteY14" fmla="*/ 129540 h 2628900"/>
                <a:gd name="connsiteX0" fmla="*/ 15240 w 7810500"/>
                <a:gd name="connsiteY0" fmla="*/ 129540 h 2628900"/>
                <a:gd name="connsiteX1" fmla="*/ 0 w 7810500"/>
                <a:gd name="connsiteY1" fmla="*/ 411480 h 2628900"/>
                <a:gd name="connsiteX2" fmla="*/ 22860 w 7810500"/>
                <a:gd name="connsiteY2" fmla="*/ 2628900 h 2628900"/>
                <a:gd name="connsiteX3" fmla="*/ 6469380 w 7810500"/>
                <a:gd name="connsiteY3" fmla="*/ 2628900 h 2628900"/>
                <a:gd name="connsiteX4" fmla="*/ 7810500 w 7810500"/>
                <a:gd name="connsiteY4" fmla="*/ 533400 h 2628900"/>
                <a:gd name="connsiteX5" fmla="*/ 6050280 w 7810500"/>
                <a:gd name="connsiteY5" fmla="*/ 434340 h 2628900"/>
                <a:gd name="connsiteX6" fmla="*/ 5737860 w 7810500"/>
                <a:gd name="connsiteY6" fmla="*/ 182880 h 2628900"/>
                <a:gd name="connsiteX7" fmla="*/ 5356860 w 7810500"/>
                <a:gd name="connsiteY7" fmla="*/ 205740 h 2628900"/>
                <a:gd name="connsiteX8" fmla="*/ 4884420 w 7810500"/>
                <a:gd name="connsiteY8" fmla="*/ 68580 h 2628900"/>
                <a:gd name="connsiteX9" fmla="*/ 4503420 w 7810500"/>
                <a:gd name="connsiteY9" fmla="*/ 0 h 2628900"/>
                <a:gd name="connsiteX10" fmla="*/ 4213860 w 7810500"/>
                <a:gd name="connsiteY10" fmla="*/ 99060 h 2628900"/>
                <a:gd name="connsiteX11" fmla="*/ 3688080 w 7810500"/>
                <a:gd name="connsiteY11" fmla="*/ 91440 h 2628900"/>
                <a:gd name="connsiteX12" fmla="*/ 2788920 w 7810500"/>
                <a:gd name="connsiteY12" fmla="*/ 441960 h 2628900"/>
                <a:gd name="connsiteX13" fmla="*/ 2354580 w 7810500"/>
                <a:gd name="connsiteY13" fmla="*/ 297180 h 2628900"/>
                <a:gd name="connsiteX14" fmla="*/ 15240 w 7810500"/>
                <a:gd name="connsiteY14" fmla="*/ 129540 h 2628900"/>
                <a:gd name="connsiteX0" fmla="*/ 15240 w 7833360"/>
                <a:gd name="connsiteY0" fmla="*/ 129540 h 2628900"/>
                <a:gd name="connsiteX1" fmla="*/ 0 w 7833360"/>
                <a:gd name="connsiteY1" fmla="*/ 411480 h 2628900"/>
                <a:gd name="connsiteX2" fmla="*/ 22860 w 7833360"/>
                <a:gd name="connsiteY2" fmla="*/ 2628900 h 2628900"/>
                <a:gd name="connsiteX3" fmla="*/ 7833360 w 7833360"/>
                <a:gd name="connsiteY3" fmla="*/ 2621280 h 2628900"/>
                <a:gd name="connsiteX4" fmla="*/ 7810500 w 7833360"/>
                <a:gd name="connsiteY4" fmla="*/ 533400 h 2628900"/>
                <a:gd name="connsiteX5" fmla="*/ 6050280 w 7833360"/>
                <a:gd name="connsiteY5" fmla="*/ 434340 h 2628900"/>
                <a:gd name="connsiteX6" fmla="*/ 5737860 w 7833360"/>
                <a:gd name="connsiteY6" fmla="*/ 182880 h 2628900"/>
                <a:gd name="connsiteX7" fmla="*/ 5356860 w 7833360"/>
                <a:gd name="connsiteY7" fmla="*/ 205740 h 2628900"/>
                <a:gd name="connsiteX8" fmla="*/ 4884420 w 7833360"/>
                <a:gd name="connsiteY8" fmla="*/ 68580 h 2628900"/>
                <a:gd name="connsiteX9" fmla="*/ 4503420 w 7833360"/>
                <a:gd name="connsiteY9" fmla="*/ 0 h 2628900"/>
                <a:gd name="connsiteX10" fmla="*/ 4213860 w 7833360"/>
                <a:gd name="connsiteY10" fmla="*/ 99060 h 2628900"/>
                <a:gd name="connsiteX11" fmla="*/ 3688080 w 7833360"/>
                <a:gd name="connsiteY11" fmla="*/ 91440 h 2628900"/>
                <a:gd name="connsiteX12" fmla="*/ 2788920 w 7833360"/>
                <a:gd name="connsiteY12" fmla="*/ 441960 h 2628900"/>
                <a:gd name="connsiteX13" fmla="*/ 2354580 w 7833360"/>
                <a:gd name="connsiteY13" fmla="*/ 297180 h 2628900"/>
                <a:gd name="connsiteX14" fmla="*/ 15240 w 7833360"/>
                <a:gd name="connsiteY14" fmla="*/ 129540 h 2628900"/>
                <a:gd name="connsiteX0" fmla="*/ 15240 w 7833360"/>
                <a:gd name="connsiteY0" fmla="*/ 129540 h 2628900"/>
                <a:gd name="connsiteX1" fmla="*/ 0 w 7833360"/>
                <a:gd name="connsiteY1" fmla="*/ 411480 h 2628900"/>
                <a:gd name="connsiteX2" fmla="*/ 22860 w 7833360"/>
                <a:gd name="connsiteY2" fmla="*/ 2628900 h 2628900"/>
                <a:gd name="connsiteX3" fmla="*/ 7833360 w 7833360"/>
                <a:gd name="connsiteY3" fmla="*/ 2621280 h 2628900"/>
                <a:gd name="connsiteX4" fmla="*/ 7497351 w 7833360"/>
                <a:gd name="connsiteY4" fmla="*/ 509312 h 2628900"/>
                <a:gd name="connsiteX5" fmla="*/ 6050280 w 7833360"/>
                <a:gd name="connsiteY5" fmla="*/ 434340 h 2628900"/>
                <a:gd name="connsiteX6" fmla="*/ 5737860 w 7833360"/>
                <a:gd name="connsiteY6" fmla="*/ 182880 h 2628900"/>
                <a:gd name="connsiteX7" fmla="*/ 5356860 w 7833360"/>
                <a:gd name="connsiteY7" fmla="*/ 205740 h 2628900"/>
                <a:gd name="connsiteX8" fmla="*/ 4884420 w 7833360"/>
                <a:gd name="connsiteY8" fmla="*/ 68580 h 2628900"/>
                <a:gd name="connsiteX9" fmla="*/ 4503420 w 7833360"/>
                <a:gd name="connsiteY9" fmla="*/ 0 h 2628900"/>
                <a:gd name="connsiteX10" fmla="*/ 4213860 w 7833360"/>
                <a:gd name="connsiteY10" fmla="*/ 99060 h 2628900"/>
                <a:gd name="connsiteX11" fmla="*/ 3688080 w 7833360"/>
                <a:gd name="connsiteY11" fmla="*/ 91440 h 2628900"/>
                <a:gd name="connsiteX12" fmla="*/ 2788920 w 7833360"/>
                <a:gd name="connsiteY12" fmla="*/ 441960 h 2628900"/>
                <a:gd name="connsiteX13" fmla="*/ 2354580 w 7833360"/>
                <a:gd name="connsiteY13" fmla="*/ 297180 h 2628900"/>
                <a:gd name="connsiteX14" fmla="*/ 15240 w 7833360"/>
                <a:gd name="connsiteY14" fmla="*/ 129540 h 2628900"/>
                <a:gd name="connsiteX0" fmla="*/ 15240 w 7497351"/>
                <a:gd name="connsiteY0" fmla="*/ 129540 h 2628900"/>
                <a:gd name="connsiteX1" fmla="*/ 0 w 7497351"/>
                <a:gd name="connsiteY1" fmla="*/ 411480 h 2628900"/>
                <a:gd name="connsiteX2" fmla="*/ 22860 w 7497351"/>
                <a:gd name="connsiteY2" fmla="*/ 2628900 h 2628900"/>
                <a:gd name="connsiteX3" fmla="*/ 7496123 w 7497351"/>
                <a:gd name="connsiteY3" fmla="*/ 2508867 h 2628900"/>
                <a:gd name="connsiteX4" fmla="*/ 7497351 w 7497351"/>
                <a:gd name="connsiteY4" fmla="*/ 509312 h 2628900"/>
                <a:gd name="connsiteX5" fmla="*/ 6050280 w 7497351"/>
                <a:gd name="connsiteY5" fmla="*/ 434340 h 2628900"/>
                <a:gd name="connsiteX6" fmla="*/ 5737860 w 7497351"/>
                <a:gd name="connsiteY6" fmla="*/ 182880 h 2628900"/>
                <a:gd name="connsiteX7" fmla="*/ 5356860 w 7497351"/>
                <a:gd name="connsiteY7" fmla="*/ 205740 h 2628900"/>
                <a:gd name="connsiteX8" fmla="*/ 4884420 w 7497351"/>
                <a:gd name="connsiteY8" fmla="*/ 68580 h 2628900"/>
                <a:gd name="connsiteX9" fmla="*/ 4503420 w 7497351"/>
                <a:gd name="connsiteY9" fmla="*/ 0 h 2628900"/>
                <a:gd name="connsiteX10" fmla="*/ 4213860 w 7497351"/>
                <a:gd name="connsiteY10" fmla="*/ 99060 h 2628900"/>
                <a:gd name="connsiteX11" fmla="*/ 3688080 w 7497351"/>
                <a:gd name="connsiteY11" fmla="*/ 91440 h 2628900"/>
                <a:gd name="connsiteX12" fmla="*/ 2788920 w 7497351"/>
                <a:gd name="connsiteY12" fmla="*/ 441960 h 2628900"/>
                <a:gd name="connsiteX13" fmla="*/ 2354580 w 7497351"/>
                <a:gd name="connsiteY13" fmla="*/ 297180 h 2628900"/>
                <a:gd name="connsiteX14" fmla="*/ 15240 w 7497351"/>
                <a:gd name="connsiteY14" fmla="*/ 129540 h 2628900"/>
                <a:gd name="connsiteX0" fmla="*/ 505038 w 7497351"/>
                <a:gd name="connsiteY0" fmla="*/ 169687 h 2628900"/>
                <a:gd name="connsiteX1" fmla="*/ 0 w 7497351"/>
                <a:gd name="connsiteY1" fmla="*/ 411480 h 2628900"/>
                <a:gd name="connsiteX2" fmla="*/ 22860 w 7497351"/>
                <a:gd name="connsiteY2" fmla="*/ 2628900 h 2628900"/>
                <a:gd name="connsiteX3" fmla="*/ 7496123 w 7497351"/>
                <a:gd name="connsiteY3" fmla="*/ 2508867 h 2628900"/>
                <a:gd name="connsiteX4" fmla="*/ 7497351 w 7497351"/>
                <a:gd name="connsiteY4" fmla="*/ 509312 h 2628900"/>
                <a:gd name="connsiteX5" fmla="*/ 6050280 w 7497351"/>
                <a:gd name="connsiteY5" fmla="*/ 434340 h 2628900"/>
                <a:gd name="connsiteX6" fmla="*/ 5737860 w 7497351"/>
                <a:gd name="connsiteY6" fmla="*/ 182880 h 2628900"/>
                <a:gd name="connsiteX7" fmla="*/ 5356860 w 7497351"/>
                <a:gd name="connsiteY7" fmla="*/ 205740 h 2628900"/>
                <a:gd name="connsiteX8" fmla="*/ 4884420 w 7497351"/>
                <a:gd name="connsiteY8" fmla="*/ 68580 h 2628900"/>
                <a:gd name="connsiteX9" fmla="*/ 4503420 w 7497351"/>
                <a:gd name="connsiteY9" fmla="*/ 0 h 2628900"/>
                <a:gd name="connsiteX10" fmla="*/ 4213860 w 7497351"/>
                <a:gd name="connsiteY10" fmla="*/ 99060 h 2628900"/>
                <a:gd name="connsiteX11" fmla="*/ 3688080 w 7497351"/>
                <a:gd name="connsiteY11" fmla="*/ 91440 h 2628900"/>
                <a:gd name="connsiteX12" fmla="*/ 2788920 w 7497351"/>
                <a:gd name="connsiteY12" fmla="*/ 441960 h 2628900"/>
                <a:gd name="connsiteX13" fmla="*/ 2354580 w 7497351"/>
                <a:gd name="connsiteY13" fmla="*/ 297180 h 2628900"/>
                <a:gd name="connsiteX14" fmla="*/ 505038 w 7497351"/>
                <a:gd name="connsiteY14" fmla="*/ 169687 h 2628900"/>
                <a:gd name="connsiteX0" fmla="*/ 482178 w 7474491"/>
                <a:gd name="connsiteY0" fmla="*/ 169687 h 2628900"/>
                <a:gd name="connsiteX1" fmla="*/ 442849 w 7474491"/>
                <a:gd name="connsiteY1" fmla="*/ 1254574 h 2628900"/>
                <a:gd name="connsiteX2" fmla="*/ 0 w 7474491"/>
                <a:gd name="connsiteY2" fmla="*/ 2628900 h 2628900"/>
                <a:gd name="connsiteX3" fmla="*/ 7473263 w 7474491"/>
                <a:gd name="connsiteY3" fmla="*/ 2508867 h 2628900"/>
                <a:gd name="connsiteX4" fmla="*/ 7474491 w 7474491"/>
                <a:gd name="connsiteY4" fmla="*/ 509312 h 2628900"/>
                <a:gd name="connsiteX5" fmla="*/ 6027420 w 7474491"/>
                <a:gd name="connsiteY5" fmla="*/ 434340 h 2628900"/>
                <a:gd name="connsiteX6" fmla="*/ 5715000 w 7474491"/>
                <a:gd name="connsiteY6" fmla="*/ 182880 h 2628900"/>
                <a:gd name="connsiteX7" fmla="*/ 5334000 w 7474491"/>
                <a:gd name="connsiteY7" fmla="*/ 205740 h 2628900"/>
                <a:gd name="connsiteX8" fmla="*/ 4861560 w 7474491"/>
                <a:gd name="connsiteY8" fmla="*/ 68580 h 2628900"/>
                <a:gd name="connsiteX9" fmla="*/ 4480560 w 7474491"/>
                <a:gd name="connsiteY9" fmla="*/ 0 h 2628900"/>
                <a:gd name="connsiteX10" fmla="*/ 4191000 w 7474491"/>
                <a:gd name="connsiteY10" fmla="*/ 99060 h 2628900"/>
                <a:gd name="connsiteX11" fmla="*/ 3665220 w 7474491"/>
                <a:gd name="connsiteY11" fmla="*/ 91440 h 2628900"/>
                <a:gd name="connsiteX12" fmla="*/ 2766060 w 7474491"/>
                <a:gd name="connsiteY12" fmla="*/ 441960 h 2628900"/>
                <a:gd name="connsiteX13" fmla="*/ 2331720 w 7474491"/>
                <a:gd name="connsiteY13" fmla="*/ 297180 h 2628900"/>
                <a:gd name="connsiteX14" fmla="*/ 482178 w 7474491"/>
                <a:gd name="connsiteY14" fmla="*/ 169687 h 2628900"/>
                <a:gd name="connsiteX0" fmla="*/ 80705 w 7073018"/>
                <a:gd name="connsiteY0" fmla="*/ 169687 h 2524517"/>
                <a:gd name="connsiteX1" fmla="*/ 41376 w 7073018"/>
                <a:gd name="connsiteY1" fmla="*/ 1254574 h 2524517"/>
                <a:gd name="connsiteX2" fmla="*/ 0 w 7073018"/>
                <a:gd name="connsiteY2" fmla="*/ 2524517 h 2524517"/>
                <a:gd name="connsiteX3" fmla="*/ 7071790 w 7073018"/>
                <a:gd name="connsiteY3" fmla="*/ 2508867 h 2524517"/>
                <a:gd name="connsiteX4" fmla="*/ 7073018 w 7073018"/>
                <a:gd name="connsiteY4" fmla="*/ 509312 h 2524517"/>
                <a:gd name="connsiteX5" fmla="*/ 5625947 w 7073018"/>
                <a:gd name="connsiteY5" fmla="*/ 434340 h 2524517"/>
                <a:gd name="connsiteX6" fmla="*/ 5313527 w 7073018"/>
                <a:gd name="connsiteY6" fmla="*/ 182880 h 2524517"/>
                <a:gd name="connsiteX7" fmla="*/ 4932527 w 7073018"/>
                <a:gd name="connsiteY7" fmla="*/ 205740 h 2524517"/>
                <a:gd name="connsiteX8" fmla="*/ 4460087 w 7073018"/>
                <a:gd name="connsiteY8" fmla="*/ 68580 h 2524517"/>
                <a:gd name="connsiteX9" fmla="*/ 4079087 w 7073018"/>
                <a:gd name="connsiteY9" fmla="*/ 0 h 2524517"/>
                <a:gd name="connsiteX10" fmla="*/ 3789527 w 7073018"/>
                <a:gd name="connsiteY10" fmla="*/ 99060 h 2524517"/>
                <a:gd name="connsiteX11" fmla="*/ 3263747 w 7073018"/>
                <a:gd name="connsiteY11" fmla="*/ 91440 h 2524517"/>
                <a:gd name="connsiteX12" fmla="*/ 2364587 w 7073018"/>
                <a:gd name="connsiteY12" fmla="*/ 441960 h 2524517"/>
                <a:gd name="connsiteX13" fmla="*/ 1930247 w 7073018"/>
                <a:gd name="connsiteY13" fmla="*/ 297180 h 2524517"/>
                <a:gd name="connsiteX14" fmla="*/ 80705 w 7073018"/>
                <a:gd name="connsiteY14" fmla="*/ 169687 h 2524517"/>
                <a:gd name="connsiteX0" fmla="*/ 80705 w 7095884"/>
                <a:gd name="connsiteY0" fmla="*/ 169687 h 2524517"/>
                <a:gd name="connsiteX1" fmla="*/ 41376 w 7095884"/>
                <a:gd name="connsiteY1" fmla="*/ 1254574 h 2524517"/>
                <a:gd name="connsiteX2" fmla="*/ 0 w 7095884"/>
                <a:gd name="connsiteY2" fmla="*/ 2524517 h 2524517"/>
                <a:gd name="connsiteX3" fmla="*/ 7095879 w 7095884"/>
                <a:gd name="connsiteY3" fmla="*/ 1039476 h 2524517"/>
                <a:gd name="connsiteX4" fmla="*/ 7073018 w 7095884"/>
                <a:gd name="connsiteY4" fmla="*/ 509312 h 2524517"/>
                <a:gd name="connsiteX5" fmla="*/ 5625947 w 7095884"/>
                <a:gd name="connsiteY5" fmla="*/ 434340 h 2524517"/>
                <a:gd name="connsiteX6" fmla="*/ 5313527 w 7095884"/>
                <a:gd name="connsiteY6" fmla="*/ 182880 h 2524517"/>
                <a:gd name="connsiteX7" fmla="*/ 4932527 w 7095884"/>
                <a:gd name="connsiteY7" fmla="*/ 205740 h 2524517"/>
                <a:gd name="connsiteX8" fmla="*/ 4460087 w 7095884"/>
                <a:gd name="connsiteY8" fmla="*/ 68580 h 2524517"/>
                <a:gd name="connsiteX9" fmla="*/ 4079087 w 7095884"/>
                <a:gd name="connsiteY9" fmla="*/ 0 h 2524517"/>
                <a:gd name="connsiteX10" fmla="*/ 3789527 w 7095884"/>
                <a:gd name="connsiteY10" fmla="*/ 99060 h 2524517"/>
                <a:gd name="connsiteX11" fmla="*/ 3263747 w 7095884"/>
                <a:gd name="connsiteY11" fmla="*/ 91440 h 2524517"/>
                <a:gd name="connsiteX12" fmla="*/ 2364587 w 7095884"/>
                <a:gd name="connsiteY12" fmla="*/ 441960 h 2524517"/>
                <a:gd name="connsiteX13" fmla="*/ 1930247 w 7095884"/>
                <a:gd name="connsiteY13" fmla="*/ 297180 h 2524517"/>
                <a:gd name="connsiteX14" fmla="*/ 80705 w 7095884"/>
                <a:gd name="connsiteY14" fmla="*/ 169687 h 2524517"/>
                <a:gd name="connsiteX0" fmla="*/ 40558 w 7055737"/>
                <a:gd name="connsiteY0" fmla="*/ 169687 h 1254574"/>
                <a:gd name="connsiteX1" fmla="*/ 1229 w 7055737"/>
                <a:gd name="connsiteY1" fmla="*/ 1254574 h 1254574"/>
                <a:gd name="connsiteX2" fmla="*/ 0 w 7055737"/>
                <a:gd name="connsiteY2" fmla="*/ 1143449 h 1254574"/>
                <a:gd name="connsiteX3" fmla="*/ 7055732 w 7055737"/>
                <a:gd name="connsiteY3" fmla="*/ 1039476 h 1254574"/>
                <a:gd name="connsiteX4" fmla="*/ 7032871 w 7055737"/>
                <a:gd name="connsiteY4" fmla="*/ 509312 h 1254574"/>
                <a:gd name="connsiteX5" fmla="*/ 5585800 w 7055737"/>
                <a:gd name="connsiteY5" fmla="*/ 434340 h 1254574"/>
                <a:gd name="connsiteX6" fmla="*/ 5273380 w 7055737"/>
                <a:gd name="connsiteY6" fmla="*/ 182880 h 1254574"/>
                <a:gd name="connsiteX7" fmla="*/ 4892380 w 7055737"/>
                <a:gd name="connsiteY7" fmla="*/ 205740 h 1254574"/>
                <a:gd name="connsiteX8" fmla="*/ 4419940 w 7055737"/>
                <a:gd name="connsiteY8" fmla="*/ 68580 h 1254574"/>
                <a:gd name="connsiteX9" fmla="*/ 4038940 w 7055737"/>
                <a:gd name="connsiteY9" fmla="*/ 0 h 1254574"/>
                <a:gd name="connsiteX10" fmla="*/ 3749380 w 7055737"/>
                <a:gd name="connsiteY10" fmla="*/ 99060 h 1254574"/>
                <a:gd name="connsiteX11" fmla="*/ 3223600 w 7055737"/>
                <a:gd name="connsiteY11" fmla="*/ 91440 h 1254574"/>
                <a:gd name="connsiteX12" fmla="*/ 2324440 w 7055737"/>
                <a:gd name="connsiteY12" fmla="*/ 441960 h 1254574"/>
                <a:gd name="connsiteX13" fmla="*/ 1890100 w 7055737"/>
                <a:gd name="connsiteY13" fmla="*/ 297180 h 1254574"/>
                <a:gd name="connsiteX14" fmla="*/ 40558 w 7055737"/>
                <a:gd name="connsiteY14" fmla="*/ 169687 h 1254574"/>
                <a:gd name="connsiteX0" fmla="*/ 40558 w 7055737"/>
                <a:gd name="connsiteY0" fmla="*/ 169687 h 1143449"/>
                <a:gd name="connsiteX1" fmla="*/ 0 w 7055737"/>
                <a:gd name="connsiteY1" fmla="*/ 1143449 h 1143449"/>
                <a:gd name="connsiteX2" fmla="*/ 7055732 w 7055737"/>
                <a:gd name="connsiteY2" fmla="*/ 1039476 h 1143449"/>
                <a:gd name="connsiteX3" fmla="*/ 7032871 w 7055737"/>
                <a:gd name="connsiteY3" fmla="*/ 509312 h 1143449"/>
                <a:gd name="connsiteX4" fmla="*/ 5585800 w 7055737"/>
                <a:gd name="connsiteY4" fmla="*/ 434340 h 1143449"/>
                <a:gd name="connsiteX5" fmla="*/ 5273380 w 7055737"/>
                <a:gd name="connsiteY5" fmla="*/ 182880 h 1143449"/>
                <a:gd name="connsiteX6" fmla="*/ 4892380 w 7055737"/>
                <a:gd name="connsiteY6" fmla="*/ 205740 h 1143449"/>
                <a:gd name="connsiteX7" fmla="*/ 4419940 w 7055737"/>
                <a:gd name="connsiteY7" fmla="*/ 68580 h 1143449"/>
                <a:gd name="connsiteX8" fmla="*/ 4038940 w 7055737"/>
                <a:gd name="connsiteY8" fmla="*/ 0 h 1143449"/>
                <a:gd name="connsiteX9" fmla="*/ 3749380 w 7055737"/>
                <a:gd name="connsiteY9" fmla="*/ 99060 h 1143449"/>
                <a:gd name="connsiteX10" fmla="*/ 3223600 w 7055737"/>
                <a:gd name="connsiteY10" fmla="*/ 91440 h 1143449"/>
                <a:gd name="connsiteX11" fmla="*/ 2324440 w 7055737"/>
                <a:gd name="connsiteY11" fmla="*/ 441960 h 1143449"/>
                <a:gd name="connsiteX12" fmla="*/ 1890100 w 7055737"/>
                <a:gd name="connsiteY12" fmla="*/ 297180 h 1143449"/>
                <a:gd name="connsiteX13" fmla="*/ 40558 w 7055737"/>
                <a:gd name="connsiteY13" fmla="*/ 169687 h 1143449"/>
                <a:gd name="connsiteX0" fmla="*/ 40558 w 7055732"/>
                <a:gd name="connsiteY0" fmla="*/ 169687 h 1143449"/>
                <a:gd name="connsiteX1" fmla="*/ 0 w 7055732"/>
                <a:gd name="connsiteY1" fmla="*/ 1143449 h 1143449"/>
                <a:gd name="connsiteX2" fmla="*/ 7055732 w 7055732"/>
                <a:gd name="connsiteY2" fmla="*/ 1039476 h 1143449"/>
                <a:gd name="connsiteX3" fmla="*/ 5921770 w 7055732"/>
                <a:gd name="connsiteY3" fmla="*/ 451342 h 1143449"/>
                <a:gd name="connsiteX4" fmla="*/ 5585800 w 7055732"/>
                <a:gd name="connsiteY4" fmla="*/ 434340 h 1143449"/>
                <a:gd name="connsiteX5" fmla="*/ 5273380 w 7055732"/>
                <a:gd name="connsiteY5" fmla="*/ 182880 h 1143449"/>
                <a:gd name="connsiteX6" fmla="*/ 4892380 w 7055732"/>
                <a:gd name="connsiteY6" fmla="*/ 205740 h 1143449"/>
                <a:gd name="connsiteX7" fmla="*/ 4419940 w 7055732"/>
                <a:gd name="connsiteY7" fmla="*/ 68580 h 1143449"/>
                <a:gd name="connsiteX8" fmla="*/ 4038940 w 7055732"/>
                <a:gd name="connsiteY8" fmla="*/ 0 h 1143449"/>
                <a:gd name="connsiteX9" fmla="*/ 3749380 w 7055732"/>
                <a:gd name="connsiteY9" fmla="*/ 99060 h 1143449"/>
                <a:gd name="connsiteX10" fmla="*/ 3223600 w 7055732"/>
                <a:gd name="connsiteY10" fmla="*/ 91440 h 1143449"/>
                <a:gd name="connsiteX11" fmla="*/ 2324440 w 7055732"/>
                <a:gd name="connsiteY11" fmla="*/ 441960 h 1143449"/>
                <a:gd name="connsiteX12" fmla="*/ 1890100 w 7055732"/>
                <a:gd name="connsiteY12" fmla="*/ 297180 h 1143449"/>
                <a:gd name="connsiteX13" fmla="*/ 40558 w 7055732"/>
                <a:gd name="connsiteY13" fmla="*/ 169687 h 1143449"/>
                <a:gd name="connsiteX0" fmla="*/ 40558 w 5992940"/>
                <a:gd name="connsiteY0" fmla="*/ 169687 h 1143449"/>
                <a:gd name="connsiteX1" fmla="*/ 0 w 5992940"/>
                <a:gd name="connsiteY1" fmla="*/ 1143449 h 1143449"/>
                <a:gd name="connsiteX2" fmla="*/ 5992939 w 5992940"/>
                <a:gd name="connsiteY2" fmla="*/ 1058799 h 1143449"/>
                <a:gd name="connsiteX3" fmla="*/ 5921770 w 5992940"/>
                <a:gd name="connsiteY3" fmla="*/ 451342 h 1143449"/>
                <a:gd name="connsiteX4" fmla="*/ 5585800 w 5992940"/>
                <a:gd name="connsiteY4" fmla="*/ 434340 h 1143449"/>
                <a:gd name="connsiteX5" fmla="*/ 5273380 w 5992940"/>
                <a:gd name="connsiteY5" fmla="*/ 182880 h 1143449"/>
                <a:gd name="connsiteX6" fmla="*/ 4892380 w 5992940"/>
                <a:gd name="connsiteY6" fmla="*/ 205740 h 1143449"/>
                <a:gd name="connsiteX7" fmla="*/ 4419940 w 5992940"/>
                <a:gd name="connsiteY7" fmla="*/ 68580 h 1143449"/>
                <a:gd name="connsiteX8" fmla="*/ 4038940 w 5992940"/>
                <a:gd name="connsiteY8" fmla="*/ 0 h 1143449"/>
                <a:gd name="connsiteX9" fmla="*/ 3749380 w 5992940"/>
                <a:gd name="connsiteY9" fmla="*/ 99060 h 1143449"/>
                <a:gd name="connsiteX10" fmla="*/ 3223600 w 5992940"/>
                <a:gd name="connsiteY10" fmla="*/ 91440 h 1143449"/>
                <a:gd name="connsiteX11" fmla="*/ 2324440 w 5992940"/>
                <a:gd name="connsiteY11" fmla="*/ 441960 h 1143449"/>
                <a:gd name="connsiteX12" fmla="*/ 1890100 w 5992940"/>
                <a:gd name="connsiteY12" fmla="*/ 297180 h 1143449"/>
                <a:gd name="connsiteX13" fmla="*/ 40558 w 5992940"/>
                <a:gd name="connsiteY13" fmla="*/ 169687 h 1143449"/>
                <a:gd name="connsiteX0" fmla="*/ 40558 w 6066697"/>
                <a:gd name="connsiteY0" fmla="*/ 169687 h 1143449"/>
                <a:gd name="connsiteX1" fmla="*/ 0 w 6066697"/>
                <a:gd name="connsiteY1" fmla="*/ 1143449 h 1143449"/>
                <a:gd name="connsiteX2" fmla="*/ 5992939 w 6066697"/>
                <a:gd name="connsiteY2" fmla="*/ 1058799 h 1143449"/>
                <a:gd name="connsiteX3" fmla="*/ 6066697 w 6066697"/>
                <a:gd name="connsiteY3" fmla="*/ 441681 h 1143449"/>
                <a:gd name="connsiteX4" fmla="*/ 5585800 w 6066697"/>
                <a:gd name="connsiteY4" fmla="*/ 434340 h 1143449"/>
                <a:gd name="connsiteX5" fmla="*/ 5273380 w 6066697"/>
                <a:gd name="connsiteY5" fmla="*/ 182880 h 1143449"/>
                <a:gd name="connsiteX6" fmla="*/ 4892380 w 6066697"/>
                <a:gd name="connsiteY6" fmla="*/ 205740 h 1143449"/>
                <a:gd name="connsiteX7" fmla="*/ 4419940 w 6066697"/>
                <a:gd name="connsiteY7" fmla="*/ 68580 h 1143449"/>
                <a:gd name="connsiteX8" fmla="*/ 4038940 w 6066697"/>
                <a:gd name="connsiteY8" fmla="*/ 0 h 1143449"/>
                <a:gd name="connsiteX9" fmla="*/ 3749380 w 6066697"/>
                <a:gd name="connsiteY9" fmla="*/ 99060 h 1143449"/>
                <a:gd name="connsiteX10" fmla="*/ 3223600 w 6066697"/>
                <a:gd name="connsiteY10" fmla="*/ 91440 h 1143449"/>
                <a:gd name="connsiteX11" fmla="*/ 2324440 w 6066697"/>
                <a:gd name="connsiteY11" fmla="*/ 441960 h 1143449"/>
                <a:gd name="connsiteX12" fmla="*/ 1890100 w 6066697"/>
                <a:gd name="connsiteY12" fmla="*/ 297180 h 1143449"/>
                <a:gd name="connsiteX13" fmla="*/ 40558 w 6066697"/>
                <a:gd name="connsiteY13" fmla="*/ 169687 h 1143449"/>
                <a:gd name="connsiteX0" fmla="*/ 1363537 w 6066697"/>
                <a:gd name="connsiteY0" fmla="*/ 157978 h 1143449"/>
                <a:gd name="connsiteX1" fmla="*/ 0 w 6066697"/>
                <a:gd name="connsiteY1" fmla="*/ 1143449 h 1143449"/>
                <a:gd name="connsiteX2" fmla="*/ 5992939 w 6066697"/>
                <a:gd name="connsiteY2" fmla="*/ 1058799 h 1143449"/>
                <a:gd name="connsiteX3" fmla="*/ 6066697 w 6066697"/>
                <a:gd name="connsiteY3" fmla="*/ 441681 h 1143449"/>
                <a:gd name="connsiteX4" fmla="*/ 5585800 w 6066697"/>
                <a:gd name="connsiteY4" fmla="*/ 434340 h 1143449"/>
                <a:gd name="connsiteX5" fmla="*/ 5273380 w 6066697"/>
                <a:gd name="connsiteY5" fmla="*/ 182880 h 1143449"/>
                <a:gd name="connsiteX6" fmla="*/ 4892380 w 6066697"/>
                <a:gd name="connsiteY6" fmla="*/ 205740 h 1143449"/>
                <a:gd name="connsiteX7" fmla="*/ 4419940 w 6066697"/>
                <a:gd name="connsiteY7" fmla="*/ 68580 h 1143449"/>
                <a:gd name="connsiteX8" fmla="*/ 4038940 w 6066697"/>
                <a:gd name="connsiteY8" fmla="*/ 0 h 1143449"/>
                <a:gd name="connsiteX9" fmla="*/ 3749380 w 6066697"/>
                <a:gd name="connsiteY9" fmla="*/ 99060 h 1143449"/>
                <a:gd name="connsiteX10" fmla="*/ 3223600 w 6066697"/>
                <a:gd name="connsiteY10" fmla="*/ 91440 h 1143449"/>
                <a:gd name="connsiteX11" fmla="*/ 2324440 w 6066697"/>
                <a:gd name="connsiteY11" fmla="*/ 441960 h 1143449"/>
                <a:gd name="connsiteX12" fmla="*/ 1890100 w 6066697"/>
                <a:gd name="connsiteY12" fmla="*/ 297180 h 1143449"/>
                <a:gd name="connsiteX13" fmla="*/ 1363537 w 6066697"/>
                <a:gd name="connsiteY13" fmla="*/ 157978 h 1143449"/>
                <a:gd name="connsiteX0" fmla="*/ 0 w 4703160"/>
                <a:gd name="connsiteY0" fmla="*/ 157978 h 1061494"/>
                <a:gd name="connsiteX1" fmla="*/ 99935 w 4703160"/>
                <a:gd name="connsiteY1" fmla="*/ 1061494 h 1061494"/>
                <a:gd name="connsiteX2" fmla="*/ 4629402 w 4703160"/>
                <a:gd name="connsiteY2" fmla="*/ 1058799 h 1061494"/>
                <a:gd name="connsiteX3" fmla="*/ 4703160 w 4703160"/>
                <a:gd name="connsiteY3" fmla="*/ 441681 h 1061494"/>
                <a:gd name="connsiteX4" fmla="*/ 4222263 w 4703160"/>
                <a:gd name="connsiteY4" fmla="*/ 434340 h 1061494"/>
                <a:gd name="connsiteX5" fmla="*/ 3909843 w 4703160"/>
                <a:gd name="connsiteY5" fmla="*/ 182880 h 1061494"/>
                <a:gd name="connsiteX6" fmla="*/ 3528843 w 4703160"/>
                <a:gd name="connsiteY6" fmla="*/ 205740 h 1061494"/>
                <a:gd name="connsiteX7" fmla="*/ 3056403 w 4703160"/>
                <a:gd name="connsiteY7" fmla="*/ 68580 h 1061494"/>
                <a:gd name="connsiteX8" fmla="*/ 2675403 w 4703160"/>
                <a:gd name="connsiteY8" fmla="*/ 0 h 1061494"/>
                <a:gd name="connsiteX9" fmla="*/ 2385843 w 4703160"/>
                <a:gd name="connsiteY9" fmla="*/ 99060 h 1061494"/>
                <a:gd name="connsiteX10" fmla="*/ 1860063 w 4703160"/>
                <a:gd name="connsiteY10" fmla="*/ 91440 h 1061494"/>
                <a:gd name="connsiteX11" fmla="*/ 960903 w 4703160"/>
                <a:gd name="connsiteY11" fmla="*/ 441960 h 1061494"/>
                <a:gd name="connsiteX12" fmla="*/ 526563 w 4703160"/>
                <a:gd name="connsiteY12" fmla="*/ 297180 h 1061494"/>
                <a:gd name="connsiteX13" fmla="*/ 0 w 4703160"/>
                <a:gd name="connsiteY13" fmla="*/ 157978 h 1061494"/>
                <a:gd name="connsiteX0" fmla="*/ 0 w 4703160"/>
                <a:gd name="connsiteY0" fmla="*/ 157978 h 1073202"/>
                <a:gd name="connsiteX1" fmla="*/ 6272 w 4703160"/>
                <a:gd name="connsiteY1" fmla="*/ 1073202 h 1073202"/>
                <a:gd name="connsiteX2" fmla="*/ 4629402 w 4703160"/>
                <a:gd name="connsiteY2" fmla="*/ 1058799 h 1073202"/>
                <a:gd name="connsiteX3" fmla="*/ 4703160 w 4703160"/>
                <a:gd name="connsiteY3" fmla="*/ 441681 h 1073202"/>
                <a:gd name="connsiteX4" fmla="*/ 4222263 w 4703160"/>
                <a:gd name="connsiteY4" fmla="*/ 434340 h 1073202"/>
                <a:gd name="connsiteX5" fmla="*/ 3909843 w 4703160"/>
                <a:gd name="connsiteY5" fmla="*/ 182880 h 1073202"/>
                <a:gd name="connsiteX6" fmla="*/ 3528843 w 4703160"/>
                <a:gd name="connsiteY6" fmla="*/ 205740 h 1073202"/>
                <a:gd name="connsiteX7" fmla="*/ 3056403 w 4703160"/>
                <a:gd name="connsiteY7" fmla="*/ 68580 h 1073202"/>
                <a:gd name="connsiteX8" fmla="*/ 2675403 w 4703160"/>
                <a:gd name="connsiteY8" fmla="*/ 0 h 1073202"/>
                <a:gd name="connsiteX9" fmla="*/ 2385843 w 4703160"/>
                <a:gd name="connsiteY9" fmla="*/ 99060 h 1073202"/>
                <a:gd name="connsiteX10" fmla="*/ 1860063 w 4703160"/>
                <a:gd name="connsiteY10" fmla="*/ 91440 h 1073202"/>
                <a:gd name="connsiteX11" fmla="*/ 960903 w 4703160"/>
                <a:gd name="connsiteY11" fmla="*/ 441960 h 1073202"/>
                <a:gd name="connsiteX12" fmla="*/ 526563 w 4703160"/>
                <a:gd name="connsiteY12" fmla="*/ 297180 h 1073202"/>
                <a:gd name="connsiteX13" fmla="*/ 0 w 4703160"/>
                <a:gd name="connsiteY13" fmla="*/ 157978 h 10732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03160" h="1073202">
                  <a:moveTo>
                    <a:pt x="0" y="157978"/>
                  </a:moveTo>
                  <a:cubicBezTo>
                    <a:pt x="2091" y="463053"/>
                    <a:pt x="4181" y="768127"/>
                    <a:pt x="6272" y="1073202"/>
                  </a:cubicBezTo>
                  <a:lnTo>
                    <a:pt x="4629402" y="1058799"/>
                  </a:lnTo>
                  <a:cubicBezTo>
                    <a:pt x="4629811" y="392281"/>
                    <a:pt x="4702751" y="1108199"/>
                    <a:pt x="4703160" y="441681"/>
                  </a:cubicBezTo>
                  <a:lnTo>
                    <a:pt x="4222263" y="434340"/>
                  </a:lnTo>
                  <a:lnTo>
                    <a:pt x="3909843" y="182880"/>
                  </a:lnTo>
                  <a:lnTo>
                    <a:pt x="3528843" y="205740"/>
                  </a:lnTo>
                  <a:lnTo>
                    <a:pt x="3056403" y="68580"/>
                  </a:lnTo>
                  <a:lnTo>
                    <a:pt x="2675403" y="0"/>
                  </a:lnTo>
                  <a:lnTo>
                    <a:pt x="2385843" y="99060"/>
                  </a:lnTo>
                  <a:lnTo>
                    <a:pt x="1860063" y="91440"/>
                  </a:lnTo>
                  <a:lnTo>
                    <a:pt x="960903" y="441960"/>
                  </a:lnTo>
                  <a:lnTo>
                    <a:pt x="526563" y="297180"/>
                  </a:lnTo>
                  <a:lnTo>
                    <a:pt x="0" y="157978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F8D576FC-A222-4D7F-BD58-EEC3D513F3C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00697" y="5149850"/>
            <a:ext cx="370784" cy="37078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AC8F95C-C98D-494A-935C-CF3D4DFD647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40237" y="5173317"/>
            <a:ext cx="370784" cy="37078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77A3160-803C-45F6-822D-FDE0FAA6AEC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252514" y="5173317"/>
            <a:ext cx="370784" cy="37078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03921FD-EC08-409B-9778-1F16A57D9DA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48697" y="5173317"/>
            <a:ext cx="370784" cy="370784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B9DD7106-4452-2DB0-380F-D2F3689356BC}"/>
              </a:ext>
            </a:extLst>
          </p:cNvPr>
          <p:cNvGrpSpPr/>
          <p:nvPr/>
        </p:nvGrpSpPr>
        <p:grpSpPr>
          <a:xfrm>
            <a:off x="67147" y="1662835"/>
            <a:ext cx="6703169" cy="2506580"/>
            <a:chOff x="67147" y="1662835"/>
            <a:chExt cx="6703169" cy="250658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4F37519-3864-490C-82CC-006F28E2C9E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5572" y="3131045"/>
              <a:ext cx="5334744" cy="103837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E44371F-CD16-41BF-9B12-63EF12744EE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5572" y="1662835"/>
              <a:ext cx="5334744" cy="1114581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CD86980-9E1C-4B1C-8E8B-37ED779611B0}"/>
                </a:ext>
              </a:extLst>
            </p:cNvPr>
            <p:cNvSpPr txBox="1"/>
            <p:nvPr/>
          </p:nvSpPr>
          <p:spPr>
            <a:xfrm>
              <a:off x="67147" y="1722809"/>
              <a:ext cx="8338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/>
                <a:t>eiwit</a:t>
              </a:r>
              <a:r>
                <a:rPr lang="en-US" dirty="0"/>
                <a:t> A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97F6704-D864-4F78-907B-2980301788B5}"/>
                </a:ext>
              </a:extLst>
            </p:cNvPr>
            <p:cNvSpPr txBox="1"/>
            <p:nvPr/>
          </p:nvSpPr>
          <p:spPr>
            <a:xfrm>
              <a:off x="67147" y="3180834"/>
              <a:ext cx="8258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/>
                <a:t>eiwit</a:t>
              </a:r>
              <a:r>
                <a:rPr lang="en-US" dirty="0"/>
                <a:t> B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D526CFD-B7DB-40A4-A818-58D2D2249600}"/>
                </a:ext>
              </a:extLst>
            </p:cNvPr>
            <p:cNvSpPr txBox="1"/>
            <p:nvPr/>
          </p:nvSpPr>
          <p:spPr>
            <a:xfrm>
              <a:off x="67147" y="2408084"/>
              <a:ext cx="14093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HLA-A*01:01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2B3C2B0-A414-4FBC-8FC3-E2441E597413}"/>
                </a:ext>
              </a:extLst>
            </p:cNvPr>
            <p:cNvSpPr txBox="1"/>
            <p:nvPr/>
          </p:nvSpPr>
          <p:spPr>
            <a:xfrm>
              <a:off x="67147" y="3800083"/>
              <a:ext cx="14093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HLA-A*02:01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564954C-660B-414C-B770-E682AE1531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Een T cel herkent stukjes eiwit in HLA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6FD8E8E-9D1B-4CFF-9D77-47539310F89B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5A195573-6125-40C3-AA0C-3AC6CFB9F86B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4" name="movie20">
            <a:hlinkClick r:id="" action="ppaction://media"/>
            <a:extLst>
              <a:ext uri="{FF2B5EF4-FFF2-40B4-BE49-F238E27FC236}">
                <a16:creationId xmlns:a16="http://schemas.microsoft.com/office/drawing/2014/main" id="{E0C89C77-C931-4917-81B0-4EC82536863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9"/>
          <a:srcRect l="23514" r="20937"/>
          <a:stretch/>
        </p:blipFill>
        <p:spPr>
          <a:xfrm>
            <a:off x="7790774" y="934786"/>
            <a:ext cx="4254501" cy="5361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98542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25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75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5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0988675" cy="1325563"/>
          </a:xfrm>
        </p:spPr>
        <p:txBody>
          <a:bodyPr anchor="t"/>
          <a:lstStyle/>
          <a:p>
            <a:r>
              <a:rPr lang="en-US" dirty="0"/>
              <a:t>Herpes Simplex Virus: </a:t>
            </a:r>
            <a:r>
              <a:rPr lang="en-US" dirty="0" err="1"/>
              <a:t>epitopen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affiniteiten</a:t>
            </a:r>
            <a:endParaRPr lang="nl-NL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11826875" y="6191250"/>
            <a:ext cx="365125" cy="249238"/>
          </a:xfrm>
          <a:prstGeom prst="rect">
            <a:avLst/>
          </a:prstGeom>
        </p:spPr>
        <p:txBody>
          <a:bodyPr/>
          <a:lstStyle/>
          <a:p>
            <a:fld id="{5A195573-6125-40C3-AA0C-3AC6CFB9F86B}" type="slidenum">
              <a:rPr lang="en-US" smtClean="0"/>
              <a:pPr/>
              <a:t>16</a:t>
            </a:fld>
            <a:endParaRPr lang="en-US" dirty="0"/>
          </a:p>
        </p:txBody>
      </p:sp>
      <p:grpSp>
        <p:nvGrpSpPr>
          <p:cNvPr id="16" name="Group 15"/>
          <p:cNvGrpSpPr/>
          <p:nvPr/>
        </p:nvGrpSpPr>
        <p:grpSpPr>
          <a:xfrm>
            <a:off x="619125" y="1451892"/>
            <a:ext cx="11043207" cy="3255910"/>
            <a:chOff x="655320" y="1992912"/>
            <a:chExt cx="8263010" cy="2436214"/>
          </a:xfrm>
        </p:grpSpPr>
        <p:grpSp>
          <p:nvGrpSpPr>
            <p:cNvPr id="12" name="Group 11"/>
            <p:cNvGrpSpPr/>
            <p:nvPr/>
          </p:nvGrpSpPr>
          <p:grpSpPr>
            <a:xfrm>
              <a:off x="4523417" y="1992912"/>
              <a:ext cx="4394913" cy="2436214"/>
              <a:chOff x="6442700" y="1992912"/>
              <a:chExt cx="4394913" cy="2436214"/>
            </a:xfrm>
          </p:grpSpPr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6442700" y="3610308"/>
                <a:ext cx="4394913" cy="818818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6469859" y="1992912"/>
                <a:ext cx="4367754" cy="852423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6451753" y="2845335"/>
                <a:ext cx="4375089" cy="852423"/>
              </a:xfrm>
              <a:prstGeom prst="rect">
                <a:avLst/>
              </a:prstGeom>
            </p:spPr>
          </p:pic>
        </p:grpSp>
        <p:grpSp>
          <p:nvGrpSpPr>
            <p:cNvPr id="11" name="Group 10"/>
            <p:cNvGrpSpPr/>
            <p:nvPr/>
          </p:nvGrpSpPr>
          <p:grpSpPr>
            <a:xfrm>
              <a:off x="655320" y="1992912"/>
              <a:ext cx="3916680" cy="2436214"/>
              <a:chOff x="655320" y="1992912"/>
              <a:chExt cx="3916680" cy="2436214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655320" y="3610308"/>
                <a:ext cx="3898574" cy="818818"/>
              </a:xfrm>
              <a:prstGeom prst="rect">
                <a:avLst/>
              </a:prstGeom>
            </p:spPr>
          </p:pic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669956" y="1992912"/>
                <a:ext cx="3902044" cy="852423"/>
              </a:xfrm>
              <a:prstGeom prst="rect">
                <a:avLst/>
              </a:prstGeom>
            </p:spPr>
          </p:pic>
          <p:pic>
            <p:nvPicPr>
              <p:cNvPr id="10" name="Picture 9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660902" y="2845335"/>
                <a:ext cx="3902045" cy="852423"/>
              </a:xfrm>
              <a:prstGeom prst="rect">
                <a:avLst/>
              </a:prstGeom>
            </p:spPr>
          </p:pic>
        </p:grpSp>
      </p:grpSp>
      <p:cxnSp>
        <p:nvCxnSpPr>
          <p:cNvPr id="19" name="Straight Arrow Connector 18"/>
          <p:cNvCxnSpPr/>
          <p:nvPr/>
        </p:nvCxnSpPr>
        <p:spPr>
          <a:xfrm flipH="1">
            <a:off x="9352230" y="1558722"/>
            <a:ext cx="1462542" cy="324400"/>
          </a:xfrm>
          <a:prstGeom prst="straightConnector1">
            <a:avLst/>
          </a:prstGeom>
          <a:ln w="57150">
            <a:solidFill>
              <a:srgbClr val="FC603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>
            <a:off x="9777744" y="2739011"/>
            <a:ext cx="1000731" cy="283343"/>
          </a:xfrm>
          <a:prstGeom prst="straightConnector1">
            <a:avLst/>
          </a:prstGeom>
          <a:ln w="57150">
            <a:solidFill>
              <a:srgbClr val="FC603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>
            <a:off x="9288856" y="3878243"/>
            <a:ext cx="1477520" cy="282399"/>
          </a:xfrm>
          <a:prstGeom prst="straightConnector1">
            <a:avLst/>
          </a:prstGeom>
          <a:ln w="57150">
            <a:solidFill>
              <a:srgbClr val="FC603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ounded Rectangle 16"/>
          <p:cNvSpPr/>
          <p:nvPr/>
        </p:nvSpPr>
        <p:spPr>
          <a:xfrm>
            <a:off x="10790574" y="1304005"/>
            <a:ext cx="1016313" cy="3135429"/>
          </a:xfrm>
          <a:prstGeom prst="roundRect">
            <a:avLst/>
          </a:prstGeom>
          <a:noFill/>
          <a:ln w="57150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26731" y="4973412"/>
            <a:ext cx="4280156" cy="1034479"/>
          </a:xfrm>
          <a:prstGeom prst="rect">
            <a:avLst/>
          </a:prstGeom>
        </p:spPr>
      </p:pic>
      <p:sp>
        <p:nvSpPr>
          <p:cNvPr id="28" name="Text Box 5"/>
          <p:cNvSpPr txBox="1">
            <a:spLocks noChangeArrowheads="1"/>
          </p:cNvSpPr>
          <p:nvPr/>
        </p:nvSpPr>
        <p:spPr bwMode="auto">
          <a:xfrm>
            <a:off x="7198784" y="6519445"/>
            <a:ext cx="4993216" cy="338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9pPr>
          </a:lstStyle>
          <a:p>
            <a:pPr marL="457189" indent="-457189" algn="r" defTabSz="609585"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fr-FR" sz="1600" b="1" dirty="0">
                <a:solidFill>
                  <a:schemeClr val="bg1"/>
                </a:solidFill>
                <a:latin typeface="Arial" pitchFamily="34" charset="0"/>
              </a:rPr>
              <a:t>https://www.iedb.org/ - </a:t>
            </a:r>
            <a:r>
              <a:rPr lang="fr-FR" sz="1600" b="1" dirty="0" err="1">
                <a:solidFill>
                  <a:schemeClr val="bg1"/>
                </a:solidFill>
                <a:latin typeface="Arial" pitchFamily="34" charset="0"/>
              </a:rPr>
              <a:t>accessed</a:t>
            </a:r>
            <a:r>
              <a:rPr lang="fr-FR" sz="1600" b="1" dirty="0">
                <a:solidFill>
                  <a:schemeClr val="bg1"/>
                </a:solidFill>
                <a:latin typeface="Arial" pitchFamily="34" charset="0"/>
              </a:rPr>
              <a:t> 13-Sept-2022</a:t>
            </a:r>
          </a:p>
        </p:txBody>
      </p:sp>
    </p:spTree>
    <p:extLst>
      <p:ext uri="{BB962C8B-B14F-4D97-AF65-F5344CB8AC3E}">
        <p14:creationId xmlns:p14="http://schemas.microsoft.com/office/powerpoint/2010/main" val="30142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xtremely High Mutation Rate of a Hammerhead Viroid | Science">
            <a:extLst>
              <a:ext uri="{FF2B5EF4-FFF2-40B4-BE49-F238E27FC236}">
                <a16:creationId xmlns:a16="http://schemas.microsoft.com/office/drawing/2014/main" id="{31B79455-99CD-4C02-9F3D-57A3053E1C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8200" y="2047176"/>
            <a:ext cx="5181600" cy="3471672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2057" name="Content Placeholder 2">
            <a:extLst>
              <a:ext uri="{FF2B5EF4-FFF2-40B4-BE49-F238E27FC236}">
                <a16:creationId xmlns:a16="http://schemas.microsoft.com/office/drawing/2014/main" id="{063CAB6A-BA27-2DD3-A0B4-EAFAB738B0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6019800" cy="3914775"/>
          </a:xfrm>
        </p:spPr>
        <p:txBody>
          <a:bodyPr/>
          <a:lstStyle/>
          <a:p>
            <a:r>
              <a:rPr lang="en-US" dirty="0" err="1"/>
              <a:t>Virussen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bacteria </a:t>
            </a:r>
            <a:r>
              <a:rPr lang="en-US" dirty="0" err="1"/>
              <a:t>muteren</a:t>
            </a:r>
            <a:r>
              <a:rPr lang="en-US" dirty="0"/>
              <a:t> </a:t>
            </a:r>
            <a:r>
              <a:rPr lang="en-US" dirty="0" err="1"/>
              <a:t>sneller</a:t>
            </a:r>
            <a:r>
              <a:rPr lang="en-US" dirty="0"/>
              <a:t> dan </a:t>
            </a:r>
            <a:r>
              <a:rPr lang="en-US" dirty="0" err="1"/>
              <a:t>mensen</a:t>
            </a:r>
            <a:endParaRPr lang="en-US" dirty="0"/>
          </a:p>
          <a:p>
            <a:r>
              <a:rPr lang="en-US" dirty="0"/>
              <a:t>Het </a:t>
            </a:r>
            <a:r>
              <a:rPr lang="en-US" dirty="0" err="1"/>
              <a:t>immuunsysteem</a:t>
            </a:r>
            <a:r>
              <a:rPr lang="en-US" dirty="0"/>
              <a:t> </a:t>
            </a:r>
            <a:r>
              <a:rPr lang="en-US" dirty="0" err="1"/>
              <a:t>moet</a:t>
            </a:r>
            <a:r>
              <a:rPr lang="en-US" dirty="0"/>
              <a:t> </a:t>
            </a:r>
            <a:r>
              <a:rPr lang="en-US" dirty="0" err="1"/>
              <a:t>daarop</a:t>
            </a:r>
            <a:r>
              <a:rPr lang="en-US" dirty="0"/>
              <a:t> </a:t>
            </a:r>
            <a:r>
              <a:rPr lang="en-US" dirty="0" err="1"/>
              <a:t>anticiperen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Het </a:t>
            </a:r>
            <a:r>
              <a:rPr lang="en-US" dirty="0" err="1"/>
              <a:t>adaptieve</a:t>
            </a:r>
            <a:r>
              <a:rPr lang="en-US" dirty="0"/>
              <a:t> </a:t>
            </a:r>
            <a:r>
              <a:rPr lang="en-US" dirty="0" err="1"/>
              <a:t>immuunsysteem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(T </a:t>
            </a:r>
            <a:r>
              <a:rPr lang="en-US" dirty="0" err="1"/>
              <a:t>cellen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B </a:t>
            </a:r>
            <a:r>
              <a:rPr lang="en-US" dirty="0" err="1"/>
              <a:t>cellen</a:t>
            </a:r>
            <a:r>
              <a:rPr lang="en-US" dirty="0"/>
              <a:t>/</a:t>
            </a:r>
            <a:r>
              <a:rPr lang="en-US" dirty="0" err="1"/>
              <a:t>antilichamen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HLA </a:t>
            </a:r>
            <a:r>
              <a:rPr lang="en-US" dirty="0" err="1"/>
              <a:t>varianten</a:t>
            </a:r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0A6130C-7089-4A78-AE76-C199AB1CA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nl-NL" dirty="0"/>
              <a:t>mutaties in verschillende organismen</a:t>
            </a:r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D92A15D5-8923-4CA8-B9DD-39A24F05DE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68663" y="6468646"/>
            <a:ext cx="422333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9pPr>
          </a:lstStyle>
          <a:p>
            <a:pPr marL="457189" indent="-457189" algn="r" defTabSz="609585"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fr-FR" b="1" dirty="0" err="1">
                <a:solidFill>
                  <a:schemeClr val="bg1"/>
                </a:solidFill>
                <a:latin typeface="+mn-lt"/>
              </a:rPr>
              <a:t>Gago</a:t>
            </a:r>
            <a:r>
              <a:rPr lang="fr-FR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fr-FR" b="1" i="1" dirty="0">
                <a:solidFill>
                  <a:schemeClr val="bg1"/>
                </a:solidFill>
                <a:latin typeface="+mn-lt"/>
              </a:rPr>
              <a:t>et al</a:t>
            </a:r>
            <a:r>
              <a:rPr lang="fr-FR" b="1" dirty="0">
                <a:solidFill>
                  <a:schemeClr val="bg1"/>
                </a:solidFill>
                <a:latin typeface="+mn-lt"/>
              </a:rPr>
              <a:t>. Science. 2009</a:t>
            </a:r>
          </a:p>
        </p:txBody>
      </p:sp>
    </p:spTree>
    <p:extLst>
      <p:ext uri="{BB962C8B-B14F-4D97-AF65-F5344CB8AC3E}">
        <p14:creationId xmlns:p14="http://schemas.microsoft.com/office/powerpoint/2010/main" val="13699440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pPr algn="ctr"/>
            <a:r>
              <a:rPr lang="nl-NL" dirty="0"/>
              <a:t>HLA is polymorf en polygeen</a:t>
            </a:r>
            <a:endParaRPr lang="en-GB" dirty="0"/>
          </a:p>
        </p:txBody>
      </p:sp>
      <p:sp>
        <p:nvSpPr>
          <p:cNvPr id="5" name="Rectangle 6"/>
          <p:cNvSpPr txBox="1">
            <a:spLocks noChangeArrowheads="1"/>
          </p:cNvSpPr>
          <p:nvPr/>
        </p:nvSpPr>
        <p:spPr>
          <a:xfrm>
            <a:off x="354579" y="1227667"/>
            <a:ext cx="5040000" cy="168296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b="1" dirty="0">
                <a:solidFill>
                  <a:srgbClr val="FC6039"/>
                </a:solidFill>
              </a:rPr>
              <a:t>Polymorfisme</a:t>
            </a:r>
            <a:r>
              <a:rPr lang="nl-NL" dirty="0"/>
              <a:t>: een gen heeft </a:t>
            </a:r>
            <a:r>
              <a:rPr lang="nl-NL" b="1" dirty="0">
                <a:solidFill>
                  <a:srgbClr val="FC6039"/>
                </a:solidFill>
              </a:rPr>
              <a:t>meerdere varianten</a:t>
            </a:r>
            <a:endParaRPr lang="nl-NL" dirty="0"/>
          </a:p>
        </p:txBody>
      </p:sp>
      <p:grpSp>
        <p:nvGrpSpPr>
          <p:cNvPr id="391" name="Groep 390">
            <a:extLst>
              <a:ext uri="{FF2B5EF4-FFF2-40B4-BE49-F238E27FC236}">
                <a16:creationId xmlns:a16="http://schemas.microsoft.com/office/drawing/2014/main" id="{0945EEE8-5C1B-4627-B170-A7D39BE54E88}"/>
              </a:ext>
            </a:extLst>
          </p:cNvPr>
          <p:cNvGrpSpPr/>
          <p:nvPr/>
        </p:nvGrpSpPr>
        <p:grpSpPr>
          <a:xfrm>
            <a:off x="1564809" y="3905741"/>
            <a:ext cx="1910252" cy="2016636"/>
            <a:chOff x="3584859" y="1423168"/>
            <a:chExt cx="1910252" cy="2016636"/>
          </a:xfrm>
        </p:grpSpPr>
        <p:grpSp>
          <p:nvGrpSpPr>
            <p:cNvPr id="245" name="Groep 244">
              <a:extLst>
                <a:ext uri="{FF2B5EF4-FFF2-40B4-BE49-F238E27FC236}">
                  <a16:creationId xmlns:a16="http://schemas.microsoft.com/office/drawing/2014/main" id="{51FF5241-E349-42A3-BC1F-CA7240A57EFC}"/>
                </a:ext>
              </a:extLst>
            </p:cNvPr>
            <p:cNvGrpSpPr>
              <a:grpSpLocks noChangeAspect="1"/>
            </p:cNvGrpSpPr>
            <p:nvPr/>
          </p:nvGrpSpPr>
          <p:grpSpPr>
            <a:xfrm rot="-7200000" flipH="1">
              <a:off x="3821505" y="2398270"/>
              <a:ext cx="287902" cy="718570"/>
              <a:chOff x="7989467" y="-443316"/>
              <a:chExt cx="1213577" cy="3061020"/>
            </a:xfrm>
          </p:grpSpPr>
          <p:sp>
            <p:nvSpPr>
              <p:cNvPr id="246" name="Freeform 5">
                <a:extLst>
                  <a:ext uri="{FF2B5EF4-FFF2-40B4-BE49-F238E27FC236}">
                    <a16:creationId xmlns:a16="http://schemas.microsoft.com/office/drawing/2014/main" id="{072AFE78-2AFD-4A56-89C7-D094C7E168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50742" y="1087194"/>
                <a:ext cx="227391" cy="1530510"/>
              </a:xfrm>
              <a:custGeom>
                <a:avLst/>
                <a:gdLst>
                  <a:gd name="T0" fmla="*/ 99 w 151"/>
                  <a:gd name="T1" fmla="*/ 0 h 1021"/>
                  <a:gd name="T2" fmla="*/ 11 w 151"/>
                  <a:gd name="T3" fmla="*/ 412 h 1021"/>
                  <a:gd name="T4" fmla="*/ 141 w 151"/>
                  <a:gd name="T5" fmla="*/ 828 h 1021"/>
                  <a:gd name="T6" fmla="*/ 151 w 151"/>
                  <a:gd name="T7" fmla="*/ 1021 h 10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1" h="1021">
                    <a:moveTo>
                      <a:pt x="99" y="0"/>
                    </a:moveTo>
                    <a:cubicBezTo>
                      <a:pt x="99" y="0"/>
                      <a:pt x="21" y="271"/>
                      <a:pt x="11" y="412"/>
                    </a:cubicBezTo>
                    <a:cubicBezTo>
                      <a:pt x="0" y="552"/>
                      <a:pt x="130" y="635"/>
                      <a:pt x="141" y="828"/>
                    </a:cubicBezTo>
                    <a:cubicBezTo>
                      <a:pt x="151" y="1021"/>
                      <a:pt x="151" y="1021"/>
                      <a:pt x="151" y="1021"/>
                    </a:cubicBezTo>
                  </a:path>
                </a:pathLst>
              </a:custGeom>
              <a:noFill/>
              <a:ln w="381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7" name="Freeform 6">
                <a:extLst>
                  <a:ext uri="{FF2B5EF4-FFF2-40B4-BE49-F238E27FC236}">
                    <a16:creationId xmlns:a16="http://schemas.microsoft.com/office/drawing/2014/main" id="{9F938464-E33A-4426-B20D-01B455D26C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71844" y="1066841"/>
                <a:ext cx="234806" cy="1530510"/>
              </a:xfrm>
              <a:custGeom>
                <a:avLst/>
                <a:gdLst>
                  <a:gd name="T0" fmla="*/ 63 w 156"/>
                  <a:gd name="T1" fmla="*/ 1021 h 1021"/>
                  <a:gd name="T2" fmla="*/ 147 w 156"/>
                  <a:gd name="T3" fmla="*/ 608 h 1021"/>
                  <a:gd name="T4" fmla="*/ 13 w 156"/>
                  <a:gd name="T5" fmla="*/ 193 h 1021"/>
                  <a:gd name="T6" fmla="*/ 0 w 156"/>
                  <a:gd name="T7" fmla="*/ 0 h 10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6" h="1021">
                    <a:moveTo>
                      <a:pt x="63" y="1021"/>
                    </a:moveTo>
                    <a:cubicBezTo>
                      <a:pt x="63" y="1021"/>
                      <a:pt x="138" y="749"/>
                      <a:pt x="147" y="608"/>
                    </a:cubicBezTo>
                    <a:cubicBezTo>
                      <a:pt x="156" y="468"/>
                      <a:pt x="25" y="386"/>
                      <a:pt x="13" y="193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noFill/>
              <a:ln w="381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8" name="Freeform 7">
                <a:extLst>
                  <a:ext uri="{FF2B5EF4-FFF2-40B4-BE49-F238E27FC236}">
                    <a16:creationId xmlns:a16="http://schemas.microsoft.com/office/drawing/2014/main" id="{B14C36BB-65EE-4FB1-8DE6-2E4A821301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89467" y="-439246"/>
                <a:ext cx="577129" cy="545448"/>
              </a:xfrm>
              <a:custGeom>
                <a:avLst/>
                <a:gdLst>
                  <a:gd name="T0" fmla="*/ 125 w 383"/>
                  <a:gd name="T1" fmla="*/ 0 h 364"/>
                  <a:gd name="T2" fmla="*/ 0 w 383"/>
                  <a:gd name="T3" fmla="*/ 124 h 364"/>
                  <a:gd name="T4" fmla="*/ 0 w 383"/>
                  <a:gd name="T5" fmla="*/ 239 h 364"/>
                  <a:gd name="T6" fmla="*/ 125 w 383"/>
                  <a:gd name="T7" fmla="*/ 364 h 364"/>
                  <a:gd name="T8" fmla="*/ 143 w 383"/>
                  <a:gd name="T9" fmla="*/ 362 h 364"/>
                  <a:gd name="T10" fmla="*/ 144 w 383"/>
                  <a:gd name="T11" fmla="*/ 362 h 364"/>
                  <a:gd name="T12" fmla="*/ 258 w 383"/>
                  <a:gd name="T13" fmla="*/ 362 h 364"/>
                  <a:gd name="T14" fmla="*/ 383 w 383"/>
                  <a:gd name="T15" fmla="*/ 237 h 364"/>
                  <a:gd name="T16" fmla="*/ 258 w 383"/>
                  <a:gd name="T17" fmla="*/ 112 h 364"/>
                  <a:gd name="T18" fmla="*/ 249 w 383"/>
                  <a:gd name="T19" fmla="*/ 112 h 364"/>
                  <a:gd name="T20" fmla="*/ 125 w 383"/>
                  <a:gd name="T21" fmla="*/ 0 h 3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83" h="364">
                    <a:moveTo>
                      <a:pt x="125" y="0"/>
                    </a:moveTo>
                    <a:cubicBezTo>
                      <a:pt x="56" y="0"/>
                      <a:pt x="0" y="55"/>
                      <a:pt x="0" y="124"/>
                    </a:cubicBezTo>
                    <a:cubicBezTo>
                      <a:pt x="0" y="239"/>
                      <a:pt x="0" y="239"/>
                      <a:pt x="0" y="239"/>
                    </a:cubicBezTo>
                    <a:cubicBezTo>
                      <a:pt x="0" y="308"/>
                      <a:pt x="56" y="364"/>
                      <a:pt x="125" y="364"/>
                    </a:cubicBezTo>
                    <a:cubicBezTo>
                      <a:pt x="131" y="364"/>
                      <a:pt x="137" y="363"/>
                      <a:pt x="143" y="362"/>
                    </a:cubicBezTo>
                    <a:cubicBezTo>
                      <a:pt x="143" y="362"/>
                      <a:pt x="144" y="362"/>
                      <a:pt x="144" y="362"/>
                    </a:cubicBezTo>
                    <a:cubicBezTo>
                      <a:pt x="258" y="362"/>
                      <a:pt x="258" y="362"/>
                      <a:pt x="258" y="362"/>
                    </a:cubicBezTo>
                    <a:cubicBezTo>
                      <a:pt x="327" y="362"/>
                      <a:pt x="383" y="306"/>
                      <a:pt x="383" y="237"/>
                    </a:cubicBezTo>
                    <a:cubicBezTo>
                      <a:pt x="383" y="167"/>
                      <a:pt x="327" y="112"/>
                      <a:pt x="258" y="112"/>
                    </a:cubicBezTo>
                    <a:cubicBezTo>
                      <a:pt x="249" y="112"/>
                      <a:pt x="249" y="112"/>
                      <a:pt x="249" y="112"/>
                    </a:cubicBezTo>
                    <a:cubicBezTo>
                      <a:pt x="242" y="48"/>
                      <a:pt x="190" y="0"/>
                      <a:pt x="125" y="0"/>
                    </a:cubicBezTo>
                    <a:close/>
                  </a:path>
                </a:pathLst>
              </a:custGeom>
              <a:ln w="38100">
                <a:headEnd/>
                <a:tailEnd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9" name="Freeform 8">
                <a:extLst>
                  <a:ext uri="{FF2B5EF4-FFF2-40B4-BE49-F238E27FC236}">
                    <a16:creationId xmlns:a16="http://schemas.microsoft.com/office/drawing/2014/main" id="{16B45BEC-0908-438B-B72E-B6D7C9C785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6533" y="-443316"/>
                <a:ext cx="576511" cy="549518"/>
              </a:xfrm>
              <a:custGeom>
                <a:avLst/>
                <a:gdLst>
                  <a:gd name="T0" fmla="*/ 258 w 383"/>
                  <a:gd name="T1" fmla="*/ 0 h 365"/>
                  <a:gd name="T2" fmla="*/ 383 w 383"/>
                  <a:gd name="T3" fmla="*/ 125 h 365"/>
                  <a:gd name="T4" fmla="*/ 383 w 383"/>
                  <a:gd name="T5" fmla="*/ 240 h 365"/>
                  <a:gd name="T6" fmla="*/ 258 w 383"/>
                  <a:gd name="T7" fmla="*/ 365 h 365"/>
                  <a:gd name="T8" fmla="*/ 240 w 383"/>
                  <a:gd name="T9" fmla="*/ 363 h 365"/>
                  <a:gd name="T10" fmla="*/ 239 w 383"/>
                  <a:gd name="T11" fmla="*/ 363 h 365"/>
                  <a:gd name="T12" fmla="*/ 125 w 383"/>
                  <a:gd name="T13" fmla="*/ 363 h 365"/>
                  <a:gd name="T14" fmla="*/ 0 w 383"/>
                  <a:gd name="T15" fmla="*/ 237 h 365"/>
                  <a:gd name="T16" fmla="*/ 125 w 383"/>
                  <a:gd name="T17" fmla="*/ 113 h 365"/>
                  <a:gd name="T18" fmla="*/ 134 w 383"/>
                  <a:gd name="T19" fmla="*/ 113 h 365"/>
                  <a:gd name="T20" fmla="*/ 258 w 383"/>
                  <a:gd name="T21" fmla="*/ 0 h 3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83" h="365">
                    <a:moveTo>
                      <a:pt x="258" y="0"/>
                    </a:moveTo>
                    <a:cubicBezTo>
                      <a:pt x="327" y="0"/>
                      <a:pt x="383" y="56"/>
                      <a:pt x="383" y="125"/>
                    </a:cubicBezTo>
                    <a:cubicBezTo>
                      <a:pt x="383" y="240"/>
                      <a:pt x="383" y="240"/>
                      <a:pt x="383" y="240"/>
                    </a:cubicBezTo>
                    <a:cubicBezTo>
                      <a:pt x="383" y="309"/>
                      <a:pt x="327" y="365"/>
                      <a:pt x="258" y="365"/>
                    </a:cubicBezTo>
                    <a:cubicBezTo>
                      <a:pt x="252" y="365"/>
                      <a:pt x="246" y="364"/>
                      <a:pt x="240" y="363"/>
                    </a:cubicBezTo>
                    <a:cubicBezTo>
                      <a:pt x="239" y="363"/>
                      <a:pt x="239" y="363"/>
                      <a:pt x="239" y="363"/>
                    </a:cubicBezTo>
                    <a:cubicBezTo>
                      <a:pt x="125" y="363"/>
                      <a:pt x="125" y="363"/>
                      <a:pt x="125" y="363"/>
                    </a:cubicBezTo>
                    <a:cubicBezTo>
                      <a:pt x="56" y="363"/>
                      <a:pt x="0" y="307"/>
                      <a:pt x="0" y="237"/>
                    </a:cubicBezTo>
                    <a:cubicBezTo>
                      <a:pt x="0" y="168"/>
                      <a:pt x="56" y="113"/>
                      <a:pt x="125" y="113"/>
                    </a:cubicBezTo>
                    <a:cubicBezTo>
                      <a:pt x="134" y="113"/>
                      <a:pt x="134" y="113"/>
                      <a:pt x="134" y="113"/>
                    </a:cubicBezTo>
                    <a:cubicBezTo>
                      <a:pt x="140" y="49"/>
                      <a:pt x="193" y="0"/>
                      <a:pt x="258" y="0"/>
                    </a:cubicBezTo>
                    <a:close/>
                  </a:path>
                </a:pathLst>
              </a:custGeom>
              <a:ln w="38100">
                <a:headEnd/>
                <a:tailEnd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0" name="Freeform 9">
                <a:extLst>
                  <a:ext uri="{FF2B5EF4-FFF2-40B4-BE49-F238E27FC236}">
                    <a16:creationId xmlns:a16="http://schemas.microsoft.com/office/drawing/2014/main" id="{82AE0598-ED6B-4ABF-81DD-DEE3A640E6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33339" y="195753"/>
                <a:ext cx="517809" cy="907723"/>
              </a:xfrm>
              <a:custGeom>
                <a:avLst/>
                <a:gdLst>
                  <a:gd name="T0" fmla="*/ 125 w 344"/>
                  <a:gd name="T1" fmla="*/ 0 h 605"/>
                  <a:gd name="T2" fmla="*/ 218 w 344"/>
                  <a:gd name="T3" fmla="*/ 0 h 605"/>
                  <a:gd name="T4" fmla="*/ 344 w 344"/>
                  <a:gd name="T5" fmla="*/ 126 h 605"/>
                  <a:gd name="T6" fmla="*/ 344 w 344"/>
                  <a:gd name="T7" fmla="*/ 479 h 605"/>
                  <a:gd name="T8" fmla="*/ 218 w 344"/>
                  <a:gd name="T9" fmla="*/ 605 h 605"/>
                  <a:gd name="T10" fmla="*/ 125 w 344"/>
                  <a:gd name="T11" fmla="*/ 605 h 605"/>
                  <a:gd name="T12" fmla="*/ 0 w 344"/>
                  <a:gd name="T13" fmla="*/ 479 h 605"/>
                  <a:gd name="T14" fmla="*/ 0 w 344"/>
                  <a:gd name="T15" fmla="*/ 126 h 605"/>
                  <a:gd name="T16" fmla="*/ 125 w 344"/>
                  <a:gd name="T17" fmla="*/ 0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44" h="605">
                    <a:moveTo>
                      <a:pt x="125" y="0"/>
                    </a:moveTo>
                    <a:cubicBezTo>
                      <a:pt x="218" y="0"/>
                      <a:pt x="218" y="0"/>
                      <a:pt x="218" y="0"/>
                    </a:cubicBezTo>
                    <a:cubicBezTo>
                      <a:pt x="288" y="0"/>
                      <a:pt x="344" y="56"/>
                      <a:pt x="344" y="126"/>
                    </a:cubicBezTo>
                    <a:cubicBezTo>
                      <a:pt x="344" y="479"/>
                      <a:pt x="344" y="479"/>
                      <a:pt x="344" y="479"/>
                    </a:cubicBezTo>
                    <a:cubicBezTo>
                      <a:pt x="344" y="549"/>
                      <a:pt x="288" y="605"/>
                      <a:pt x="218" y="605"/>
                    </a:cubicBezTo>
                    <a:cubicBezTo>
                      <a:pt x="125" y="605"/>
                      <a:pt x="125" y="605"/>
                      <a:pt x="125" y="605"/>
                    </a:cubicBezTo>
                    <a:cubicBezTo>
                      <a:pt x="56" y="605"/>
                      <a:pt x="0" y="549"/>
                      <a:pt x="0" y="479"/>
                    </a:cubicBezTo>
                    <a:cubicBezTo>
                      <a:pt x="0" y="126"/>
                      <a:pt x="0" y="126"/>
                      <a:pt x="0" y="126"/>
                    </a:cubicBezTo>
                    <a:cubicBezTo>
                      <a:pt x="0" y="56"/>
                      <a:pt x="56" y="0"/>
                      <a:pt x="125" y="0"/>
                    </a:cubicBezTo>
                    <a:close/>
                  </a:path>
                </a:pathLst>
              </a:custGeom>
              <a:ln w="38100">
                <a:headEnd/>
                <a:tailEnd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1" name="Freeform 11">
                <a:extLst>
                  <a:ext uri="{FF2B5EF4-FFF2-40B4-BE49-F238E27FC236}">
                    <a16:creationId xmlns:a16="http://schemas.microsoft.com/office/drawing/2014/main" id="{7EBDCED0-0285-4927-B99E-24AF519946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12939" y="175400"/>
                <a:ext cx="517809" cy="903652"/>
              </a:xfrm>
              <a:custGeom>
                <a:avLst/>
                <a:gdLst>
                  <a:gd name="T0" fmla="*/ 126 w 344"/>
                  <a:gd name="T1" fmla="*/ 0 h 604"/>
                  <a:gd name="T2" fmla="*/ 219 w 344"/>
                  <a:gd name="T3" fmla="*/ 0 h 604"/>
                  <a:gd name="T4" fmla="*/ 344 w 344"/>
                  <a:gd name="T5" fmla="*/ 126 h 604"/>
                  <a:gd name="T6" fmla="*/ 344 w 344"/>
                  <a:gd name="T7" fmla="*/ 479 h 604"/>
                  <a:gd name="T8" fmla="*/ 219 w 344"/>
                  <a:gd name="T9" fmla="*/ 604 h 604"/>
                  <a:gd name="T10" fmla="*/ 126 w 344"/>
                  <a:gd name="T11" fmla="*/ 604 h 604"/>
                  <a:gd name="T12" fmla="*/ 0 w 344"/>
                  <a:gd name="T13" fmla="*/ 479 h 604"/>
                  <a:gd name="T14" fmla="*/ 0 w 344"/>
                  <a:gd name="T15" fmla="*/ 126 h 604"/>
                  <a:gd name="T16" fmla="*/ 126 w 344"/>
                  <a:gd name="T17" fmla="*/ 0 h 6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44" h="604">
                    <a:moveTo>
                      <a:pt x="126" y="0"/>
                    </a:moveTo>
                    <a:cubicBezTo>
                      <a:pt x="219" y="0"/>
                      <a:pt x="219" y="0"/>
                      <a:pt x="219" y="0"/>
                    </a:cubicBezTo>
                    <a:cubicBezTo>
                      <a:pt x="288" y="0"/>
                      <a:pt x="344" y="56"/>
                      <a:pt x="344" y="126"/>
                    </a:cubicBezTo>
                    <a:cubicBezTo>
                      <a:pt x="344" y="479"/>
                      <a:pt x="344" y="479"/>
                      <a:pt x="344" y="479"/>
                    </a:cubicBezTo>
                    <a:cubicBezTo>
                      <a:pt x="344" y="549"/>
                      <a:pt x="288" y="604"/>
                      <a:pt x="219" y="604"/>
                    </a:cubicBezTo>
                    <a:cubicBezTo>
                      <a:pt x="126" y="604"/>
                      <a:pt x="126" y="604"/>
                      <a:pt x="126" y="604"/>
                    </a:cubicBezTo>
                    <a:cubicBezTo>
                      <a:pt x="56" y="604"/>
                      <a:pt x="0" y="549"/>
                      <a:pt x="0" y="479"/>
                    </a:cubicBezTo>
                    <a:cubicBezTo>
                      <a:pt x="0" y="126"/>
                      <a:pt x="0" y="126"/>
                      <a:pt x="0" y="126"/>
                    </a:cubicBezTo>
                    <a:cubicBezTo>
                      <a:pt x="0" y="56"/>
                      <a:pt x="56" y="0"/>
                      <a:pt x="126" y="0"/>
                    </a:cubicBezTo>
                    <a:close/>
                  </a:path>
                </a:pathLst>
              </a:custGeom>
              <a:ln w="38100">
                <a:headEnd/>
                <a:tailEnd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</p:grpSp>
        <p:grpSp>
          <p:nvGrpSpPr>
            <p:cNvPr id="252" name="Groep 251">
              <a:extLst>
                <a:ext uri="{FF2B5EF4-FFF2-40B4-BE49-F238E27FC236}">
                  <a16:creationId xmlns:a16="http://schemas.microsoft.com/office/drawing/2014/main" id="{576DDA26-1CA5-4EC9-B2B5-A38FE5010440}"/>
                </a:ext>
              </a:extLst>
            </p:cNvPr>
            <p:cNvGrpSpPr>
              <a:grpSpLocks noChangeAspect="1"/>
            </p:cNvGrpSpPr>
            <p:nvPr/>
          </p:nvGrpSpPr>
          <p:grpSpPr>
            <a:xfrm rot="7200000" flipH="1">
              <a:off x="4945613" y="2487809"/>
              <a:ext cx="287902" cy="718570"/>
              <a:chOff x="7989467" y="-443316"/>
              <a:chExt cx="1213577" cy="3061020"/>
            </a:xfrm>
          </p:grpSpPr>
          <p:sp>
            <p:nvSpPr>
              <p:cNvPr id="253" name="Freeform 5">
                <a:extLst>
                  <a:ext uri="{FF2B5EF4-FFF2-40B4-BE49-F238E27FC236}">
                    <a16:creationId xmlns:a16="http://schemas.microsoft.com/office/drawing/2014/main" id="{B0C7F87D-7A53-42AC-8F02-85C3F0AA45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50742" y="1087194"/>
                <a:ext cx="227391" cy="1530510"/>
              </a:xfrm>
              <a:custGeom>
                <a:avLst/>
                <a:gdLst>
                  <a:gd name="T0" fmla="*/ 99 w 151"/>
                  <a:gd name="T1" fmla="*/ 0 h 1021"/>
                  <a:gd name="T2" fmla="*/ 11 w 151"/>
                  <a:gd name="T3" fmla="*/ 412 h 1021"/>
                  <a:gd name="T4" fmla="*/ 141 w 151"/>
                  <a:gd name="T5" fmla="*/ 828 h 1021"/>
                  <a:gd name="T6" fmla="*/ 151 w 151"/>
                  <a:gd name="T7" fmla="*/ 1021 h 10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1" h="1021">
                    <a:moveTo>
                      <a:pt x="99" y="0"/>
                    </a:moveTo>
                    <a:cubicBezTo>
                      <a:pt x="99" y="0"/>
                      <a:pt x="21" y="271"/>
                      <a:pt x="11" y="412"/>
                    </a:cubicBezTo>
                    <a:cubicBezTo>
                      <a:pt x="0" y="552"/>
                      <a:pt x="130" y="635"/>
                      <a:pt x="141" y="828"/>
                    </a:cubicBezTo>
                    <a:cubicBezTo>
                      <a:pt x="151" y="1021"/>
                      <a:pt x="151" y="1021"/>
                      <a:pt x="151" y="1021"/>
                    </a:cubicBezTo>
                  </a:path>
                </a:pathLst>
              </a:custGeom>
              <a:noFill/>
              <a:ln w="381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4" name="Freeform 6">
                <a:extLst>
                  <a:ext uri="{FF2B5EF4-FFF2-40B4-BE49-F238E27FC236}">
                    <a16:creationId xmlns:a16="http://schemas.microsoft.com/office/drawing/2014/main" id="{C4B0C722-C432-49A8-929A-5CDD818956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71844" y="1066841"/>
                <a:ext cx="234806" cy="1530510"/>
              </a:xfrm>
              <a:custGeom>
                <a:avLst/>
                <a:gdLst>
                  <a:gd name="T0" fmla="*/ 63 w 156"/>
                  <a:gd name="T1" fmla="*/ 1021 h 1021"/>
                  <a:gd name="T2" fmla="*/ 147 w 156"/>
                  <a:gd name="T3" fmla="*/ 608 h 1021"/>
                  <a:gd name="T4" fmla="*/ 13 w 156"/>
                  <a:gd name="T5" fmla="*/ 193 h 1021"/>
                  <a:gd name="T6" fmla="*/ 0 w 156"/>
                  <a:gd name="T7" fmla="*/ 0 h 10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6" h="1021">
                    <a:moveTo>
                      <a:pt x="63" y="1021"/>
                    </a:moveTo>
                    <a:cubicBezTo>
                      <a:pt x="63" y="1021"/>
                      <a:pt x="138" y="749"/>
                      <a:pt x="147" y="608"/>
                    </a:cubicBezTo>
                    <a:cubicBezTo>
                      <a:pt x="156" y="468"/>
                      <a:pt x="25" y="386"/>
                      <a:pt x="13" y="193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noFill/>
              <a:ln w="381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5" name="Freeform 7">
                <a:extLst>
                  <a:ext uri="{FF2B5EF4-FFF2-40B4-BE49-F238E27FC236}">
                    <a16:creationId xmlns:a16="http://schemas.microsoft.com/office/drawing/2014/main" id="{CDDA9344-9351-4303-BBDB-8A0E281004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89467" y="-439246"/>
                <a:ext cx="577129" cy="545448"/>
              </a:xfrm>
              <a:custGeom>
                <a:avLst/>
                <a:gdLst>
                  <a:gd name="T0" fmla="*/ 125 w 383"/>
                  <a:gd name="T1" fmla="*/ 0 h 364"/>
                  <a:gd name="T2" fmla="*/ 0 w 383"/>
                  <a:gd name="T3" fmla="*/ 124 h 364"/>
                  <a:gd name="T4" fmla="*/ 0 w 383"/>
                  <a:gd name="T5" fmla="*/ 239 h 364"/>
                  <a:gd name="T6" fmla="*/ 125 w 383"/>
                  <a:gd name="T7" fmla="*/ 364 h 364"/>
                  <a:gd name="T8" fmla="*/ 143 w 383"/>
                  <a:gd name="T9" fmla="*/ 362 h 364"/>
                  <a:gd name="T10" fmla="*/ 144 w 383"/>
                  <a:gd name="T11" fmla="*/ 362 h 364"/>
                  <a:gd name="T12" fmla="*/ 258 w 383"/>
                  <a:gd name="T13" fmla="*/ 362 h 364"/>
                  <a:gd name="T14" fmla="*/ 383 w 383"/>
                  <a:gd name="T15" fmla="*/ 237 h 364"/>
                  <a:gd name="T16" fmla="*/ 258 w 383"/>
                  <a:gd name="T17" fmla="*/ 112 h 364"/>
                  <a:gd name="T18" fmla="*/ 249 w 383"/>
                  <a:gd name="T19" fmla="*/ 112 h 364"/>
                  <a:gd name="T20" fmla="*/ 125 w 383"/>
                  <a:gd name="T21" fmla="*/ 0 h 3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83" h="364">
                    <a:moveTo>
                      <a:pt x="125" y="0"/>
                    </a:moveTo>
                    <a:cubicBezTo>
                      <a:pt x="56" y="0"/>
                      <a:pt x="0" y="55"/>
                      <a:pt x="0" y="124"/>
                    </a:cubicBezTo>
                    <a:cubicBezTo>
                      <a:pt x="0" y="239"/>
                      <a:pt x="0" y="239"/>
                      <a:pt x="0" y="239"/>
                    </a:cubicBezTo>
                    <a:cubicBezTo>
                      <a:pt x="0" y="308"/>
                      <a:pt x="56" y="364"/>
                      <a:pt x="125" y="364"/>
                    </a:cubicBezTo>
                    <a:cubicBezTo>
                      <a:pt x="131" y="364"/>
                      <a:pt x="137" y="363"/>
                      <a:pt x="143" y="362"/>
                    </a:cubicBezTo>
                    <a:cubicBezTo>
                      <a:pt x="143" y="362"/>
                      <a:pt x="144" y="362"/>
                      <a:pt x="144" y="362"/>
                    </a:cubicBezTo>
                    <a:cubicBezTo>
                      <a:pt x="258" y="362"/>
                      <a:pt x="258" y="362"/>
                      <a:pt x="258" y="362"/>
                    </a:cubicBezTo>
                    <a:cubicBezTo>
                      <a:pt x="327" y="362"/>
                      <a:pt x="383" y="306"/>
                      <a:pt x="383" y="237"/>
                    </a:cubicBezTo>
                    <a:cubicBezTo>
                      <a:pt x="383" y="167"/>
                      <a:pt x="327" y="112"/>
                      <a:pt x="258" y="112"/>
                    </a:cubicBezTo>
                    <a:cubicBezTo>
                      <a:pt x="249" y="112"/>
                      <a:pt x="249" y="112"/>
                      <a:pt x="249" y="112"/>
                    </a:cubicBezTo>
                    <a:cubicBezTo>
                      <a:pt x="242" y="48"/>
                      <a:pt x="190" y="0"/>
                      <a:pt x="125" y="0"/>
                    </a:cubicBezTo>
                    <a:close/>
                  </a:path>
                </a:pathLst>
              </a:custGeom>
              <a:ln w="38100">
                <a:headEnd/>
                <a:tailEnd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6" name="Freeform 8">
                <a:extLst>
                  <a:ext uri="{FF2B5EF4-FFF2-40B4-BE49-F238E27FC236}">
                    <a16:creationId xmlns:a16="http://schemas.microsoft.com/office/drawing/2014/main" id="{1B4BED94-2A4E-4793-A284-6D0D3A2AB5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6533" y="-443316"/>
                <a:ext cx="576511" cy="549518"/>
              </a:xfrm>
              <a:custGeom>
                <a:avLst/>
                <a:gdLst>
                  <a:gd name="T0" fmla="*/ 258 w 383"/>
                  <a:gd name="T1" fmla="*/ 0 h 365"/>
                  <a:gd name="T2" fmla="*/ 383 w 383"/>
                  <a:gd name="T3" fmla="*/ 125 h 365"/>
                  <a:gd name="T4" fmla="*/ 383 w 383"/>
                  <a:gd name="T5" fmla="*/ 240 h 365"/>
                  <a:gd name="T6" fmla="*/ 258 w 383"/>
                  <a:gd name="T7" fmla="*/ 365 h 365"/>
                  <a:gd name="T8" fmla="*/ 240 w 383"/>
                  <a:gd name="T9" fmla="*/ 363 h 365"/>
                  <a:gd name="T10" fmla="*/ 239 w 383"/>
                  <a:gd name="T11" fmla="*/ 363 h 365"/>
                  <a:gd name="T12" fmla="*/ 125 w 383"/>
                  <a:gd name="T13" fmla="*/ 363 h 365"/>
                  <a:gd name="T14" fmla="*/ 0 w 383"/>
                  <a:gd name="T15" fmla="*/ 237 h 365"/>
                  <a:gd name="T16" fmla="*/ 125 w 383"/>
                  <a:gd name="T17" fmla="*/ 113 h 365"/>
                  <a:gd name="T18" fmla="*/ 134 w 383"/>
                  <a:gd name="T19" fmla="*/ 113 h 365"/>
                  <a:gd name="T20" fmla="*/ 258 w 383"/>
                  <a:gd name="T21" fmla="*/ 0 h 3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83" h="365">
                    <a:moveTo>
                      <a:pt x="258" y="0"/>
                    </a:moveTo>
                    <a:cubicBezTo>
                      <a:pt x="327" y="0"/>
                      <a:pt x="383" y="56"/>
                      <a:pt x="383" y="125"/>
                    </a:cubicBezTo>
                    <a:cubicBezTo>
                      <a:pt x="383" y="240"/>
                      <a:pt x="383" y="240"/>
                      <a:pt x="383" y="240"/>
                    </a:cubicBezTo>
                    <a:cubicBezTo>
                      <a:pt x="383" y="309"/>
                      <a:pt x="327" y="365"/>
                      <a:pt x="258" y="365"/>
                    </a:cubicBezTo>
                    <a:cubicBezTo>
                      <a:pt x="252" y="365"/>
                      <a:pt x="246" y="364"/>
                      <a:pt x="240" y="363"/>
                    </a:cubicBezTo>
                    <a:cubicBezTo>
                      <a:pt x="239" y="363"/>
                      <a:pt x="239" y="363"/>
                      <a:pt x="239" y="363"/>
                    </a:cubicBezTo>
                    <a:cubicBezTo>
                      <a:pt x="125" y="363"/>
                      <a:pt x="125" y="363"/>
                      <a:pt x="125" y="363"/>
                    </a:cubicBezTo>
                    <a:cubicBezTo>
                      <a:pt x="56" y="363"/>
                      <a:pt x="0" y="307"/>
                      <a:pt x="0" y="237"/>
                    </a:cubicBezTo>
                    <a:cubicBezTo>
                      <a:pt x="0" y="168"/>
                      <a:pt x="56" y="113"/>
                      <a:pt x="125" y="113"/>
                    </a:cubicBezTo>
                    <a:cubicBezTo>
                      <a:pt x="134" y="113"/>
                      <a:pt x="134" y="113"/>
                      <a:pt x="134" y="113"/>
                    </a:cubicBezTo>
                    <a:cubicBezTo>
                      <a:pt x="140" y="49"/>
                      <a:pt x="193" y="0"/>
                      <a:pt x="258" y="0"/>
                    </a:cubicBezTo>
                    <a:close/>
                  </a:path>
                </a:pathLst>
              </a:custGeom>
              <a:ln w="38100">
                <a:headEnd/>
                <a:tailEnd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7" name="Freeform 9">
                <a:extLst>
                  <a:ext uri="{FF2B5EF4-FFF2-40B4-BE49-F238E27FC236}">
                    <a16:creationId xmlns:a16="http://schemas.microsoft.com/office/drawing/2014/main" id="{949284E6-8A59-44BC-BC0E-84BF15916A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33339" y="195753"/>
                <a:ext cx="517809" cy="907723"/>
              </a:xfrm>
              <a:custGeom>
                <a:avLst/>
                <a:gdLst>
                  <a:gd name="T0" fmla="*/ 125 w 344"/>
                  <a:gd name="T1" fmla="*/ 0 h 605"/>
                  <a:gd name="T2" fmla="*/ 218 w 344"/>
                  <a:gd name="T3" fmla="*/ 0 h 605"/>
                  <a:gd name="T4" fmla="*/ 344 w 344"/>
                  <a:gd name="T5" fmla="*/ 126 h 605"/>
                  <a:gd name="T6" fmla="*/ 344 w 344"/>
                  <a:gd name="T7" fmla="*/ 479 h 605"/>
                  <a:gd name="T8" fmla="*/ 218 w 344"/>
                  <a:gd name="T9" fmla="*/ 605 h 605"/>
                  <a:gd name="T10" fmla="*/ 125 w 344"/>
                  <a:gd name="T11" fmla="*/ 605 h 605"/>
                  <a:gd name="T12" fmla="*/ 0 w 344"/>
                  <a:gd name="T13" fmla="*/ 479 h 605"/>
                  <a:gd name="T14" fmla="*/ 0 w 344"/>
                  <a:gd name="T15" fmla="*/ 126 h 605"/>
                  <a:gd name="T16" fmla="*/ 125 w 344"/>
                  <a:gd name="T17" fmla="*/ 0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44" h="605">
                    <a:moveTo>
                      <a:pt x="125" y="0"/>
                    </a:moveTo>
                    <a:cubicBezTo>
                      <a:pt x="218" y="0"/>
                      <a:pt x="218" y="0"/>
                      <a:pt x="218" y="0"/>
                    </a:cubicBezTo>
                    <a:cubicBezTo>
                      <a:pt x="288" y="0"/>
                      <a:pt x="344" y="56"/>
                      <a:pt x="344" y="126"/>
                    </a:cubicBezTo>
                    <a:cubicBezTo>
                      <a:pt x="344" y="479"/>
                      <a:pt x="344" y="479"/>
                      <a:pt x="344" y="479"/>
                    </a:cubicBezTo>
                    <a:cubicBezTo>
                      <a:pt x="344" y="549"/>
                      <a:pt x="288" y="605"/>
                      <a:pt x="218" y="605"/>
                    </a:cubicBezTo>
                    <a:cubicBezTo>
                      <a:pt x="125" y="605"/>
                      <a:pt x="125" y="605"/>
                      <a:pt x="125" y="605"/>
                    </a:cubicBezTo>
                    <a:cubicBezTo>
                      <a:pt x="56" y="605"/>
                      <a:pt x="0" y="549"/>
                      <a:pt x="0" y="479"/>
                    </a:cubicBezTo>
                    <a:cubicBezTo>
                      <a:pt x="0" y="126"/>
                      <a:pt x="0" y="126"/>
                      <a:pt x="0" y="126"/>
                    </a:cubicBezTo>
                    <a:cubicBezTo>
                      <a:pt x="0" y="56"/>
                      <a:pt x="56" y="0"/>
                      <a:pt x="125" y="0"/>
                    </a:cubicBezTo>
                    <a:close/>
                  </a:path>
                </a:pathLst>
              </a:custGeom>
              <a:ln w="38100">
                <a:headEnd/>
                <a:tailEnd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8" name="Freeform 11">
                <a:extLst>
                  <a:ext uri="{FF2B5EF4-FFF2-40B4-BE49-F238E27FC236}">
                    <a16:creationId xmlns:a16="http://schemas.microsoft.com/office/drawing/2014/main" id="{BB44D867-6D2A-48CE-9666-1FE500EA9C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12939" y="175400"/>
                <a:ext cx="517809" cy="903652"/>
              </a:xfrm>
              <a:custGeom>
                <a:avLst/>
                <a:gdLst>
                  <a:gd name="T0" fmla="*/ 126 w 344"/>
                  <a:gd name="T1" fmla="*/ 0 h 604"/>
                  <a:gd name="T2" fmla="*/ 219 w 344"/>
                  <a:gd name="T3" fmla="*/ 0 h 604"/>
                  <a:gd name="T4" fmla="*/ 344 w 344"/>
                  <a:gd name="T5" fmla="*/ 126 h 604"/>
                  <a:gd name="T6" fmla="*/ 344 w 344"/>
                  <a:gd name="T7" fmla="*/ 479 h 604"/>
                  <a:gd name="T8" fmla="*/ 219 w 344"/>
                  <a:gd name="T9" fmla="*/ 604 h 604"/>
                  <a:gd name="T10" fmla="*/ 126 w 344"/>
                  <a:gd name="T11" fmla="*/ 604 h 604"/>
                  <a:gd name="T12" fmla="*/ 0 w 344"/>
                  <a:gd name="T13" fmla="*/ 479 h 604"/>
                  <a:gd name="T14" fmla="*/ 0 w 344"/>
                  <a:gd name="T15" fmla="*/ 126 h 604"/>
                  <a:gd name="T16" fmla="*/ 126 w 344"/>
                  <a:gd name="T17" fmla="*/ 0 h 6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44" h="604">
                    <a:moveTo>
                      <a:pt x="126" y="0"/>
                    </a:moveTo>
                    <a:cubicBezTo>
                      <a:pt x="219" y="0"/>
                      <a:pt x="219" y="0"/>
                      <a:pt x="219" y="0"/>
                    </a:cubicBezTo>
                    <a:cubicBezTo>
                      <a:pt x="288" y="0"/>
                      <a:pt x="344" y="56"/>
                      <a:pt x="344" y="126"/>
                    </a:cubicBezTo>
                    <a:cubicBezTo>
                      <a:pt x="344" y="479"/>
                      <a:pt x="344" y="479"/>
                      <a:pt x="344" y="479"/>
                    </a:cubicBezTo>
                    <a:cubicBezTo>
                      <a:pt x="344" y="549"/>
                      <a:pt x="288" y="604"/>
                      <a:pt x="219" y="604"/>
                    </a:cubicBezTo>
                    <a:cubicBezTo>
                      <a:pt x="126" y="604"/>
                      <a:pt x="126" y="604"/>
                      <a:pt x="126" y="604"/>
                    </a:cubicBezTo>
                    <a:cubicBezTo>
                      <a:pt x="56" y="604"/>
                      <a:pt x="0" y="549"/>
                      <a:pt x="0" y="479"/>
                    </a:cubicBezTo>
                    <a:cubicBezTo>
                      <a:pt x="0" y="126"/>
                      <a:pt x="0" y="126"/>
                      <a:pt x="0" y="126"/>
                    </a:cubicBezTo>
                    <a:cubicBezTo>
                      <a:pt x="0" y="56"/>
                      <a:pt x="56" y="0"/>
                      <a:pt x="126" y="0"/>
                    </a:cubicBezTo>
                    <a:close/>
                  </a:path>
                </a:pathLst>
              </a:custGeom>
              <a:ln w="38100">
                <a:headEnd/>
                <a:tailEnd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</p:grpSp>
        <p:grpSp>
          <p:nvGrpSpPr>
            <p:cNvPr id="259" name="Groep 258">
              <a:extLst>
                <a:ext uri="{FF2B5EF4-FFF2-40B4-BE49-F238E27FC236}">
                  <a16:creationId xmlns:a16="http://schemas.microsoft.com/office/drawing/2014/main" id="{C39584E7-0B0F-4945-88EF-5E7C5018A7E5}"/>
                </a:ext>
              </a:extLst>
            </p:cNvPr>
            <p:cNvGrpSpPr>
              <a:grpSpLocks noChangeAspect="1"/>
            </p:cNvGrpSpPr>
            <p:nvPr/>
          </p:nvGrpSpPr>
          <p:grpSpPr>
            <a:xfrm flipH="1">
              <a:off x="4401135" y="1423168"/>
              <a:ext cx="287902" cy="718570"/>
              <a:chOff x="7989467" y="-443316"/>
              <a:chExt cx="1213577" cy="3061020"/>
            </a:xfrm>
          </p:grpSpPr>
          <p:sp>
            <p:nvSpPr>
              <p:cNvPr id="260" name="Freeform 5">
                <a:extLst>
                  <a:ext uri="{FF2B5EF4-FFF2-40B4-BE49-F238E27FC236}">
                    <a16:creationId xmlns:a16="http://schemas.microsoft.com/office/drawing/2014/main" id="{67EC432B-26B2-4647-BDC1-9AC7DDEC2E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50742" y="1087194"/>
                <a:ext cx="227391" cy="1530510"/>
              </a:xfrm>
              <a:custGeom>
                <a:avLst/>
                <a:gdLst>
                  <a:gd name="T0" fmla="*/ 99 w 151"/>
                  <a:gd name="T1" fmla="*/ 0 h 1021"/>
                  <a:gd name="T2" fmla="*/ 11 w 151"/>
                  <a:gd name="T3" fmla="*/ 412 h 1021"/>
                  <a:gd name="T4" fmla="*/ 141 w 151"/>
                  <a:gd name="T5" fmla="*/ 828 h 1021"/>
                  <a:gd name="T6" fmla="*/ 151 w 151"/>
                  <a:gd name="T7" fmla="*/ 1021 h 10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1" h="1021">
                    <a:moveTo>
                      <a:pt x="99" y="0"/>
                    </a:moveTo>
                    <a:cubicBezTo>
                      <a:pt x="99" y="0"/>
                      <a:pt x="21" y="271"/>
                      <a:pt x="11" y="412"/>
                    </a:cubicBezTo>
                    <a:cubicBezTo>
                      <a:pt x="0" y="552"/>
                      <a:pt x="130" y="635"/>
                      <a:pt x="141" y="828"/>
                    </a:cubicBezTo>
                    <a:cubicBezTo>
                      <a:pt x="151" y="1021"/>
                      <a:pt x="151" y="1021"/>
                      <a:pt x="151" y="1021"/>
                    </a:cubicBezTo>
                  </a:path>
                </a:pathLst>
              </a:custGeom>
              <a:noFill/>
              <a:ln w="381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1" name="Freeform 6">
                <a:extLst>
                  <a:ext uri="{FF2B5EF4-FFF2-40B4-BE49-F238E27FC236}">
                    <a16:creationId xmlns:a16="http://schemas.microsoft.com/office/drawing/2014/main" id="{2D0118BB-237A-4C5D-9A10-6DB524BC63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71844" y="1066841"/>
                <a:ext cx="234806" cy="1530510"/>
              </a:xfrm>
              <a:custGeom>
                <a:avLst/>
                <a:gdLst>
                  <a:gd name="T0" fmla="*/ 63 w 156"/>
                  <a:gd name="T1" fmla="*/ 1021 h 1021"/>
                  <a:gd name="T2" fmla="*/ 147 w 156"/>
                  <a:gd name="T3" fmla="*/ 608 h 1021"/>
                  <a:gd name="T4" fmla="*/ 13 w 156"/>
                  <a:gd name="T5" fmla="*/ 193 h 1021"/>
                  <a:gd name="T6" fmla="*/ 0 w 156"/>
                  <a:gd name="T7" fmla="*/ 0 h 10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6" h="1021">
                    <a:moveTo>
                      <a:pt x="63" y="1021"/>
                    </a:moveTo>
                    <a:cubicBezTo>
                      <a:pt x="63" y="1021"/>
                      <a:pt x="138" y="749"/>
                      <a:pt x="147" y="608"/>
                    </a:cubicBezTo>
                    <a:cubicBezTo>
                      <a:pt x="156" y="468"/>
                      <a:pt x="25" y="386"/>
                      <a:pt x="13" y="193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noFill/>
              <a:ln w="381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2" name="Freeform 7">
                <a:extLst>
                  <a:ext uri="{FF2B5EF4-FFF2-40B4-BE49-F238E27FC236}">
                    <a16:creationId xmlns:a16="http://schemas.microsoft.com/office/drawing/2014/main" id="{99367173-EA6D-4035-B079-70B42E5C91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89467" y="-439246"/>
                <a:ext cx="577129" cy="545448"/>
              </a:xfrm>
              <a:custGeom>
                <a:avLst/>
                <a:gdLst>
                  <a:gd name="T0" fmla="*/ 125 w 383"/>
                  <a:gd name="T1" fmla="*/ 0 h 364"/>
                  <a:gd name="T2" fmla="*/ 0 w 383"/>
                  <a:gd name="T3" fmla="*/ 124 h 364"/>
                  <a:gd name="T4" fmla="*/ 0 w 383"/>
                  <a:gd name="T5" fmla="*/ 239 h 364"/>
                  <a:gd name="T6" fmla="*/ 125 w 383"/>
                  <a:gd name="T7" fmla="*/ 364 h 364"/>
                  <a:gd name="T8" fmla="*/ 143 w 383"/>
                  <a:gd name="T9" fmla="*/ 362 h 364"/>
                  <a:gd name="T10" fmla="*/ 144 w 383"/>
                  <a:gd name="T11" fmla="*/ 362 h 364"/>
                  <a:gd name="T12" fmla="*/ 258 w 383"/>
                  <a:gd name="T13" fmla="*/ 362 h 364"/>
                  <a:gd name="T14" fmla="*/ 383 w 383"/>
                  <a:gd name="T15" fmla="*/ 237 h 364"/>
                  <a:gd name="T16" fmla="*/ 258 w 383"/>
                  <a:gd name="T17" fmla="*/ 112 h 364"/>
                  <a:gd name="T18" fmla="*/ 249 w 383"/>
                  <a:gd name="T19" fmla="*/ 112 h 364"/>
                  <a:gd name="T20" fmla="*/ 125 w 383"/>
                  <a:gd name="T21" fmla="*/ 0 h 3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83" h="364">
                    <a:moveTo>
                      <a:pt x="125" y="0"/>
                    </a:moveTo>
                    <a:cubicBezTo>
                      <a:pt x="56" y="0"/>
                      <a:pt x="0" y="55"/>
                      <a:pt x="0" y="124"/>
                    </a:cubicBezTo>
                    <a:cubicBezTo>
                      <a:pt x="0" y="239"/>
                      <a:pt x="0" y="239"/>
                      <a:pt x="0" y="239"/>
                    </a:cubicBezTo>
                    <a:cubicBezTo>
                      <a:pt x="0" y="308"/>
                      <a:pt x="56" y="364"/>
                      <a:pt x="125" y="364"/>
                    </a:cubicBezTo>
                    <a:cubicBezTo>
                      <a:pt x="131" y="364"/>
                      <a:pt x="137" y="363"/>
                      <a:pt x="143" y="362"/>
                    </a:cubicBezTo>
                    <a:cubicBezTo>
                      <a:pt x="143" y="362"/>
                      <a:pt x="144" y="362"/>
                      <a:pt x="144" y="362"/>
                    </a:cubicBezTo>
                    <a:cubicBezTo>
                      <a:pt x="258" y="362"/>
                      <a:pt x="258" y="362"/>
                      <a:pt x="258" y="362"/>
                    </a:cubicBezTo>
                    <a:cubicBezTo>
                      <a:pt x="327" y="362"/>
                      <a:pt x="383" y="306"/>
                      <a:pt x="383" y="237"/>
                    </a:cubicBezTo>
                    <a:cubicBezTo>
                      <a:pt x="383" y="167"/>
                      <a:pt x="327" y="112"/>
                      <a:pt x="258" y="112"/>
                    </a:cubicBezTo>
                    <a:cubicBezTo>
                      <a:pt x="249" y="112"/>
                      <a:pt x="249" y="112"/>
                      <a:pt x="249" y="112"/>
                    </a:cubicBezTo>
                    <a:cubicBezTo>
                      <a:pt x="242" y="48"/>
                      <a:pt x="190" y="0"/>
                      <a:pt x="125" y="0"/>
                    </a:cubicBezTo>
                    <a:close/>
                  </a:path>
                </a:pathLst>
              </a:custGeom>
              <a:ln w="38100">
                <a:headEnd/>
                <a:tailEnd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3" name="Freeform 8">
                <a:extLst>
                  <a:ext uri="{FF2B5EF4-FFF2-40B4-BE49-F238E27FC236}">
                    <a16:creationId xmlns:a16="http://schemas.microsoft.com/office/drawing/2014/main" id="{AEAC0E90-3C7F-410A-8A2A-A03739AAF9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6533" y="-443316"/>
                <a:ext cx="576511" cy="549518"/>
              </a:xfrm>
              <a:custGeom>
                <a:avLst/>
                <a:gdLst>
                  <a:gd name="T0" fmla="*/ 258 w 383"/>
                  <a:gd name="T1" fmla="*/ 0 h 365"/>
                  <a:gd name="T2" fmla="*/ 383 w 383"/>
                  <a:gd name="T3" fmla="*/ 125 h 365"/>
                  <a:gd name="T4" fmla="*/ 383 w 383"/>
                  <a:gd name="T5" fmla="*/ 240 h 365"/>
                  <a:gd name="T6" fmla="*/ 258 w 383"/>
                  <a:gd name="T7" fmla="*/ 365 h 365"/>
                  <a:gd name="T8" fmla="*/ 240 w 383"/>
                  <a:gd name="T9" fmla="*/ 363 h 365"/>
                  <a:gd name="T10" fmla="*/ 239 w 383"/>
                  <a:gd name="T11" fmla="*/ 363 h 365"/>
                  <a:gd name="T12" fmla="*/ 125 w 383"/>
                  <a:gd name="T13" fmla="*/ 363 h 365"/>
                  <a:gd name="T14" fmla="*/ 0 w 383"/>
                  <a:gd name="T15" fmla="*/ 237 h 365"/>
                  <a:gd name="T16" fmla="*/ 125 w 383"/>
                  <a:gd name="T17" fmla="*/ 113 h 365"/>
                  <a:gd name="T18" fmla="*/ 134 w 383"/>
                  <a:gd name="T19" fmla="*/ 113 h 365"/>
                  <a:gd name="T20" fmla="*/ 258 w 383"/>
                  <a:gd name="T21" fmla="*/ 0 h 3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83" h="365">
                    <a:moveTo>
                      <a:pt x="258" y="0"/>
                    </a:moveTo>
                    <a:cubicBezTo>
                      <a:pt x="327" y="0"/>
                      <a:pt x="383" y="56"/>
                      <a:pt x="383" y="125"/>
                    </a:cubicBezTo>
                    <a:cubicBezTo>
                      <a:pt x="383" y="240"/>
                      <a:pt x="383" y="240"/>
                      <a:pt x="383" y="240"/>
                    </a:cubicBezTo>
                    <a:cubicBezTo>
                      <a:pt x="383" y="309"/>
                      <a:pt x="327" y="365"/>
                      <a:pt x="258" y="365"/>
                    </a:cubicBezTo>
                    <a:cubicBezTo>
                      <a:pt x="252" y="365"/>
                      <a:pt x="246" y="364"/>
                      <a:pt x="240" y="363"/>
                    </a:cubicBezTo>
                    <a:cubicBezTo>
                      <a:pt x="239" y="363"/>
                      <a:pt x="239" y="363"/>
                      <a:pt x="239" y="363"/>
                    </a:cubicBezTo>
                    <a:cubicBezTo>
                      <a:pt x="125" y="363"/>
                      <a:pt x="125" y="363"/>
                      <a:pt x="125" y="363"/>
                    </a:cubicBezTo>
                    <a:cubicBezTo>
                      <a:pt x="56" y="363"/>
                      <a:pt x="0" y="307"/>
                      <a:pt x="0" y="237"/>
                    </a:cubicBezTo>
                    <a:cubicBezTo>
                      <a:pt x="0" y="168"/>
                      <a:pt x="56" y="113"/>
                      <a:pt x="125" y="113"/>
                    </a:cubicBezTo>
                    <a:cubicBezTo>
                      <a:pt x="134" y="113"/>
                      <a:pt x="134" y="113"/>
                      <a:pt x="134" y="113"/>
                    </a:cubicBezTo>
                    <a:cubicBezTo>
                      <a:pt x="140" y="49"/>
                      <a:pt x="193" y="0"/>
                      <a:pt x="258" y="0"/>
                    </a:cubicBezTo>
                    <a:close/>
                  </a:path>
                </a:pathLst>
              </a:custGeom>
              <a:ln w="38100">
                <a:headEnd/>
                <a:tailEnd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4" name="Freeform 9">
                <a:extLst>
                  <a:ext uri="{FF2B5EF4-FFF2-40B4-BE49-F238E27FC236}">
                    <a16:creationId xmlns:a16="http://schemas.microsoft.com/office/drawing/2014/main" id="{2818F6E7-E078-411B-A8B9-486E8A036A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33339" y="195753"/>
                <a:ext cx="517809" cy="907723"/>
              </a:xfrm>
              <a:custGeom>
                <a:avLst/>
                <a:gdLst>
                  <a:gd name="T0" fmla="*/ 125 w 344"/>
                  <a:gd name="T1" fmla="*/ 0 h 605"/>
                  <a:gd name="T2" fmla="*/ 218 w 344"/>
                  <a:gd name="T3" fmla="*/ 0 h 605"/>
                  <a:gd name="T4" fmla="*/ 344 w 344"/>
                  <a:gd name="T5" fmla="*/ 126 h 605"/>
                  <a:gd name="T6" fmla="*/ 344 w 344"/>
                  <a:gd name="T7" fmla="*/ 479 h 605"/>
                  <a:gd name="T8" fmla="*/ 218 w 344"/>
                  <a:gd name="T9" fmla="*/ 605 h 605"/>
                  <a:gd name="T10" fmla="*/ 125 w 344"/>
                  <a:gd name="T11" fmla="*/ 605 h 605"/>
                  <a:gd name="T12" fmla="*/ 0 w 344"/>
                  <a:gd name="T13" fmla="*/ 479 h 605"/>
                  <a:gd name="T14" fmla="*/ 0 w 344"/>
                  <a:gd name="T15" fmla="*/ 126 h 605"/>
                  <a:gd name="T16" fmla="*/ 125 w 344"/>
                  <a:gd name="T17" fmla="*/ 0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44" h="605">
                    <a:moveTo>
                      <a:pt x="125" y="0"/>
                    </a:moveTo>
                    <a:cubicBezTo>
                      <a:pt x="218" y="0"/>
                      <a:pt x="218" y="0"/>
                      <a:pt x="218" y="0"/>
                    </a:cubicBezTo>
                    <a:cubicBezTo>
                      <a:pt x="288" y="0"/>
                      <a:pt x="344" y="56"/>
                      <a:pt x="344" y="126"/>
                    </a:cubicBezTo>
                    <a:cubicBezTo>
                      <a:pt x="344" y="479"/>
                      <a:pt x="344" y="479"/>
                      <a:pt x="344" y="479"/>
                    </a:cubicBezTo>
                    <a:cubicBezTo>
                      <a:pt x="344" y="549"/>
                      <a:pt x="288" y="605"/>
                      <a:pt x="218" y="605"/>
                    </a:cubicBezTo>
                    <a:cubicBezTo>
                      <a:pt x="125" y="605"/>
                      <a:pt x="125" y="605"/>
                      <a:pt x="125" y="605"/>
                    </a:cubicBezTo>
                    <a:cubicBezTo>
                      <a:pt x="56" y="605"/>
                      <a:pt x="0" y="549"/>
                      <a:pt x="0" y="479"/>
                    </a:cubicBezTo>
                    <a:cubicBezTo>
                      <a:pt x="0" y="126"/>
                      <a:pt x="0" y="126"/>
                      <a:pt x="0" y="126"/>
                    </a:cubicBezTo>
                    <a:cubicBezTo>
                      <a:pt x="0" y="56"/>
                      <a:pt x="56" y="0"/>
                      <a:pt x="125" y="0"/>
                    </a:cubicBezTo>
                    <a:close/>
                  </a:path>
                </a:pathLst>
              </a:custGeom>
              <a:ln w="38100">
                <a:headEnd/>
                <a:tailEnd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5" name="Freeform 11">
                <a:extLst>
                  <a:ext uri="{FF2B5EF4-FFF2-40B4-BE49-F238E27FC236}">
                    <a16:creationId xmlns:a16="http://schemas.microsoft.com/office/drawing/2014/main" id="{E8C50ED4-4D52-4DC1-853C-0E6AE13F29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12939" y="175400"/>
                <a:ext cx="517809" cy="903652"/>
              </a:xfrm>
              <a:custGeom>
                <a:avLst/>
                <a:gdLst>
                  <a:gd name="T0" fmla="*/ 126 w 344"/>
                  <a:gd name="T1" fmla="*/ 0 h 604"/>
                  <a:gd name="T2" fmla="*/ 219 w 344"/>
                  <a:gd name="T3" fmla="*/ 0 h 604"/>
                  <a:gd name="T4" fmla="*/ 344 w 344"/>
                  <a:gd name="T5" fmla="*/ 126 h 604"/>
                  <a:gd name="T6" fmla="*/ 344 w 344"/>
                  <a:gd name="T7" fmla="*/ 479 h 604"/>
                  <a:gd name="T8" fmla="*/ 219 w 344"/>
                  <a:gd name="T9" fmla="*/ 604 h 604"/>
                  <a:gd name="T10" fmla="*/ 126 w 344"/>
                  <a:gd name="T11" fmla="*/ 604 h 604"/>
                  <a:gd name="T12" fmla="*/ 0 w 344"/>
                  <a:gd name="T13" fmla="*/ 479 h 604"/>
                  <a:gd name="T14" fmla="*/ 0 w 344"/>
                  <a:gd name="T15" fmla="*/ 126 h 604"/>
                  <a:gd name="T16" fmla="*/ 126 w 344"/>
                  <a:gd name="T17" fmla="*/ 0 h 6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44" h="604">
                    <a:moveTo>
                      <a:pt x="126" y="0"/>
                    </a:moveTo>
                    <a:cubicBezTo>
                      <a:pt x="219" y="0"/>
                      <a:pt x="219" y="0"/>
                      <a:pt x="219" y="0"/>
                    </a:cubicBezTo>
                    <a:cubicBezTo>
                      <a:pt x="288" y="0"/>
                      <a:pt x="344" y="56"/>
                      <a:pt x="344" y="126"/>
                    </a:cubicBezTo>
                    <a:cubicBezTo>
                      <a:pt x="344" y="479"/>
                      <a:pt x="344" y="479"/>
                      <a:pt x="344" y="479"/>
                    </a:cubicBezTo>
                    <a:cubicBezTo>
                      <a:pt x="344" y="549"/>
                      <a:pt x="288" y="604"/>
                      <a:pt x="219" y="604"/>
                    </a:cubicBezTo>
                    <a:cubicBezTo>
                      <a:pt x="126" y="604"/>
                      <a:pt x="126" y="604"/>
                      <a:pt x="126" y="604"/>
                    </a:cubicBezTo>
                    <a:cubicBezTo>
                      <a:pt x="56" y="604"/>
                      <a:pt x="0" y="549"/>
                      <a:pt x="0" y="479"/>
                    </a:cubicBezTo>
                    <a:cubicBezTo>
                      <a:pt x="0" y="126"/>
                      <a:pt x="0" y="126"/>
                      <a:pt x="0" y="126"/>
                    </a:cubicBezTo>
                    <a:cubicBezTo>
                      <a:pt x="0" y="56"/>
                      <a:pt x="56" y="0"/>
                      <a:pt x="126" y="0"/>
                    </a:cubicBezTo>
                    <a:close/>
                  </a:path>
                </a:pathLst>
              </a:custGeom>
              <a:ln w="38100">
                <a:headEnd/>
                <a:tailEnd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</p:grpSp>
        <p:grpSp>
          <p:nvGrpSpPr>
            <p:cNvPr id="105" name="Groep 104">
              <a:extLst>
                <a:ext uri="{FF2B5EF4-FFF2-40B4-BE49-F238E27FC236}">
                  <a16:creationId xmlns:a16="http://schemas.microsoft.com/office/drawing/2014/main" id="{3521F215-40EB-4281-9D35-A4C08515AF89}"/>
                </a:ext>
              </a:extLst>
            </p:cNvPr>
            <p:cNvGrpSpPr>
              <a:grpSpLocks noChangeAspect="1"/>
            </p:cNvGrpSpPr>
            <p:nvPr/>
          </p:nvGrpSpPr>
          <p:grpSpPr>
            <a:xfrm rot="-3600000" flipH="1">
              <a:off x="3800193" y="1758583"/>
              <a:ext cx="287902" cy="718570"/>
              <a:chOff x="7989467" y="-443316"/>
              <a:chExt cx="1213577" cy="3061020"/>
            </a:xfrm>
          </p:grpSpPr>
          <p:sp>
            <p:nvSpPr>
              <p:cNvPr id="106" name="Freeform 5">
                <a:extLst>
                  <a:ext uri="{FF2B5EF4-FFF2-40B4-BE49-F238E27FC236}">
                    <a16:creationId xmlns:a16="http://schemas.microsoft.com/office/drawing/2014/main" id="{DE49769E-A210-40A6-9D37-456DC4D048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50742" y="1087194"/>
                <a:ext cx="227391" cy="1530510"/>
              </a:xfrm>
              <a:custGeom>
                <a:avLst/>
                <a:gdLst>
                  <a:gd name="T0" fmla="*/ 99 w 151"/>
                  <a:gd name="T1" fmla="*/ 0 h 1021"/>
                  <a:gd name="T2" fmla="*/ 11 w 151"/>
                  <a:gd name="T3" fmla="*/ 412 h 1021"/>
                  <a:gd name="T4" fmla="*/ 141 w 151"/>
                  <a:gd name="T5" fmla="*/ 828 h 1021"/>
                  <a:gd name="T6" fmla="*/ 151 w 151"/>
                  <a:gd name="T7" fmla="*/ 1021 h 10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1" h="1021">
                    <a:moveTo>
                      <a:pt x="99" y="0"/>
                    </a:moveTo>
                    <a:cubicBezTo>
                      <a:pt x="99" y="0"/>
                      <a:pt x="21" y="271"/>
                      <a:pt x="11" y="412"/>
                    </a:cubicBezTo>
                    <a:cubicBezTo>
                      <a:pt x="0" y="552"/>
                      <a:pt x="130" y="635"/>
                      <a:pt x="141" y="828"/>
                    </a:cubicBezTo>
                    <a:cubicBezTo>
                      <a:pt x="151" y="1021"/>
                      <a:pt x="151" y="1021"/>
                      <a:pt x="151" y="1021"/>
                    </a:cubicBezTo>
                  </a:path>
                </a:pathLst>
              </a:custGeom>
              <a:noFill/>
              <a:ln w="381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7" name="Freeform 6">
                <a:extLst>
                  <a:ext uri="{FF2B5EF4-FFF2-40B4-BE49-F238E27FC236}">
                    <a16:creationId xmlns:a16="http://schemas.microsoft.com/office/drawing/2014/main" id="{454A2D27-2A87-432D-B29E-879A8298B0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71844" y="1066841"/>
                <a:ext cx="234806" cy="1530510"/>
              </a:xfrm>
              <a:custGeom>
                <a:avLst/>
                <a:gdLst>
                  <a:gd name="T0" fmla="*/ 63 w 156"/>
                  <a:gd name="T1" fmla="*/ 1021 h 1021"/>
                  <a:gd name="T2" fmla="*/ 147 w 156"/>
                  <a:gd name="T3" fmla="*/ 608 h 1021"/>
                  <a:gd name="T4" fmla="*/ 13 w 156"/>
                  <a:gd name="T5" fmla="*/ 193 h 1021"/>
                  <a:gd name="T6" fmla="*/ 0 w 156"/>
                  <a:gd name="T7" fmla="*/ 0 h 10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6" h="1021">
                    <a:moveTo>
                      <a:pt x="63" y="1021"/>
                    </a:moveTo>
                    <a:cubicBezTo>
                      <a:pt x="63" y="1021"/>
                      <a:pt x="138" y="749"/>
                      <a:pt x="147" y="608"/>
                    </a:cubicBezTo>
                    <a:cubicBezTo>
                      <a:pt x="156" y="468"/>
                      <a:pt x="25" y="386"/>
                      <a:pt x="13" y="193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noFill/>
              <a:ln w="381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8" name="Freeform 7">
                <a:extLst>
                  <a:ext uri="{FF2B5EF4-FFF2-40B4-BE49-F238E27FC236}">
                    <a16:creationId xmlns:a16="http://schemas.microsoft.com/office/drawing/2014/main" id="{5936F6BC-6838-4CD0-841C-6B3E747ADF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89467" y="-439246"/>
                <a:ext cx="577129" cy="545448"/>
              </a:xfrm>
              <a:custGeom>
                <a:avLst/>
                <a:gdLst>
                  <a:gd name="T0" fmla="*/ 125 w 383"/>
                  <a:gd name="T1" fmla="*/ 0 h 364"/>
                  <a:gd name="T2" fmla="*/ 0 w 383"/>
                  <a:gd name="T3" fmla="*/ 124 h 364"/>
                  <a:gd name="T4" fmla="*/ 0 w 383"/>
                  <a:gd name="T5" fmla="*/ 239 h 364"/>
                  <a:gd name="T6" fmla="*/ 125 w 383"/>
                  <a:gd name="T7" fmla="*/ 364 h 364"/>
                  <a:gd name="T8" fmla="*/ 143 w 383"/>
                  <a:gd name="T9" fmla="*/ 362 h 364"/>
                  <a:gd name="T10" fmla="*/ 144 w 383"/>
                  <a:gd name="T11" fmla="*/ 362 h 364"/>
                  <a:gd name="T12" fmla="*/ 258 w 383"/>
                  <a:gd name="T13" fmla="*/ 362 h 364"/>
                  <a:gd name="T14" fmla="*/ 383 w 383"/>
                  <a:gd name="T15" fmla="*/ 237 h 364"/>
                  <a:gd name="T16" fmla="*/ 258 w 383"/>
                  <a:gd name="T17" fmla="*/ 112 h 364"/>
                  <a:gd name="T18" fmla="*/ 249 w 383"/>
                  <a:gd name="T19" fmla="*/ 112 h 364"/>
                  <a:gd name="T20" fmla="*/ 125 w 383"/>
                  <a:gd name="T21" fmla="*/ 0 h 3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83" h="364">
                    <a:moveTo>
                      <a:pt x="125" y="0"/>
                    </a:moveTo>
                    <a:cubicBezTo>
                      <a:pt x="56" y="0"/>
                      <a:pt x="0" y="55"/>
                      <a:pt x="0" y="124"/>
                    </a:cubicBezTo>
                    <a:cubicBezTo>
                      <a:pt x="0" y="239"/>
                      <a:pt x="0" y="239"/>
                      <a:pt x="0" y="239"/>
                    </a:cubicBezTo>
                    <a:cubicBezTo>
                      <a:pt x="0" y="308"/>
                      <a:pt x="56" y="364"/>
                      <a:pt x="125" y="364"/>
                    </a:cubicBezTo>
                    <a:cubicBezTo>
                      <a:pt x="131" y="364"/>
                      <a:pt x="137" y="363"/>
                      <a:pt x="143" y="362"/>
                    </a:cubicBezTo>
                    <a:cubicBezTo>
                      <a:pt x="143" y="362"/>
                      <a:pt x="144" y="362"/>
                      <a:pt x="144" y="362"/>
                    </a:cubicBezTo>
                    <a:cubicBezTo>
                      <a:pt x="258" y="362"/>
                      <a:pt x="258" y="362"/>
                      <a:pt x="258" y="362"/>
                    </a:cubicBezTo>
                    <a:cubicBezTo>
                      <a:pt x="327" y="362"/>
                      <a:pt x="383" y="306"/>
                      <a:pt x="383" y="237"/>
                    </a:cubicBezTo>
                    <a:cubicBezTo>
                      <a:pt x="383" y="167"/>
                      <a:pt x="327" y="112"/>
                      <a:pt x="258" y="112"/>
                    </a:cubicBezTo>
                    <a:cubicBezTo>
                      <a:pt x="249" y="112"/>
                      <a:pt x="249" y="112"/>
                      <a:pt x="249" y="112"/>
                    </a:cubicBezTo>
                    <a:cubicBezTo>
                      <a:pt x="242" y="48"/>
                      <a:pt x="190" y="0"/>
                      <a:pt x="125" y="0"/>
                    </a:cubicBezTo>
                    <a:close/>
                  </a:path>
                </a:pathLst>
              </a:custGeom>
              <a:ln w="38100">
                <a:headEnd/>
                <a:tailEnd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9" name="Freeform 8">
                <a:extLst>
                  <a:ext uri="{FF2B5EF4-FFF2-40B4-BE49-F238E27FC236}">
                    <a16:creationId xmlns:a16="http://schemas.microsoft.com/office/drawing/2014/main" id="{AEA7E073-0EC7-48B7-9EE7-08A68875DD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6533" y="-443316"/>
                <a:ext cx="576511" cy="549518"/>
              </a:xfrm>
              <a:custGeom>
                <a:avLst/>
                <a:gdLst>
                  <a:gd name="T0" fmla="*/ 258 w 383"/>
                  <a:gd name="T1" fmla="*/ 0 h 365"/>
                  <a:gd name="T2" fmla="*/ 383 w 383"/>
                  <a:gd name="T3" fmla="*/ 125 h 365"/>
                  <a:gd name="T4" fmla="*/ 383 w 383"/>
                  <a:gd name="T5" fmla="*/ 240 h 365"/>
                  <a:gd name="T6" fmla="*/ 258 w 383"/>
                  <a:gd name="T7" fmla="*/ 365 h 365"/>
                  <a:gd name="T8" fmla="*/ 240 w 383"/>
                  <a:gd name="T9" fmla="*/ 363 h 365"/>
                  <a:gd name="T10" fmla="*/ 239 w 383"/>
                  <a:gd name="T11" fmla="*/ 363 h 365"/>
                  <a:gd name="T12" fmla="*/ 125 w 383"/>
                  <a:gd name="T13" fmla="*/ 363 h 365"/>
                  <a:gd name="T14" fmla="*/ 0 w 383"/>
                  <a:gd name="T15" fmla="*/ 237 h 365"/>
                  <a:gd name="T16" fmla="*/ 125 w 383"/>
                  <a:gd name="T17" fmla="*/ 113 h 365"/>
                  <a:gd name="T18" fmla="*/ 134 w 383"/>
                  <a:gd name="T19" fmla="*/ 113 h 365"/>
                  <a:gd name="T20" fmla="*/ 258 w 383"/>
                  <a:gd name="T21" fmla="*/ 0 h 3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83" h="365">
                    <a:moveTo>
                      <a:pt x="258" y="0"/>
                    </a:moveTo>
                    <a:cubicBezTo>
                      <a:pt x="327" y="0"/>
                      <a:pt x="383" y="56"/>
                      <a:pt x="383" y="125"/>
                    </a:cubicBezTo>
                    <a:cubicBezTo>
                      <a:pt x="383" y="240"/>
                      <a:pt x="383" y="240"/>
                      <a:pt x="383" y="240"/>
                    </a:cubicBezTo>
                    <a:cubicBezTo>
                      <a:pt x="383" y="309"/>
                      <a:pt x="327" y="365"/>
                      <a:pt x="258" y="365"/>
                    </a:cubicBezTo>
                    <a:cubicBezTo>
                      <a:pt x="252" y="365"/>
                      <a:pt x="246" y="364"/>
                      <a:pt x="240" y="363"/>
                    </a:cubicBezTo>
                    <a:cubicBezTo>
                      <a:pt x="239" y="363"/>
                      <a:pt x="239" y="363"/>
                      <a:pt x="239" y="363"/>
                    </a:cubicBezTo>
                    <a:cubicBezTo>
                      <a:pt x="125" y="363"/>
                      <a:pt x="125" y="363"/>
                      <a:pt x="125" y="363"/>
                    </a:cubicBezTo>
                    <a:cubicBezTo>
                      <a:pt x="56" y="363"/>
                      <a:pt x="0" y="307"/>
                      <a:pt x="0" y="237"/>
                    </a:cubicBezTo>
                    <a:cubicBezTo>
                      <a:pt x="0" y="168"/>
                      <a:pt x="56" y="113"/>
                      <a:pt x="125" y="113"/>
                    </a:cubicBezTo>
                    <a:cubicBezTo>
                      <a:pt x="134" y="113"/>
                      <a:pt x="134" y="113"/>
                      <a:pt x="134" y="113"/>
                    </a:cubicBezTo>
                    <a:cubicBezTo>
                      <a:pt x="140" y="49"/>
                      <a:pt x="193" y="0"/>
                      <a:pt x="258" y="0"/>
                    </a:cubicBezTo>
                    <a:close/>
                  </a:path>
                </a:pathLst>
              </a:custGeom>
              <a:ln w="38100">
                <a:headEnd/>
                <a:tailEnd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10" name="Freeform 9">
                <a:extLst>
                  <a:ext uri="{FF2B5EF4-FFF2-40B4-BE49-F238E27FC236}">
                    <a16:creationId xmlns:a16="http://schemas.microsoft.com/office/drawing/2014/main" id="{9ACCAD6D-D118-4917-9938-6F3C39CBC0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33339" y="195753"/>
                <a:ext cx="517809" cy="907723"/>
              </a:xfrm>
              <a:custGeom>
                <a:avLst/>
                <a:gdLst>
                  <a:gd name="T0" fmla="*/ 125 w 344"/>
                  <a:gd name="T1" fmla="*/ 0 h 605"/>
                  <a:gd name="T2" fmla="*/ 218 w 344"/>
                  <a:gd name="T3" fmla="*/ 0 h 605"/>
                  <a:gd name="T4" fmla="*/ 344 w 344"/>
                  <a:gd name="T5" fmla="*/ 126 h 605"/>
                  <a:gd name="T6" fmla="*/ 344 w 344"/>
                  <a:gd name="T7" fmla="*/ 479 h 605"/>
                  <a:gd name="T8" fmla="*/ 218 w 344"/>
                  <a:gd name="T9" fmla="*/ 605 h 605"/>
                  <a:gd name="T10" fmla="*/ 125 w 344"/>
                  <a:gd name="T11" fmla="*/ 605 h 605"/>
                  <a:gd name="T12" fmla="*/ 0 w 344"/>
                  <a:gd name="T13" fmla="*/ 479 h 605"/>
                  <a:gd name="T14" fmla="*/ 0 w 344"/>
                  <a:gd name="T15" fmla="*/ 126 h 605"/>
                  <a:gd name="T16" fmla="*/ 125 w 344"/>
                  <a:gd name="T17" fmla="*/ 0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44" h="605">
                    <a:moveTo>
                      <a:pt x="125" y="0"/>
                    </a:moveTo>
                    <a:cubicBezTo>
                      <a:pt x="218" y="0"/>
                      <a:pt x="218" y="0"/>
                      <a:pt x="218" y="0"/>
                    </a:cubicBezTo>
                    <a:cubicBezTo>
                      <a:pt x="288" y="0"/>
                      <a:pt x="344" y="56"/>
                      <a:pt x="344" y="126"/>
                    </a:cubicBezTo>
                    <a:cubicBezTo>
                      <a:pt x="344" y="479"/>
                      <a:pt x="344" y="479"/>
                      <a:pt x="344" y="479"/>
                    </a:cubicBezTo>
                    <a:cubicBezTo>
                      <a:pt x="344" y="549"/>
                      <a:pt x="288" y="605"/>
                      <a:pt x="218" y="605"/>
                    </a:cubicBezTo>
                    <a:cubicBezTo>
                      <a:pt x="125" y="605"/>
                      <a:pt x="125" y="605"/>
                      <a:pt x="125" y="605"/>
                    </a:cubicBezTo>
                    <a:cubicBezTo>
                      <a:pt x="56" y="605"/>
                      <a:pt x="0" y="549"/>
                      <a:pt x="0" y="479"/>
                    </a:cubicBezTo>
                    <a:cubicBezTo>
                      <a:pt x="0" y="126"/>
                      <a:pt x="0" y="126"/>
                      <a:pt x="0" y="126"/>
                    </a:cubicBezTo>
                    <a:cubicBezTo>
                      <a:pt x="0" y="56"/>
                      <a:pt x="56" y="0"/>
                      <a:pt x="125" y="0"/>
                    </a:cubicBezTo>
                    <a:close/>
                  </a:path>
                </a:pathLst>
              </a:custGeom>
              <a:ln w="38100">
                <a:headEnd/>
                <a:tailEnd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11" name="Freeform 11">
                <a:extLst>
                  <a:ext uri="{FF2B5EF4-FFF2-40B4-BE49-F238E27FC236}">
                    <a16:creationId xmlns:a16="http://schemas.microsoft.com/office/drawing/2014/main" id="{E9549AF9-E5EA-499E-9C7B-3B24A1B46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12939" y="175400"/>
                <a:ext cx="517809" cy="903652"/>
              </a:xfrm>
              <a:custGeom>
                <a:avLst/>
                <a:gdLst>
                  <a:gd name="T0" fmla="*/ 126 w 344"/>
                  <a:gd name="T1" fmla="*/ 0 h 604"/>
                  <a:gd name="T2" fmla="*/ 219 w 344"/>
                  <a:gd name="T3" fmla="*/ 0 h 604"/>
                  <a:gd name="T4" fmla="*/ 344 w 344"/>
                  <a:gd name="T5" fmla="*/ 126 h 604"/>
                  <a:gd name="T6" fmla="*/ 344 w 344"/>
                  <a:gd name="T7" fmla="*/ 479 h 604"/>
                  <a:gd name="T8" fmla="*/ 219 w 344"/>
                  <a:gd name="T9" fmla="*/ 604 h 604"/>
                  <a:gd name="T10" fmla="*/ 126 w 344"/>
                  <a:gd name="T11" fmla="*/ 604 h 604"/>
                  <a:gd name="T12" fmla="*/ 0 w 344"/>
                  <a:gd name="T13" fmla="*/ 479 h 604"/>
                  <a:gd name="T14" fmla="*/ 0 w 344"/>
                  <a:gd name="T15" fmla="*/ 126 h 604"/>
                  <a:gd name="T16" fmla="*/ 126 w 344"/>
                  <a:gd name="T17" fmla="*/ 0 h 6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44" h="604">
                    <a:moveTo>
                      <a:pt x="126" y="0"/>
                    </a:moveTo>
                    <a:cubicBezTo>
                      <a:pt x="219" y="0"/>
                      <a:pt x="219" y="0"/>
                      <a:pt x="219" y="0"/>
                    </a:cubicBezTo>
                    <a:cubicBezTo>
                      <a:pt x="288" y="0"/>
                      <a:pt x="344" y="56"/>
                      <a:pt x="344" y="126"/>
                    </a:cubicBezTo>
                    <a:cubicBezTo>
                      <a:pt x="344" y="479"/>
                      <a:pt x="344" y="479"/>
                      <a:pt x="344" y="479"/>
                    </a:cubicBezTo>
                    <a:cubicBezTo>
                      <a:pt x="344" y="549"/>
                      <a:pt x="288" y="604"/>
                      <a:pt x="219" y="604"/>
                    </a:cubicBezTo>
                    <a:cubicBezTo>
                      <a:pt x="126" y="604"/>
                      <a:pt x="126" y="604"/>
                      <a:pt x="126" y="604"/>
                    </a:cubicBezTo>
                    <a:cubicBezTo>
                      <a:pt x="56" y="604"/>
                      <a:pt x="0" y="549"/>
                      <a:pt x="0" y="479"/>
                    </a:cubicBezTo>
                    <a:cubicBezTo>
                      <a:pt x="0" y="126"/>
                      <a:pt x="0" y="126"/>
                      <a:pt x="0" y="126"/>
                    </a:cubicBezTo>
                    <a:cubicBezTo>
                      <a:pt x="0" y="56"/>
                      <a:pt x="56" y="0"/>
                      <a:pt x="126" y="0"/>
                    </a:cubicBezTo>
                    <a:close/>
                  </a:path>
                </a:pathLst>
              </a:custGeom>
              <a:ln w="38100">
                <a:headEnd/>
                <a:tailEnd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</p:grpSp>
        <p:grpSp>
          <p:nvGrpSpPr>
            <p:cNvPr id="168" name="Groep 167">
              <a:extLst>
                <a:ext uri="{FF2B5EF4-FFF2-40B4-BE49-F238E27FC236}">
                  <a16:creationId xmlns:a16="http://schemas.microsoft.com/office/drawing/2014/main" id="{4D33B00A-F1C5-4225-A659-E8B7F897D78F}"/>
                </a:ext>
              </a:extLst>
            </p:cNvPr>
            <p:cNvGrpSpPr>
              <a:grpSpLocks noChangeAspect="1"/>
            </p:cNvGrpSpPr>
            <p:nvPr/>
          </p:nvGrpSpPr>
          <p:grpSpPr>
            <a:xfrm rot="10800000" flipH="1">
              <a:off x="4372113" y="2721234"/>
              <a:ext cx="287902" cy="718570"/>
              <a:chOff x="7989467" y="-443316"/>
              <a:chExt cx="1213577" cy="3061020"/>
            </a:xfrm>
          </p:grpSpPr>
          <p:sp>
            <p:nvSpPr>
              <p:cNvPr id="169" name="Freeform 5">
                <a:extLst>
                  <a:ext uri="{FF2B5EF4-FFF2-40B4-BE49-F238E27FC236}">
                    <a16:creationId xmlns:a16="http://schemas.microsoft.com/office/drawing/2014/main" id="{2749C7BE-C15D-4263-A338-ADE42F74E3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50742" y="1087194"/>
                <a:ext cx="227391" cy="1530510"/>
              </a:xfrm>
              <a:custGeom>
                <a:avLst/>
                <a:gdLst>
                  <a:gd name="T0" fmla="*/ 99 w 151"/>
                  <a:gd name="T1" fmla="*/ 0 h 1021"/>
                  <a:gd name="T2" fmla="*/ 11 w 151"/>
                  <a:gd name="T3" fmla="*/ 412 h 1021"/>
                  <a:gd name="T4" fmla="*/ 141 w 151"/>
                  <a:gd name="T5" fmla="*/ 828 h 1021"/>
                  <a:gd name="T6" fmla="*/ 151 w 151"/>
                  <a:gd name="T7" fmla="*/ 1021 h 10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1" h="1021">
                    <a:moveTo>
                      <a:pt x="99" y="0"/>
                    </a:moveTo>
                    <a:cubicBezTo>
                      <a:pt x="99" y="0"/>
                      <a:pt x="21" y="271"/>
                      <a:pt x="11" y="412"/>
                    </a:cubicBezTo>
                    <a:cubicBezTo>
                      <a:pt x="0" y="552"/>
                      <a:pt x="130" y="635"/>
                      <a:pt x="141" y="828"/>
                    </a:cubicBezTo>
                    <a:cubicBezTo>
                      <a:pt x="151" y="1021"/>
                      <a:pt x="151" y="1021"/>
                      <a:pt x="151" y="1021"/>
                    </a:cubicBezTo>
                  </a:path>
                </a:pathLst>
              </a:custGeom>
              <a:noFill/>
              <a:ln w="381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0" name="Freeform 6">
                <a:extLst>
                  <a:ext uri="{FF2B5EF4-FFF2-40B4-BE49-F238E27FC236}">
                    <a16:creationId xmlns:a16="http://schemas.microsoft.com/office/drawing/2014/main" id="{43938163-C9BA-45BA-B5F0-FCEE31A15D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71844" y="1066841"/>
                <a:ext cx="234806" cy="1530510"/>
              </a:xfrm>
              <a:custGeom>
                <a:avLst/>
                <a:gdLst>
                  <a:gd name="T0" fmla="*/ 63 w 156"/>
                  <a:gd name="T1" fmla="*/ 1021 h 1021"/>
                  <a:gd name="T2" fmla="*/ 147 w 156"/>
                  <a:gd name="T3" fmla="*/ 608 h 1021"/>
                  <a:gd name="T4" fmla="*/ 13 w 156"/>
                  <a:gd name="T5" fmla="*/ 193 h 1021"/>
                  <a:gd name="T6" fmla="*/ 0 w 156"/>
                  <a:gd name="T7" fmla="*/ 0 h 10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6" h="1021">
                    <a:moveTo>
                      <a:pt x="63" y="1021"/>
                    </a:moveTo>
                    <a:cubicBezTo>
                      <a:pt x="63" y="1021"/>
                      <a:pt x="138" y="749"/>
                      <a:pt x="147" y="608"/>
                    </a:cubicBezTo>
                    <a:cubicBezTo>
                      <a:pt x="156" y="468"/>
                      <a:pt x="25" y="386"/>
                      <a:pt x="13" y="193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noFill/>
              <a:ln w="381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1" name="Freeform 7">
                <a:extLst>
                  <a:ext uri="{FF2B5EF4-FFF2-40B4-BE49-F238E27FC236}">
                    <a16:creationId xmlns:a16="http://schemas.microsoft.com/office/drawing/2014/main" id="{8DD50200-9E89-4781-B665-D5C5565781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89467" y="-439246"/>
                <a:ext cx="577129" cy="545448"/>
              </a:xfrm>
              <a:custGeom>
                <a:avLst/>
                <a:gdLst>
                  <a:gd name="T0" fmla="*/ 125 w 383"/>
                  <a:gd name="T1" fmla="*/ 0 h 364"/>
                  <a:gd name="T2" fmla="*/ 0 w 383"/>
                  <a:gd name="T3" fmla="*/ 124 h 364"/>
                  <a:gd name="T4" fmla="*/ 0 w 383"/>
                  <a:gd name="T5" fmla="*/ 239 h 364"/>
                  <a:gd name="T6" fmla="*/ 125 w 383"/>
                  <a:gd name="T7" fmla="*/ 364 h 364"/>
                  <a:gd name="T8" fmla="*/ 143 w 383"/>
                  <a:gd name="T9" fmla="*/ 362 h 364"/>
                  <a:gd name="T10" fmla="*/ 144 w 383"/>
                  <a:gd name="T11" fmla="*/ 362 h 364"/>
                  <a:gd name="T12" fmla="*/ 258 w 383"/>
                  <a:gd name="T13" fmla="*/ 362 h 364"/>
                  <a:gd name="T14" fmla="*/ 383 w 383"/>
                  <a:gd name="T15" fmla="*/ 237 h 364"/>
                  <a:gd name="T16" fmla="*/ 258 w 383"/>
                  <a:gd name="T17" fmla="*/ 112 h 364"/>
                  <a:gd name="T18" fmla="*/ 249 w 383"/>
                  <a:gd name="T19" fmla="*/ 112 h 364"/>
                  <a:gd name="T20" fmla="*/ 125 w 383"/>
                  <a:gd name="T21" fmla="*/ 0 h 3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83" h="364">
                    <a:moveTo>
                      <a:pt x="125" y="0"/>
                    </a:moveTo>
                    <a:cubicBezTo>
                      <a:pt x="56" y="0"/>
                      <a:pt x="0" y="55"/>
                      <a:pt x="0" y="124"/>
                    </a:cubicBezTo>
                    <a:cubicBezTo>
                      <a:pt x="0" y="239"/>
                      <a:pt x="0" y="239"/>
                      <a:pt x="0" y="239"/>
                    </a:cubicBezTo>
                    <a:cubicBezTo>
                      <a:pt x="0" y="308"/>
                      <a:pt x="56" y="364"/>
                      <a:pt x="125" y="364"/>
                    </a:cubicBezTo>
                    <a:cubicBezTo>
                      <a:pt x="131" y="364"/>
                      <a:pt x="137" y="363"/>
                      <a:pt x="143" y="362"/>
                    </a:cubicBezTo>
                    <a:cubicBezTo>
                      <a:pt x="143" y="362"/>
                      <a:pt x="144" y="362"/>
                      <a:pt x="144" y="362"/>
                    </a:cubicBezTo>
                    <a:cubicBezTo>
                      <a:pt x="258" y="362"/>
                      <a:pt x="258" y="362"/>
                      <a:pt x="258" y="362"/>
                    </a:cubicBezTo>
                    <a:cubicBezTo>
                      <a:pt x="327" y="362"/>
                      <a:pt x="383" y="306"/>
                      <a:pt x="383" y="237"/>
                    </a:cubicBezTo>
                    <a:cubicBezTo>
                      <a:pt x="383" y="167"/>
                      <a:pt x="327" y="112"/>
                      <a:pt x="258" y="112"/>
                    </a:cubicBezTo>
                    <a:cubicBezTo>
                      <a:pt x="249" y="112"/>
                      <a:pt x="249" y="112"/>
                      <a:pt x="249" y="112"/>
                    </a:cubicBezTo>
                    <a:cubicBezTo>
                      <a:pt x="242" y="48"/>
                      <a:pt x="190" y="0"/>
                      <a:pt x="125" y="0"/>
                    </a:cubicBezTo>
                    <a:close/>
                  </a:path>
                </a:pathLst>
              </a:custGeom>
              <a:ln w="38100">
                <a:headEnd/>
                <a:tailEnd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2" name="Freeform 8">
                <a:extLst>
                  <a:ext uri="{FF2B5EF4-FFF2-40B4-BE49-F238E27FC236}">
                    <a16:creationId xmlns:a16="http://schemas.microsoft.com/office/drawing/2014/main" id="{55A32C49-2F8F-4003-9C65-B14428AD3E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6533" y="-443316"/>
                <a:ext cx="576511" cy="549518"/>
              </a:xfrm>
              <a:custGeom>
                <a:avLst/>
                <a:gdLst>
                  <a:gd name="T0" fmla="*/ 258 w 383"/>
                  <a:gd name="T1" fmla="*/ 0 h 365"/>
                  <a:gd name="T2" fmla="*/ 383 w 383"/>
                  <a:gd name="T3" fmla="*/ 125 h 365"/>
                  <a:gd name="T4" fmla="*/ 383 w 383"/>
                  <a:gd name="T5" fmla="*/ 240 h 365"/>
                  <a:gd name="T6" fmla="*/ 258 w 383"/>
                  <a:gd name="T7" fmla="*/ 365 h 365"/>
                  <a:gd name="T8" fmla="*/ 240 w 383"/>
                  <a:gd name="T9" fmla="*/ 363 h 365"/>
                  <a:gd name="T10" fmla="*/ 239 w 383"/>
                  <a:gd name="T11" fmla="*/ 363 h 365"/>
                  <a:gd name="T12" fmla="*/ 125 w 383"/>
                  <a:gd name="T13" fmla="*/ 363 h 365"/>
                  <a:gd name="T14" fmla="*/ 0 w 383"/>
                  <a:gd name="T15" fmla="*/ 237 h 365"/>
                  <a:gd name="T16" fmla="*/ 125 w 383"/>
                  <a:gd name="T17" fmla="*/ 113 h 365"/>
                  <a:gd name="T18" fmla="*/ 134 w 383"/>
                  <a:gd name="T19" fmla="*/ 113 h 365"/>
                  <a:gd name="T20" fmla="*/ 258 w 383"/>
                  <a:gd name="T21" fmla="*/ 0 h 3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83" h="365">
                    <a:moveTo>
                      <a:pt x="258" y="0"/>
                    </a:moveTo>
                    <a:cubicBezTo>
                      <a:pt x="327" y="0"/>
                      <a:pt x="383" y="56"/>
                      <a:pt x="383" y="125"/>
                    </a:cubicBezTo>
                    <a:cubicBezTo>
                      <a:pt x="383" y="240"/>
                      <a:pt x="383" y="240"/>
                      <a:pt x="383" y="240"/>
                    </a:cubicBezTo>
                    <a:cubicBezTo>
                      <a:pt x="383" y="309"/>
                      <a:pt x="327" y="365"/>
                      <a:pt x="258" y="365"/>
                    </a:cubicBezTo>
                    <a:cubicBezTo>
                      <a:pt x="252" y="365"/>
                      <a:pt x="246" y="364"/>
                      <a:pt x="240" y="363"/>
                    </a:cubicBezTo>
                    <a:cubicBezTo>
                      <a:pt x="239" y="363"/>
                      <a:pt x="239" y="363"/>
                      <a:pt x="239" y="363"/>
                    </a:cubicBezTo>
                    <a:cubicBezTo>
                      <a:pt x="125" y="363"/>
                      <a:pt x="125" y="363"/>
                      <a:pt x="125" y="363"/>
                    </a:cubicBezTo>
                    <a:cubicBezTo>
                      <a:pt x="56" y="363"/>
                      <a:pt x="0" y="307"/>
                      <a:pt x="0" y="237"/>
                    </a:cubicBezTo>
                    <a:cubicBezTo>
                      <a:pt x="0" y="168"/>
                      <a:pt x="56" y="113"/>
                      <a:pt x="125" y="113"/>
                    </a:cubicBezTo>
                    <a:cubicBezTo>
                      <a:pt x="134" y="113"/>
                      <a:pt x="134" y="113"/>
                      <a:pt x="134" y="113"/>
                    </a:cubicBezTo>
                    <a:cubicBezTo>
                      <a:pt x="140" y="49"/>
                      <a:pt x="193" y="0"/>
                      <a:pt x="258" y="0"/>
                    </a:cubicBezTo>
                    <a:close/>
                  </a:path>
                </a:pathLst>
              </a:custGeom>
              <a:ln w="38100">
                <a:headEnd/>
                <a:tailEnd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3" name="Freeform 9">
                <a:extLst>
                  <a:ext uri="{FF2B5EF4-FFF2-40B4-BE49-F238E27FC236}">
                    <a16:creationId xmlns:a16="http://schemas.microsoft.com/office/drawing/2014/main" id="{3ABD209E-482E-4441-B85F-9A3BF1A8FF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33339" y="195753"/>
                <a:ext cx="517809" cy="907723"/>
              </a:xfrm>
              <a:custGeom>
                <a:avLst/>
                <a:gdLst>
                  <a:gd name="T0" fmla="*/ 125 w 344"/>
                  <a:gd name="T1" fmla="*/ 0 h 605"/>
                  <a:gd name="T2" fmla="*/ 218 w 344"/>
                  <a:gd name="T3" fmla="*/ 0 h 605"/>
                  <a:gd name="T4" fmla="*/ 344 w 344"/>
                  <a:gd name="T5" fmla="*/ 126 h 605"/>
                  <a:gd name="T6" fmla="*/ 344 w 344"/>
                  <a:gd name="T7" fmla="*/ 479 h 605"/>
                  <a:gd name="T8" fmla="*/ 218 w 344"/>
                  <a:gd name="T9" fmla="*/ 605 h 605"/>
                  <a:gd name="T10" fmla="*/ 125 w 344"/>
                  <a:gd name="T11" fmla="*/ 605 h 605"/>
                  <a:gd name="T12" fmla="*/ 0 w 344"/>
                  <a:gd name="T13" fmla="*/ 479 h 605"/>
                  <a:gd name="T14" fmla="*/ 0 w 344"/>
                  <a:gd name="T15" fmla="*/ 126 h 605"/>
                  <a:gd name="T16" fmla="*/ 125 w 344"/>
                  <a:gd name="T17" fmla="*/ 0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44" h="605">
                    <a:moveTo>
                      <a:pt x="125" y="0"/>
                    </a:moveTo>
                    <a:cubicBezTo>
                      <a:pt x="218" y="0"/>
                      <a:pt x="218" y="0"/>
                      <a:pt x="218" y="0"/>
                    </a:cubicBezTo>
                    <a:cubicBezTo>
                      <a:pt x="288" y="0"/>
                      <a:pt x="344" y="56"/>
                      <a:pt x="344" y="126"/>
                    </a:cubicBezTo>
                    <a:cubicBezTo>
                      <a:pt x="344" y="479"/>
                      <a:pt x="344" y="479"/>
                      <a:pt x="344" y="479"/>
                    </a:cubicBezTo>
                    <a:cubicBezTo>
                      <a:pt x="344" y="549"/>
                      <a:pt x="288" y="605"/>
                      <a:pt x="218" y="605"/>
                    </a:cubicBezTo>
                    <a:cubicBezTo>
                      <a:pt x="125" y="605"/>
                      <a:pt x="125" y="605"/>
                      <a:pt x="125" y="605"/>
                    </a:cubicBezTo>
                    <a:cubicBezTo>
                      <a:pt x="56" y="605"/>
                      <a:pt x="0" y="549"/>
                      <a:pt x="0" y="479"/>
                    </a:cubicBezTo>
                    <a:cubicBezTo>
                      <a:pt x="0" y="126"/>
                      <a:pt x="0" y="126"/>
                      <a:pt x="0" y="126"/>
                    </a:cubicBezTo>
                    <a:cubicBezTo>
                      <a:pt x="0" y="56"/>
                      <a:pt x="56" y="0"/>
                      <a:pt x="125" y="0"/>
                    </a:cubicBezTo>
                    <a:close/>
                  </a:path>
                </a:pathLst>
              </a:custGeom>
              <a:ln w="38100">
                <a:headEnd/>
                <a:tailEnd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4" name="Freeform 11">
                <a:extLst>
                  <a:ext uri="{FF2B5EF4-FFF2-40B4-BE49-F238E27FC236}">
                    <a16:creationId xmlns:a16="http://schemas.microsoft.com/office/drawing/2014/main" id="{8914A83D-FBCF-45A2-B518-E36E3D1A13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12939" y="175400"/>
                <a:ext cx="517809" cy="903652"/>
              </a:xfrm>
              <a:custGeom>
                <a:avLst/>
                <a:gdLst>
                  <a:gd name="T0" fmla="*/ 126 w 344"/>
                  <a:gd name="T1" fmla="*/ 0 h 604"/>
                  <a:gd name="T2" fmla="*/ 219 w 344"/>
                  <a:gd name="T3" fmla="*/ 0 h 604"/>
                  <a:gd name="T4" fmla="*/ 344 w 344"/>
                  <a:gd name="T5" fmla="*/ 126 h 604"/>
                  <a:gd name="T6" fmla="*/ 344 w 344"/>
                  <a:gd name="T7" fmla="*/ 479 h 604"/>
                  <a:gd name="T8" fmla="*/ 219 w 344"/>
                  <a:gd name="T9" fmla="*/ 604 h 604"/>
                  <a:gd name="T10" fmla="*/ 126 w 344"/>
                  <a:gd name="T11" fmla="*/ 604 h 604"/>
                  <a:gd name="T12" fmla="*/ 0 w 344"/>
                  <a:gd name="T13" fmla="*/ 479 h 604"/>
                  <a:gd name="T14" fmla="*/ 0 w 344"/>
                  <a:gd name="T15" fmla="*/ 126 h 604"/>
                  <a:gd name="T16" fmla="*/ 126 w 344"/>
                  <a:gd name="T17" fmla="*/ 0 h 6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44" h="604">
                    <a:moveTo>
                      <a:pt x="126" y="0"/>
                    </a:moveTo>
                    <a:cubicBezTo>
                      <a:pt x="219" y="0"/>
                      <a:pt x="219" y="0"/>
                      <a:pt x="219" y="0"/>
                    </a:cubicBezTo>
                    <a:cubicBezTo>
                      <a:pt x="288" y="0"/>
                      <a:pt x="344" y="56"/>
                      <a:pt x="344" y="126"/>
                    </a:cubicBezTo>
                    <a:cubicBezTo>
                      <a:pt x="344" y="479"/>
                      <a:pt x="344" y="479"/>
                      <a:pt x="344" y="479"/>
                    </a:cubicBezTo>
                    <a:cubicBezTo>
                      <a:pt x="344" y="549"/>
                      <a:pt x="288" y="604"/>
                      <a:pt x="219" y="604"/>
                    </a:cubicBezTo>
                    <a:cubicBezTo>
                      <a:pt x="126" y="604"/>
                      <a:pt x="126" y="604"/>
                      <a:pt x="126" y="604"/>
                    </a:cubicBezTo>
                    <a:cubicBezTo>
                      <a:pt x="56" y="604"/>
                      <a:pt x="0" y="549"/>
                      <a:pt x="0" y="479"/>
                    </a:cubicBezTo>
                    <a:cubicBezTo>
                      <a:pt x="0" y="126"/>
                      <a:pt x="0" y="126"/>
                      <a:pt x="0" y="126"/>
                    </a:cubicBezTo>
                    <a:cubicBezTo>
                      <a:pt x="0" y="56"/>
                      <a:pt x="56" y="0"/>
                      <a:pt x="126" y="0"/>
                    </a:cubicBezTo>
                    <a:close/>
                  </a:path>
                </a:pathLst>
              </a:custGeom>
              <a:ln w="38100">
                <a:headEnd/>
                <a:tailEnd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</p:grpSp>
        <p:grpSp>
          <p:nvGrpSpPr>
            <p:cNvPr id="175" name="Groep 174">
              <a:extLst>
                <a:ext uri="{FF2B5EF4-FFF2-40B4-BE49-F238E27FC236}">
                  <a16:creationId xmlns:a16="http://schemas.microsoft.com/office/drawing/2014/main" id="{D26FBF26-0DBA-4E64-957C-94DD0F15D20B}"/>
                </a:ext>
              </a:extLst>
            </p:cNvPr>
            <p:cNvGrpSpPr>
              <a:grpSpLocks noChangeAspect="1"/>
            </p:cNvGrpSpPr>
            <p:nvPr/>
          </p:nvGrpSpPr>
          <p:grpSpPr>
            <a:xfrm rot="3600000" flipH="1">
              <a:off x="4991875" y="1795015"/>
              <a:ext cx="287902" cy="718570"/>
              <a:chOff x="7989467" y="-443316"/>
              <a:chExt cx="1213577" cy="3061020"/>
            </a:xfrm>
          </p:grpSpPr>
          <p:sp>
            <p:nvSpPr>
              <p:cNvPr id="176" name="Freeform 5">
                <a:extLst>
                  <a:ext uri="{FF2B5EF4-FFF2-40B4-BE49-F238E27FC236}">
                    <a16:creationId xmlns:a16="http://schemas.microsoft.com/office/drawing/2014/main" id="{CDFB11C9-2028-4C44-9BDF-4BF8BCF0BE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50742" y="1087194"/>
                <a:ext cx="227391" cy="1530510"/>
              </a:xfrm>
              <a:custGeom>
                <a:avLst/>
                <a:gdLst>
                  <a:gd name="T0" fmla="*/ 99 w 151"/>
                  <a:gd name="T1" fmla="*/ 0 h 1021"/>
                  <a:gd name="T2" fmla="*/ 11 w 151"/>
                  <a:gd name="T3" fmla="*/ 412 h 1021"/>
                  <a:gd name="T4" fmla="*/ 141 w 151"/>
                  <a:gd name="T5" fmla="*/ 828 h 1021"/>
                  <a:gd name="T6" fmla="*/ 151 w 151"/>
                  <a:gd name="T7" fmla="*/ 1021 h 10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1" h="1021">
                    <a:moveTo>
                      <a:pt x="99" y="0"/>
                    </a:moveTo>
                    <a:cubicBezTo>
                      <a:pt x="99" y="0"/>
                      <a:pt x="21" y="271"/>
                      <a:pt x="11" y="412"/>
                    </a:cubicBezTo>
                    <a:cubicBezTo>
                      <a:pt x="0" y="552"/>
                      <a:pt x="130" y="635"/>
                      <a:pt x="141" y="828"/>
                    </a:cubicBezTo>
                    <a:cubicBezTo>
                      <a:pt x="151" y="1021"/>
                      <a:pt x="151" y="1021"/>
                      <a:pt x="151" y="1021"/>
                    </a:cubicBezTo>
                  </a:path>
                </a:pathLst>
              </a:custGeom>
              <a:noFill/>
              <a:ln w="381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7" name="Freeform 6">
                <a:extLst>
                  <a:ext uri="{FF2B5EF4-FFF2-40B4-BE49-F238E27FC236}">
                    <a16:creationId xmlns:a16="http://schemas.microsoft.com/office/drawing/2014/main" id="{001D0772-19AC-46DB-A0A2-96DD408D2C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71844" y="1066841"/>
                <a:ext cx="234806" cy="1530510"/>
              </a:xfrm>
              <a:custGeom>
                <a:avLst/>
                <a:gdLst>
                  <a:gd name="T0" fmla="*/ 63 w 156"/>
                  <a:gd name="T1" fmla="*/ 1021 h 1021"/>
                  <a:gd name="T2" fmla="*/ 147 w 156"/>
                  <a:gd name="T3" fmla="*/ 608 h 1021"/>
                  <a:gd name="T4" fmla="*/ 13 w 156"/>
                  <a:gd name="T5" fmla="*/ 193 h 1021"/>
                  <a:gd name="T6" fmla="*/ 0 w 156"/>
                  <a:gd name="T7" fmla="*/ 0 h 10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6" h="1021">
                    <a:moveTo>
                      <a:pt x="63" y="1021"/>
                    </a:moveTo>
                    <a:cubicBezTo>
                      <a:pt x="63" y="1021"/>
                      <a:pt x="138" y="749"/>
                      <a:pt x="147" y="608"/>
                    </a:cubicBezTo>
                    <a:cubicBezTo>
                      <a:pt x="156" y="468"/>
                      <a:pt x="25" y="386"/>
                      <a:pt x="13" y="193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noFill/>
              <a:ln w="381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8" name="Freeform 7">
                <a:extLst>
                  <a:ext uri="{FF2B5EF4-FFF2-40B4-BE49-F238E27FC236}">
                    <a16:creationId xmlns:a16="http://schemas.microsoft.com/office/drawing/2014/main" id="{9C99FFB6-EC30-478F-B867-049D711A72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89467" y="-439246"/>
                <a:ext cx="577129" cy="545448"/>
              </a:xfrm>
              <a:custGeom>
                <a:avLst/>
                <a:gdLst>
                  <a:gd name="T0" fmla="*/ 125 w 383"/>
                  <a:gd name="T1" fmla="*/ 0 h 364"/>
                  <a:gd name="T2" fmla="*/ 0 w 383"/>
                  <a:gd name="T3" fmla="*/ 124 h 364"/>
                  <a:gd name="T4" fmla="*/ 0 w 383"/>
                  <a:gd name="T5" fmla="*/ 239 h 364"/>
                  <a:gd name="T6" fmla="*/ 125 w 383"/>
                  <a:gd name="T7" fmla="*/ 364 h 364"/>
                  <a:gd name="T8" fmla="*/ 143 w 383"/>
                  <a:gd name="T9" fmla="*/ 362 h 364"/>
                  <a:gd name="T10" fmla="*/ 144 w 383"/>
                  <a:gd name="T11" fmla="*/ 362 h 364"/>
                  <a:gd name="T12" fmla="*/ 258 w 383"/>
                  <a:gd name="T13" fmla="*/ 362 h 364"/>
                  <a:gd name="T14" fmla="*/ 383 w 383"/>
                  <a:gd name="T15" fmla="*/ 237 h 364"/>
                  <a:gd name="T16" fmla="*/ 258 w 383"/>
                  <a:gd name="T17" fmla="*/ 112 h 364"/>
                  <a:gd name="T18" fmla="*/ 249 w 383"/>
                  <a:gd name="T19" fmla="*/ 112 h 364"/>
                  <a:gd name="T20" fmla="*/ 125 w 383"/>
                  <a:gd name="T21" fmla="*/ 0 h 3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83" h="364">
                    <a:moveTo>
                      <a:pt x="125" y="0"/>
                    </a:moveTo>
                    <a:cubicBezTo>
                      <a:pt x="56" y="0"/>
                      <a:pt x="0" y="55"/>
                      <a:pt x="0" y="124"/>
                    </a:cubicBezTo>
                    <a:cubicBezTo>
                      <a:pt x="0" y="239"/>
                      <a:pt x="0" y="239"/>
                      <a:pt x="0" y="239"/>
                    </a:cubicBezTo>
                    <a:cubicBezTo>
                      <a:pt x="0" y="308"/>
                      <a:pt x="56" y="364"/>
                      <a:pt x="125" y="364"/>
                    </a:cubicBezTo>
                    <a:cubicBezTo>
                      <a:pt x="131" y="364"/>
                      <a:pt x="137" y="363"/>
                      <a:pt x="143" y="362"/>
                    </a:cubicBezTo>
                    <a:cubicBezTo>
                      <a:pt x="143" y="362"/>
                      <a:pt x="144" y="362"/>
                      <a:pt x="144" y="362"/>
                    </a:cubicBezTo>
                    <a:cubicBezTo>
                      <a:pt x="258" y="362"/>
                      <a:pt x="258" y="362"/>
                      <a:pt x="258" y="362"/>
                    </a:cubicBezTo>
                    <a:cubicBezTo>
                      <a:pt x="327" y="362"/>
                      <a:pt x="383" y="306"/>
                      <a:pt x="383" y="237"/>
                    </a:cubicBezTo>
                    <a:cubicBezTo>
                      <a:pt x="383" y="167"/>
                      <a:pt x="327" y="112"/>
                      <a:pt x="258" y="112"/>
                    </a:cubicBezTo>
                    <a:cubicBezTo>
                      <a:pt x="249" y="112"/>
                      <a:pt x="249" y="112"/>
                      <a:pt x="249" y="112"/>
                    </a:cubicBezTo>
                    <a:cubicBezTo>
                      <a:pt x="242" y="48"/>
                      <a:pt x="190" y="0"/>
                      <a:pt x="125" y="0"/>
                    </a:cubicBezTo>
                    <a:close/>
                  </a:path>
                </a:pathLst>
              </a:custGeom>
              <a:ln w="38100">
                <a:headEnd/>
                <a:tailEnd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9" name="Freeform 8">
                <a:extLst>
                  <a:ext uri="{FF2B5EF4-FFF2-40B4-BE49-F238E27FC236}">
                    <a16:creationId xmlns:a16="http://schemas.microsoft.com/office/drawing/2014/main" id="{FB49C00C-15E3-4594-BC70-2FEA20F33C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6533" y="-443316"/>
                <a:ext cx="576511" cy="549518"/>
              </a:xfrm>
              <a:custGeom>
                <a:avLst/>
                <a:gdLst>
                  <a:gd name="T0" fmla="*/ 258 w 383"/>
                  <a:gd name="T1" fmla="*/ 0 h 365"/>
                  <a:gd name="T2" fmla="*/ 383 w 383"/>
                  <a:gd name="T3" fmla="*/ 125 h 365"/>
                  <a:gd name="T4" fmla="*/ 383 w 383"/>
                  <a:gd name="T5" fmla="*/ 240 h 365"/>
                  <a:gd name="T6" fmla="*/ 258 w 383"/>
                  <a:gd name="T7" fmla="*/ 365 h 365"/>
                  <a:gd name="T8" fmla="*/ 240 w 383"/>
                  <a:gd name="T9" fmla="*/ 363 h 365"/>
                  <a:gd name="T10" fmla="*/ 239 w 383"/>
                  <a:gd name="T11" fmla="*/ 363 h 365"/>
                  <a:gd name="T12" fmla="*/ 125 w 383"/>
                  <a:gd name="T13" fmla="*/ 363 h 365"/>
                  <a:gd name="T14" fmla="*/ 0 w 383"/>
                  <a:gd name="T15" fmla="*/ 237 h 365"/>
                  <a:gd name="T16" fmla="*/ 125 w 383"/>
                  <a:gd name="T17" fmla="*/ 113 h 365"/>
                  <a:gd name="T18" fmla="*/ 134 w 383"/>
                  <a:gd name="T19" fmla="*/ 113 h 365"/>
                  <a:gd name="T20" fmla="*/ 258 w 383"/>
                  <a:gd name="T21" fmla="*/ 0 h 3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83" h="365">
                    <a:moveTo>
                      <a:pt x="258" y="0"/>
                    </a:moveTo>
                    <a:cubicBezTo>
                      <a:pt x="327" y="0"/>
                      <a:pt x="383" y="56"/>
                      <a:pt x="383" y="125"/>
                    </a:cubicBezTo>
                    <a:cubicBezTo>
                      <a:pt x="383" y="240"/>
                      <a:pt x="383" y="240"/>
                      <a:pt x="383" y="240"/>
                    </a:cubicBezTo>
                    <a:cubicBezTo>
                      <a:pt x="383" y="309"/>
                      <a:pt x="327" y="365"/>
                      <a:pt x="258" y="365"/>
                    </a:cubicBezTo>
                    <a:cubicBezTo>
                      <a:pt x="252" y="365"/>
                      <a:pt x="246" y="364"/>
                      <a:pt x="240" y="363"/>
                    </a:cubicBezTo>
                    <a:cubicBezTo>
                      <a:pt x="239" y="363"/>
                      <a:pt x="239" y="363"/>
                      <a:pt x="239" y="363"/>
                    </a:cubicBezTo>
                    <a:cubicBezTo>
                      <a:pt x="125" y="363"/>
                      <a:pt x="125" y="363"/>
                      <a:pt x="125" y="363"/>
                    </a:cubicBezTo>
                    <a:cubicBezTo>
                      <a:pt x="56" y="363"/>
                      <a:pt x="0" y="307"/>
                      <a:pt x="0" y="237"/>
                    </a:cubicBezTo>
                    <a:cubicBezTo>
                      <a:pt x="0" y="168"/>
                      <a:pt x="56" y="113"/>
                      <a:pt x="125" y="113"/>
                    </a:cubicBezTo>
                    <a:cubicBezTo>
                      <a:pt x="134" y="113"/>
                      <a:pt x="134" y="113"/>
                      <a:pt x="134" y="113"/>
                    </a:cubicBezTo>
                    <a:cubicBezTo>
                      <a:pt x="140" y="49"/>
                      <a:pt x="193" y="0"/>
                      <a:pt x="258" y="0"/>
                    </a:cubicBezTo>
                    <a:close/>
                  </a:path>
                </a:pathLst>
              </a:custGeom>
              <a:ln w="38100">
                <a:headEnd/>
                <a:tailEnd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0" name="Freeform 9">
                <a:extLst>
                  <a:ext uri="{FF2B5EF4-FFF2-40B4-BE49-F238E27FC236}">
                    <a16:creationId xmlns:a16="http://schemas.microsoft.com/office/drawing/2014/main" id="{F6F47CC2-A38D-4294-82E8-39FBE04476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33339" y="195753"/>
                <a:ext cx="517809" cy="907723"/>
              </a:xfrm>
              <a:custGeom>
                <a:avLst/>
                <a:gdLst>
                  <a:gd name="T0" fmla="*/ 125 w 344"/>
                  <a:gd name="T1" fmla="*/ 0 h 605"/>
                  <a:gd name="T2" fmla="*/ 218 w 344"/>
                  <a:gd name="T3" fmla="*/ 0 h 605"/>
                  <a:gd name="T4" fmla="*/ 344 w 344"/>
                  <a:gd name="T5" fmla="*/ 126 h 605"/>
                  <a:gd name="T6" fmla="*/ 344 w 344"/>
                  <a:gd name="T7" fmla="*/ 479 h 605"/>
                  <a:gd name="T8" fmla="*/ 218 w 344"/>
                  <a:gd name="T9" fmla="*/ 605 h 605"/>
                  <a:gd name="T10" fmla="*/ 125 w 344"/>
                  <a:gd name="T11" fmla="*/ 605 h 605"/>
                  <a:gd name="T12" fmla="*/ 0 w 344"/>
                  <a:gd name="T13" fmla="*/ 479 h 605"/>
                  <a:gd name="T14" fmla="*/ 0 w 344"/>
                  <a:gd name="T15" fmla="*/ 126 h 605"/>
                  <a:gd name="T16" fmla="*/ 125 w 344"/>
                  <a:gd name="T17" fmla="*/ 0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44" h="605">
                    <a:moveTo>
                      <a:pt x="125" y="0"/>
                    </a:moveTo>
                    <a:cubicBezTo>
                      <a:pt x="218" y="0"/>
                      <a:pt x="218" y="0"/>
                      <a:pt x="218" y="0"/>
                    </a:cubicBezTo>
                    <a:cubicBezTo>
                      <a:pt x="288" y="0"/>
                      <a:pt x="344" y="56"/>
                      <a:pt x="344" y="126"/>
                    </a:cubicBezTo>
                    <a:cubicBezTo>
                      <a:pt x="344" y="479"/>
                      <a:pt x="344" y="479"/>
                      <a:pt x="344" y="479"/>
                    </a:cubicBezTo>
                    <a:cubicBezTo>
                      <a:pt x="344" y="549"/>
                      <a:pt x="288" y="605"/>
                      <a:pt x="218" y="605"/>
                    </a:cubicBezTo>
                    <a:cubicBezTo>
                      <a:pt x="125" y="605"/>
                      <a:pt x="125" y="605"/>
                      <a:pt x="125" y="605"/>
                    </a:cubicBezTo>
                    <a:cubicBezTo>
                      <a:pt x="56" y="605"/>
                      <a:pt x="0" y="549"/>
                      <a:pt x="0" y="479"/>
                    </a:cubicBezTo>
                    <a:cubicBezTo>
                      <a:pt x="0" y="126"/>
                      <a:pt x="0" y="126"/>
                      <a:pt x="0" y="126"/>
                    </a:cubicBezTo>
                    <a:cubicBezTo>
                      <a:pt x="0" y="56"/>
                      <a:pt x="56" y="0"/>
                      <a:pt x="125" y="0"/>
                    </a:cubicBezTo>
                    <a:close/>
                  </a:path>
                </a:pathLst>
              </a:custGeom>
              <a:ln w="38100">
                <a:headEnd/>
                <a:tailEnd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1" name="Freeform 11">
                <a:extLst>
                  <a:ext uri="{FF2B5EF4-FFF2-40B4-BE49-F238E27FC236}">
                    <a16:creationId xmlns:a16="http://schemas.microsoft.com/office/drawing/2014/main" id="{F701336E-D2C5-4DDF-9A48-3430AAA3C6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12939" y="175400"/>
                <a:ext cx="517809" cy="903652"/>
              </a:xfrm>
              <a:custGeom>
                <a:avLst/>
                <a:gdLst>
                  <a:gd name="T0" fmla="*/ 126 w 344"/>
                  <a:gd name="T1" fmla="*/ 0 h 604"/>
                  <a:gd name="T2" fmla="*/ 219 w 344"/>
                  <a:gd name="T3" fmla="*/ 0 h 604"/>
                  <a:gd name="T4" fmla="*/ 344 w 344"/>
                  <a:gd name="T5" fmla="*/ 126 h 604"/>
                  <a:gd name="T6" fmla="*/ 344 w 344"/>
                  <a:gd name="T7" fmla="*/ 479 h 604"/>
                  <a:gd name="T8" fmla="*/ 219 w 344"/>
                  <a:gd name="T9" fmla="*/ 604 h 604"/>
                  <a:gd name="T10" fmla="*/ 126 w 344"/>
                  <a:gd name="T11" fmla="*/ 604 h 604"/>
                  <a:gd name="T12" fmla="*/ 0 w 344"/>
                  <a:gd name="T13" fmla="*/ 479 h 604"/>
                  <a:gd name="T14" fmla="*/ 0 w 344"/>
                  <a:gd name="T15" fmla="*/ 126 h 604"/>
                  <a:gd name="T16" fmla="*/ 126 w 344"/>
                  <a:gd name="T17" fmla="*/ 0 h 6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44" h="604">
                    <a:moveTo>
                      <a:pt x="126" y="0"/>
                    </a:moveTo>
                    <a:cubicBezTo>
                      <a:pt x="219" y="0"/>
                      <a:pt x="219" y="0"/>
                      <a:pt x="219" y="0"/>
                    </a:cubicBezTo>
                    <a:cubicBezTo>
                      <a:pt x="288" y="0"/>
                      <a:pt x="344" y="56"/>
                      <a:pt x="344" y="126"/>
                    </a:cubicBezTo>
                    <a:cubicBezTo>
                      <a:pt x="344" y="479"/>
                      <a:pt x="344" y="479"/>
                      <a:pt x="344" y="479"/>
                    </a:cubicBezTo>
                    <a:cubicBezTo>
                      <a:pt x="344" y="549"/>
                      <a:pt x="288" y="604"/>
                      <a:pt x="219" y="604"/>
                    </a:cubicBezTo>
                    <a:cubicBezTo>
                      <a:pt x="126" y="604"/>
                      <a:pt x="126" y="604"/>
                      <a:pt x="126" y="604"/>
                    </a:cubicBezTo>
                    <a:cubicBezTo>
                      <a:pt x="56" y="604"/>
                      <a:pt x="0" y="549"/>
                      <a:pt x="0" y="479"/>
                    </a:cubicBezTo>
                    <a:cubicBezTo>
                      <a:pt x="0" y="126"/>
                      <a:pt x="0" y="126"/>
                      <a:pt x="0" y="126"/>
                    </a:cubicBezTo>
                    <a:cubicBezTo>
                      <a:pt x="0" y="56"/>
                      <a:pt x="56" y="0"/>
                      <a:pt x="126" y="0"/>
                    </a:cubicBezTo>
                    <a:close/>
                  </a:path>
                </a:pathLst>
              </a:custGeom>
              <a:ln w="38100">
                <a:headEnd/>
                <a:tailEnd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</p:grpSp>
        <p:sp>
          <p:nvSpPr>
            <p:cNvPr id="78" name="Freeform 107">
              <a:extLst>
                <a:ext uri="{FF2B5EF4-FFF2-40B4-BE49-F238E27FC236}">
                  <a16:creationId xmlns:a16="http://schemas.microsoft.com/office/drawing/2014/main" id="{363BB696-95B2-472F-A6E3-42B1EAA417A3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0427" y="1849236"/>
              <a:ext cx="1253657" cy="1243019"/>
            </a:xfrm>
            <a:custGeom>
              <a:avLst/>
              <a:gdLst>
                <a:gd name="T0" fmla="*/ 566 w 478"/>
                <a:gd name="T1" fmla="*/ 206 h 444"/>
                <a:gd name="T2" fmla="*/ 107 w 478"/>
                <a:gd name="T3" fmla="*/ 927 h 444"/>
                <a:gd name="T4" fmla="*/ 169 w 478"/>
                <a:gd name="T5" fmla="*/ 1951 h 444"/>
                <a:gd name="T6" fmla="*/ 1629 w 478"/>
                <a:gd name="T7" fmla="*/ 2458 h 444"/>
                <a:gd name="T8" fmla="*/ 1940 w 478"/>
                <a:gd name="T9" fmla="*/ 451 h 444"/>
                <a:gd name="T10" fmla="*/ 1301 w 478"/>
                <a:gd name="T11" fmla="*/ 88 h 444"/>
                <a:gd name="T12" fmla="*/ 566 w 478"/>
                <a:gd name="T13" fmla="*/ 206 h 44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78" h="444">
                  <a:moveTo>
                    <a:pt x="110" y="33"/>
                  </a:moveTo>
                  <a:cubicBezTo>
                    <a:pt x="53" y="66"/>
                    <a:pt x="45" y="92"/>
                    <a:pt x="21" y="148"/>
                  </a:cubicBezTo>
                  <a:cubicBezTo>
                    <a:pt x="0" y="199"/>
                    <a:pt x="7" y="264"/>
                    <a:pt x="33" y="312"/>
                  </a:cubicBezTo>
                  <a:cubicBezTo>
                    <a:pt x="82" y="404"/>
                    <a:pt x="227" y="444"/>
                    <a:pt x="317" y="393"/>
                  </a:cubicBezTo>
                  <a:cubicBezTo>
                    <a:pt x="424" y="333"/>
                    <a:pt x="478" y="167"/>
                    <a:pt x="377" y="72"/>
                  </a:cubicBezTo>
                  <a:cubicBezTo>
                    <a:pt x="342" y="39"/>
                    <a:pt x="298" y="23"/>
                    <a:pt x="253" y="14"/>
                  </a:cubicBezTo>
                  <a:cubicBezTo>
                    <a:pt x="183" y="0"/>
                    <a:pt x="150" y="12"/>
                    <a:pt x="110" y="33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endParaRPr lang="nl-NL" sz="2400"/>
            </a:p>
          </p:txBody>
        </p:sp>
        <p:sp>
          <p:nvSpPr>
            <p:cNvPr id="79" name="Freeform 108">
              <a:extLst>
                <a:ext uri="{FF2B5EF4-FFF2-40B4-BE49-F238E27FC236}">
                  <a16:creationId xmlns:a16="http://schemas.microsoft.com/office/drawing/2014/main" id="{85A5E2AD-5A8E-4E03-88CB-3D00096B95F7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1111" y="1938891"/>
              <a:ext cx="934544" cy="983170"/>
            </a:xfrm>
            <a:custGeom>
              <a:avLst/>
              <a:gdLst>
                <a:gd name="T0" fmla="*/ 423 w 356"/>
                <a:gd name="T1" fmla="*/ 201 h 351"/>
                <a:gd name="T2" fmla="*/ 62 w 356"/>
                <a:gd name="T3" fmla="*/ 922 h 351"/>
                <a:gd name="T4" fmla="*/ 389 w 356"/>
                <a:gd name="T5" fmla="*/ 1974 h 351"/>
                <a:gd name="T6" fmla="*/ 1107 w 356"/>
                <a:gd name="T7" fmla="*/ 2136 h 351"/>
                <a:gd name="T8" fmla="*/ 1629 w 356"/>
                <a:gd name="T9" fmla="*/ 1596 h 351"/>
                <a:gd name="T10" fmla="*/ 1748 w 356"/>
                <a:gd name="T11" fmla="*/ 750 h 351"/>
                <a:gd name="T12" fmla="*/ 1316 w 356"/>
                <a:gd name="T13" fmla="*/ 149 h 351"/>
                <a:gd name="T14" fmla="*/ 423 w 356"/>
                <a:gd name="T15" fmla="*/ 201 h 35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56" h="351">
                  <a:moveTo>
                    <a:pt x="82" y="32"/>
                  </a:moveTo>
                  <a:cubicBezTo>
                    <a:pt x="32" y="58"/>
                    <a:pt x="19" y="110"/>
                    <a:pt x="12" y="147"/>
                  </a:cubicBezTo>
                  <a:cubicBezTo>
                    <a:pt x="0" y="215"/>
                    <a:pt x="10" y="278"/>
                    <a:pt x="75" y="315"/>
                  </a:cubicBezTo>
                  <a:cubicBezTo>
                    <a:pt x="108" y="333"/>
                    <a:pt x="177" y="351"/>
                    <a:pt x="215" y="341"/>
                  </a:cubicBezTo>
                  <a:cubicBezTo>
                    <a:pt x="263" y="328"/>
                    <a:pt x="290" y="291"/>
                    <a:pt x="316" y="255"/>
                  </a:cubicBezTo>
                  <a:cubicBezTo>
                    <a:pt x="345" y="215"/>
                    <a:pt x="356" y="176"/>
                    <a:pt x="339" y="120"/>
                  </a:cubicBezTo>
                  <a:cubicBezTo>
                    <a:pt x="326" y="78"/>
                    <a:pt x="297" y="38"/>
                    <a:pt x="255" y="24"/>
                  </a:cubicBezTo>
                  <a:cubicBezTo>
                    <a:pt x="182" y="0"/>
                    <a:pt x="143" y="3"/>
                    <a:pt x="82" y="32"/>
                  </a:cubicBezTo>
                  <a:close/>
                </a:path>
              </a:pathLst>
            </a:custGeom>
            <a:solidFill>
              <a:srgbClr val="CCA6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endParaRPr lang="nl-NL" sz="2400"/>
            </a:p>
          </p:txBody>
        </p:sp>
        <p:sp>
          <p:nvSpPr>
            <p:cNvPr id="80" name="Freeform 109">
              <a:extLst>
                <a:ext uri="{FF2B5EF4-FFF2-40B4-BE49-F238E27FC236}">
                  <a16:creationId xmlns:a16="http://schemas.microsoft.com/office/drawing/2014/main" id="{DF06E08A-CA52-43A1-890B-7C933A81E9E0}"/>
                </a:ext>
              </a:extLst>
            </p:cNvPr>
            <p:cNvSpPr>
              <a:spLocks/>
            </p:cNvSpPr>
            <p:nvPr/>
          </p:nvSpPr>
          <p:spPr bwMode="auto">
            <a:xfrm>
              <a:off x="4167091" y="2137957"/>
              <a:ext cx="890476" cy="753713"/>
            </a:xfrm>
            <a:custGeom>
              <a:avLst/>
              <a:gdLst>
                <a:gd name="T0" fmla="*/ 0 w 339"/>
                <a:gd name="T1" fmla="*/ 1084 h 269"/>
                <a:gd name="T2" fmla="*/ 553 w 339"/>
                <a:gd name="T3" fmla="*/ 1604 h 269"/>
                <a:gd name="T4" fmla="*/ 1207 w 339"/>
                <a:gd name="T5" fmla="*/ 1462 h 269"/>
                <a:gd name="T6" fmla="*/ 1374 w 339"/>
                <a:gd name="T7" fmla="*/ 0 h 269"/>
                <a:gd name="T8" fmla="*/ 1404 w 339"/>
                <a:gd name="T9" fmla="*/ 645 h 269"/>
                <a:gd name="T10" fmla="*/ 1234 w 339"/>
                <a:gd name="T11" fmla="*/ 903 h 269"/>
                <a:gd name="T12" fmla="*/ 1063 w 339"/>
                <a:gd name="T13" fmla="*/ 1173 h 269"/>
                <a:gd name="T14" fmla="*/ 583 w 339"/>
                <a:gd name="T15" fmla="*/ 1381 h 269"/>
                <a:gd name="T16" fmla="*/ 242 w 339"/>
                <a:gd name="T17" fmla="*/ 1228 h 269"/>
                <a:gd name="T18" fmla="*/ 41 w 339"/>
                <a:gd name="T19" fmla="*/ 1108 h 26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39" h="269">
                  <a:moveTo>
                    <a:pt x="0" y="173"/>
                  </a:moveTo>
                  <a:cubicBezTo>
                    <a:pt x="10" y="229"/>
                    <a:pt x="64" y="243"/>
                    <a:pt x="107" y="256"/>
                  </a:cubicBezTo>
                  <a:cubicBezTo>
                    <a:pt x="154" y="269"/>
                    <a:pt x="196" y="265"/>
                    <a:pt x="234" y="233"/>
                  </a:cubicBezTo>
                  <a:cubicBezTo>
                    <a:pt x="295" y="179"/>
                    <a:pt x="339" y="58"/>
                    <a:pt x="266" y="0"/>
                  </a:cubicBezTo>
                  <a:cubicBezTo>
                    <a:pt x="273" y="33"/>
                    <a:pt x="287" y="70"/>
                    <a:pt x="272" y="103"/>
                  </a:cubicBezTo>
                  <a:cubicBezTo>
                    <a:pt x="265" y="118"/>
                    <a:pt x="251" y="132"/>
                    <a:pt x="239" y="144"/>
                  </a:cubicBezTo>
                  <a:cubicBezTo>
                    <a:pt x="225" y="158"/>
                    <a:pt x="218" y="173"/>
                    <a:pt x="206" y="187"/>
                  </a:cubicBezTo>
                  <a:cubicBezTo>
                    <a:pt x="187" y="211"/>
                    <a:pt x="144" y="222"/>
                    <a:pt x="113" y="220"/>
                  </a:cubicBezTo>
                  <a:cubicBezTo>
                    <a:pt x="85" y="219"/>
                    <a:pt x="68" y="208"/>
                    <a:pt x="47" y="196"/>
                  </a:cubicBezTo>
                  <a:cubicBezTo>
                    <a:pt x="35" y="188"/>
                    <a:pt x="14" y="192"/>
                    <a:pt x="8" y="177"/>
                  </a:cubicBezTo>
                </a:path>
              </a:pathLst>
            </a:custGeom>
            <a:solidFill>
              <a:srgbClr val="BA94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endParaRPr lang="nl-NL" sz="2400"/>
            </a:p>
          </p:txBody>
        </p:sp>
        <p:sp>
          <p:nvSpPr>
            <p:cNvPr id="81" name="Freeform 110">
              <a:extLst>
                <a:ext uri="{FF2B5EF4-FFF2-40B4-BE49-F238E27FC236}">
                  <a16:creationId xmlns:a16="http://schemas.microsoft.com/office/drawing/2014/main" id="{9A05CE7D-3DE8-4FB5-872E-81C2573EB2F6}"/>
                </a:ext>
              </a:extLst>
            </p:cNvPr>
            <p:cNvSpPr>
              <a:spLocks/>
            </p:cNvSpPr>
            <p:nvPr/>
          </p:nvSpPr>
          <p:spPr bwMode="auto">
            <a:xfrm>
              <a:off x="4144297" y="1998155"/>
              <a:ext cx="451316" cy="448277"/>
            </a:xfrm>
            <a:custGeom>
              <a:avLst/>
              <a:gdLst>
                <a:gd name="T0" fmla="*/ 587 w 172"/>
                <a:gd name="T1" fmla="*/ 24 h 160"/>
                <a:gd name="T2" fmla="*/ 221 w 172"/>
                <a:gd name="T3" fmla="*/ 295 h 160"/>
                <a:gd name="T4" fmla="*/ 28 w 172"/>
                <a:gd name="T5" fmla="*/ 1003 h 160"/>
                <a:gd name="T6" fmla="*/ 319 w 172"/>
                <a:gd name="T7" fmla="*/ 319 h 160"/>
                <a:gd name="T8" fmla="*/ 452 w 172"/>
                <a:gd name="T9" fmla="*/ 245 h 160"/>
                <a:gd name="T10" fmla="*/ 537 w 172"/>
                <a:gd name="T11" fmla="*/ 120 h 160"/>
                <a:gd name="T12" fmla="*/ 886 w 172"/>
                <a:gd name="T13" fmla="*/ 24 h 160"/>
                <a:gd name="T14" fmla="*/ 587 w 172"/>
                <a:gd name="T15" fmla="*/ 37 h 16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72" h="160">
                  <a:moveTo>
                    <a:pt x="114" y="4"/>
                  </a:moveTo>
                  <a:cubicBezTo>
                    <a:pt x="86" y="17"/>
                    <a:pt x="64" y="24"/>
                    <a:pt x="43" y="47"/>
                  </a:cubicBezTo>
                  <a:cubicBezTo>
                    <a:pt x="17" y="76"/>
                    <a:pt x="0" y="120"/>
                    <a:pt x="5" y="160"/>
                  </a:cubicBezTo>
                  <a:cubicBezTo>
                    <a:pt x="13" y="120"/>
                    <a:pt x="27" y="74"/>
                    <a:pt x="62" y="51"/>
                  </a:cubicBezTo>
                  <a:cubicBezTo>
                    <a:pt x="70" y="46"/>
                    <a:pt x="81" y="44"/>
                    <a:pt x="88" y="39"/>
                  </a:cubicBezTo>
                  <a:cubicBezTo>
                    <a:pt x="96" y="32"/>
                    <a:pt x="96" y="25"/>
                    <a:pt x="104" y="19"/>
                  </a:cubicBezTo>
                  <a:cubicBezTo>
                    <a:pt x="116" y="8"/>
                    <a:pt x="158" y="9"/>
                    <a:pt x="172" y="4"/>
                  </a:cubicBezTo>
                  <a:cubicBezTo>
                    <a:pt x="163" y="0"/>
                    <a:pt x="123" y="2"/>
                    <a:pt x="114" y="6"/>
                  </a:cubicBezTo>
                </a:path>
              </a:pathLst>
            </a:custGeom>
            <a:solidFill>
              <a:srgbClr val="E3D5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endParaRPr lang="nl-NL" sz="2400"/>
            </a:p>
          </p:txBody>
        </p:sp>
        <p:sp>
          <p:nvSpPr>
            <p:cNvPr id="82" name="Freeform 111">
              <a:extLst>
                <a:ext uri="{FF2B5EF4-FFF2-40B4-BE49-F238E27FC236}">
                  <a16:creationId xmlns:a16="http://schemas.microsoft.com/office/drawing/2014/main" id="{DF689DAE-17AB-40B2-8EC0-E28EAF08A044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7529" y="2194181"/>
              <a:ext cx="816017" cy="857045"/>
            </a:xfrm>
            <a:custGeom>
              <a:avLst/>
              <a:gdLst>
                <a:gd name="T0" fmla="*/ 0 w 311"/>
                <a:gd name="T1" fmla="*/ 1679 h 306"/>
                <a:gd name="T2" fmla="*/ 21 w 311"/>
                <a:gd name="T3" fmla="*/ 1685 h 306"/>
                <a:gd name="T4" fmla="*/ 1076 w 311"/>
                <a:gd name="T5" fmla="*/ 1522 h 306"/>
                <a:gd name="T6" fmla="*/ 1383 w 311"/>
                <a:gd name="T7" fmla="*/ 0 h 306"/>
                <a:gd name="T8" fmla="*/ 943 w 311"/>
                <a:gd name="T9" fmla="*/ 1522 h 306"/>
                <a:gd name="T10" fmla="*/ 0 w 311"/>
                <a:gd name="T11" fmla="*/ 1679 h 3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11" h="306">
                  <a:moveTo>
                    <a:pt x="0" y="268"/>
                  </a:moveTo>
                  <a:cubicBezTo>
                    <a:pt x="1" y="268"/>
                    <a:pt x="2" y="269"/>
                    <a:pt x="4" y="269"/>
                  </a:cubicBezTo>
                  <a:cubicBezTo>
                    <a:pt x="46" y="287"/>
                    <a:pt x="137" y="306"/>
                    <a:pt x="209" y="243"/>
                  </a:cubicBezTo>
                  <a:cubicBezTo>
                    <a:pt x="284" y="178"/>
                    <a:pt x="311" y="54"/>
                    <a:pt x="269" y="0"/>
                  </a:cubicBezTo>
                  <a:cubicBezTo>
                    <a:pt x="288" y="52"/>
                    <a:pt x="288" y="176"/>
                    <a:pt x="183" y="243"/>
                  </a:cubicBezTo>
                  <a:cubicBezTo>
                    <a:pt x="139" y="263"/>
                    <a:pt x="99" y="294"/>
                    <a:pt x="0" y="268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endParaRPr lang="nl-NL" sz="2400"/>
            </a:p>
          </p:txBody>
        </p:sp>
        <p:sp>
          <p:nvSpPr>
            <p:cNvPr id="83" name="Freeform 112">
              <a:extLst>
                <a:ext uri="{FF2B5EF4-FFF2-40B4-BE49-F238E27FC236}">
                  <a16:creationId xmlns:a16="http://schemas.microsoft.com/office/drawing/2014/main" id="{69C63BF0-31A1-410D-AD01-CD4FCCEA7395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6751" y="2020949"/>
              <a:ext cx="220340" cy="808418"/>
            </a:xfrm>
            <a:custGeom>
              <a:avLst/>
              <a:gdLst>
                <a:gd name="T0" fmla="*/ 432 w 84"/>
                <a:gd name="T1" fmla="*/ 0 h 289"/>
                <a:gd name="T2" fmla="*/ 185 w 84"/>
                <a:gd name="T3" fmla="*/ 519 h 289"/>
                <a:gd name="T4" fmla="*/ 402 w 84"/>
                <a:gd name="T5" fmla="*/ 1802 h 289"/>
                <a:gd name="T6" fmla="*/ 205 w 84"/>
                <a:gd name="T7" fmla="*/ 725 h 289"/>
                <a:gd name="T8" fmla="*/ 432 w 84"/>
                <a:gd name="T9" fmla="*/ 0 h 2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4" h="289">
                  <a:moveTo>
                    <a:pt x="84" y="0"/>
                  </a:moveTo>
                  <a:cubicBezTo>
                    <a:pt x="55" y="24"/>
                    <a:pt x="45" y="59"/>
                    <a:pt x="36" y="83"/>
                  </a:cubicBezTo>
                  <a:cubicBezTo>
                    <a:pt x="19" y="123"/>
                    <a:pt x="0" y="215"/>
                    <a:pt x="78" y="289"/>
                  </a:cubicBezTo>
                  <a:cubicBezTo>
                    <a:pt x="59" y="268"/>
                    <a:pt x="19" y="180"/>
                    <a:pt x="40" y="116"/>
                  </a:cubicBezTo>
                  <a:cubicBezTo>
                    <a:pt x="62" y="52"/>
                    <a:pt x="57" y="26"/>
                    <a:pt x="84" y="0"/>
                  </a:cubicBezTo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endParaRPr lang="nl-NL" sz="2400"/>
            </a:p>
          </p:txBody>
        </p:sp>
        <p:sp>
          <p:nvSpPr>
            <p:cNvPr id="84" name="Freeform 113">
              <a:extLst>
                <a:ext uri="{FF2B5EF4-FFF2-40B4-BE49-F238E27FC236}">
                  <a16:creationId xmlns:a16="http://schemas.microsoft.com/office/drawing/2014/main" id="{45A08298-8EC0-4C1E-AABB-310A33008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6250" y="2569518"/>
              <a:ext cx="437640" cy="425483"/>
            </a:xfrm>
            <a:custGeom>
              <a:avLst/>
              <a:gdLst>
                <a:gd name="T0" fmla="*/ 857 w 167"/>
                <a:gd name="T1" fmla="*/ 0 h 152"/>
                <a:gd name="T2" fmla="*/ 0 w 167"/>
                <a:gd name="T3" fmla="*/ 951 h 152"/>
                <a:gd name="T4" fmla="*/ 857 w 167"/>
                <a:gd name="T5" fmla="*/ 0 h 15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7" h="152">
                  <a:moveTo>
                    <a:pt x="167" y="0"/>
                  </a:moveTo>
                  <a:cubicBezTo>
                    <a:pt x="159" y="26"/>
                    <a:pt x="119" y="140"/>
                    <a:pt x="0" y="152"/>
                  </a:cubicBezTo>
                  <a:cubicBezTo>
                    <a:pt x="27" y="148"/>
                    <a:pt x="127" y="107"/>
                    <a:pt x="167" y="0"/>
                  </a:cubicBez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endParaRPr lang="nl-NL" sz="2400"/>
            </a:p>
          </p:txBody>
        </p:sp>
        <p:sp>
          <p:nvSpPr>
            <p:cNvPr id="85" name="Freeform 114">
              <a:extLst>
                <a:ext uri="{FF2B5EF4-FFF2-40B4-BE49-F238E27FC236}">
                  <a16:creationId xmlns:a16="http://schemas.microsoft.com/office/drawing/2014/main" id="{AC74BC4C-BC4E-47FA-B928-F033565EB921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9979" y="2356777"/>
              <a:ext cx="553129" cy="522737"/>
            </a:xfrm>
            <a:custGeom>
              <a:avLst/>
              <a:gdLst>
                <a:gd name="T0" fmla="*/ 0 w 211"/>
                <a:gd name="T1" fmla="*/ 1076 h 187"/>
                <a:gd name="T2" fmla="*/ 587 w 211"/>
                <a:gd name="T3" fmla="*/ 1039 h 187"/>
                <a:gd name="T4" fmla="*/ 949 w 211"/>
                <a:gd name="T5" fmla="*/ 556 h 187"/>
                <a:gd name="T6" fmla="*/ 1054 w 211"/>
                <a:gd name="T7" fmla="*/ 0 h 187"/>
                <a:gd name="T8" fmla="*/ 800 w 211"/>
                <a:gd name="T9" fmla="*/ 710 h 187"/>
                <a:gd name="T10" fmla="*/ 319 w 211"/>
                <a:gd name="T11" fmla="*/ 1089 h 187"/>
                <a:gd name="T12" fmla="*/ 0 w 211"/>
                <a:gd name="T13" fmla="*/ 1076 h 18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11" h="187">
                  <a:moveTo>
                    <a:pt x="0" y="173"/>
                  </a:moveTo>
                  <a:cubicBezTo>
                    <a:pt x="42" y="187"/>
                    <a:pt x="77" y="187"/>
                    <a:pt x="114" y="167"/>
                  </a:cubicBezTo>
                  <a:cubicBezTo>
                    <a:pt x="150" y="146"/>
                    <a:pt x="170" y="118"/>
                    <a:pt x="185" y="89"/>
                  </a:cubicBezTo>
                  <a:cubicBezTo>
                    <a:pt x="199" y="60"/>
                    <a:pt x="211" y="26"/>
                    <a:pt x="205" y="0"/>
                  </a:cubicBezTo>
                  <a:cubicBezTo>
                    <a:pt x="205" y="16"/>
                    <a:pt x="177" y="88"/>
                    <a:pt x="156" y="114"/>
                  </a:cubicBezTo>
                  <a:cubicBezTo>
                    <a:pt x="135" y="140"/>
                    <a:pt x="81" y="173"/>
                    <a:pt x="62" y="175"/>
                  </a:cubicBezTo>
                  <a:cubicBezTo>
                    <a:pt x="44" y="176"/>
                    <a:pt x="10" y="178"/>
                    <a:pt x="0" y="173"/>
                  </a:cubicBezTo>
                </a:path>
              </a:pathLst>
            </a:custGeom>
            <a:solidFill>
              <a:srgbClr val="AC7D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endParaRPr lang="nl-NL" sz="2400"/>
            </a:p>
          </p:txBody>
        </p:sp>
        <p:sp>
          <p:nvSpPr>
            <p:cNvPr id="86" name="Freeform 115">
              <a:extLst>
                <a:ext uri="{FF2B5EF4-FFF2-40B4-BE49-F238E27FC236}">
                  <a16:creationId xmlns:a16="http://schemas.microsoft.com/office/drawing/2014/main" id="{E8E8DE8B-260D-47A0-B58F-9643B9F868A7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1111" y="1938891"/>
              <a:ext cx="934544" cy="983170"/>
            </a:xfrm>
            <a:custGeom>
              <a:avLst/>
              <a:gdLst>
                <a:gd name="T0" fmla="*/ 423 w 356"/>
                <a:gd name="T1" fmla="*/ 201 h 351"/>
                <a:gd name="T2" fmla="*/ 62 w 356"/>
                <a:gd name="T3" fmla="*/ 922 h 351"/>
                <a:gd name="T4" fmla="*/ 389 w 356"/>
                <a:gd name="T5" fmla="*/ 1974 h 351"/>
                <a:gd name="T6" fmla="*/ 1107 w 356"/>
                <a:gd name="T7" fmla="*/ 2136 h 351"/>
                <a:gd name="T8" fmla="*/ 1629 w 356"/>
                <a:gd name="T9" fmla="*/ 1596 h 351"/>
                <a:gd name="T10" fmla="*/ 1748 w 356"/>
                <a:gd name="T11" fmla="*/ 750 h 351"/>
                <a:gd name="T12" fmla="*/ 1316 w 356"/>
                <a:gd name="T13" fmla="*/ 149 h 351"/>
                <a:gd name="T14" fmla="*/ 423 w 356"/>
                <a:gd name="T15" fmla="*/ 201 h 35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56" h="351">
                  <a:moveTo>
                    <a:pt x="82" y="32"/>
                  </a:moveTo>
                  <a:cubicBezTo>
                    <a:pt x="32" y="58"/>
                    <a:pt x="19" y="110"/>
                    <a:pt x="12" y="147"/>
                  </a:cubicBezTo>
                  <a:cubicBezTo>
                    <a:pt x="0" y="215"/>
                    <a:pt x="10" y="278"/>
                    <a:pt x="75" y="315"/>
                  </a:cubicBezTo>
                  <a:cubicBezTo>
                    <a:pt x="108" y="333"/>
                    <a:pt x="177" y="351"/>
                    <a:pt x="215" y="341"/>
                  </a:cubicBezTo>
                  <a:cubicBezTo>
                    <a:pt x="263" y="328"/>
                    <a:pt x="290" y="291"/>
                    <a:pt x="316" y="255"/>
                  </a:cubicBezTo>
                  <a:cubicBezTo>
                    <a:pt x="345" y="215"/>
                    <a:pt x="356" y="176"/>
                    <a:pt x="339" y="120"/>
                  </a:cubicBezTo>
                  <a:cubicBezTo>
                    <a:pt x="326" y="78"/>
                    <a:pt x="297" y="38"/>
                    <a:pt x="255" y="24"/>
                  </a:cubicBezTo>
                  <a:cubicBezTo>
                    <a:pt x="182" y="0"/>
                    <a:pt x="143" y="3"/>
                    <a:pt x="82" y="32"/>
                  </a:cubicBezTo>
                  <a:close/>
                </a:path>
              </a:pathLst>
            </a:custGeom>
            <a:noFill/>
            <a:ln w="6350" cap="rnd">
              <a:solidFill>
                <a:srgbClr val="58575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endParaRPr lang="nl-NL" sz="2400"/>
            </a:p>
          </p:txBody>
        </p:sp>
        <p:sp>
          <p:nvSpPr>
            <p:cNvPr id="87" name="Freeform 116">
              <a:extLst>
                <a:ext uri="{FF2B5EF4-FFF2-40B4-BE49-F238E27FC236}">
                  <a16:creationId xmlns:a16="http://schemas.microsoft.com/office/drawing/2014/main" id="{6A6C4FAE-7ADC-4468-89FF-5C58CDECF70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7388" y="1849236"/>
              <a:ext cx="1256696" cy="1241499"/>
            </a:xfrm>
            <a:custGeom>
              <a:avLst/>
              <a:gdLst>
                <a:gd name="T0" fmla="*/ 571 w 479"/>
                <a:gd name="T1" fmla="*/ 207 h 443"/>
                <a:gd name="T2" fmla="*/ 114 w 479"/>
                <a:gd name="T3" fmla="*/ 922 h 443"/>
                <a:gd name="T4" fmla="*/ 176 w 479"/>
                <a:gd name="T5" fmla="*/ 1955 h 443"/>
                <a:gd name="T6" fmla="*/ 1637 w 479"/>
                <a:gd name="T7" fmla="*/ 2466 h 443"/>
                <a:gd name="T8" fmla="*/ 1946 w 479"/>
                <a:gd name="T9" fmla="*/ 446 h 443"/>
                <a:gd name="T10" fmla="*/ 1309 w 479"/>
                <a:gd name="T11" fmla="*/ 89 h 443"/>
                <a:gd name="T12" fmla="*/ 571 w 479"/>
                <a:gd name="T13" fmla="*/ 207 h 44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79" h="443">
                  <a:moveTo>
                    <a:pt x="111" y="33"/>
                  </a:moveTo>
                  <a:cubicBezTo>
                    <a:pt x="54" y="65"/>
                    <a:pt x="46" y="92"/>
                    <a:pt x="22" y="147"/>
                  </a:cubicBezTo>
                  <a:cubicBezTo>
                    <a:pt x="0" y="198"/>
                    <a:pt x="8" y="264"/>
                    <a:pt x="34" y="312"/>
                  </a:cubicBezTo>
                  <a:cubicBezTo>
                    <a:pt x="83" y="403"/>
                    <a:pt x="228" y="443"/>
                    <a:pt x="318" y="393"/>
                  </a:cubicBezTo>
                  <a:cubicBezTo>
                    <a:pt x="425" y="333"/>
                    <a:pt x="479" y="167"/>
                    <a:pt x="378" y="71"/>
                  </a:cubicBezTo>
                  <a:cubicBezTo>
                    <a:pt x="343" y="38"/>
                    <a:pt x="299" y="23"/>
                    <a:pt x="254" y="14"/>
                  </a:cubicBezTo>
                  <a:cubicBezTo>
                    <a:pt x="184" y="0"/>
                    <a:pt x="150" y="11"/>
                    <a:pt x="111" y="33"/>
                  </a:cubicBezTo>
                  <a:close/>
                </a:path>
              </a:pathLst>
            </a:custGeom>
            <a:noFill/>
            <a:ln w="6350" cap="rnd">
              <a:solidFill>
                <a:srgbClr val="58575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endParaRPr lang="nl-NL" sz="2400"/>
            </a:p>
          </p:txBody>
        </p:sp>
        <p:sp>
          <p:nvSpPr>
            <p:cNvPr id="88" name="Oval 117">
              <a:extLst>
                <a:ext uri="{FF2B5EF4-FFF2-40B4-BE49-F238E27FC236}">
                  <a16:creationId xmlns:a16="http://schemas.microsoft.com/office/drawing/2014/main" id="{07E4B729-1641-4AAD-82E6-611FD56C91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56746" y="1995116"/>
              <a:ext cx="89655" cy="9269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pPr eaLnBrk="1" hangingPunct="1"/>
              <a:endParaRPr lang="nl-NL" altLang="nl-NL" sz="2400">
                <a:solidFill>
                  <a:srgbClr val="0070C0"/>
                </a:solidFill>
              </a:endParaRPr>
            </a:p>
          </p:txBody>
        </p:sp>
        <p:sp>
          <p:nvSpPr>
            <p:cNvPr id="89" name="Oval 118">
              <a:extLst>
                <a:ext uri="{FF2B5EF4-FFF2-40B4-BE49-F238E27FC236}">
                  <a16:creationId xmlns:a16="http://schemas.microsoft.com/office/drawing/2014/main" id="{817A2552-5B92-4D01-8907-8D124453E5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43362" y="1989038"/>
              <a:ext cx="33431" cy="33431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pPr eaLnBrk="1" hangingPunct="1"/>
              <a:endParaRPr lang="nl-NL" altLang="nl-NL" sz="2400">
                <a:solidFill>
                  <a:srgbClr val="0070C0"/>
                </a:solidFill>
              </a:endParaRPr>
            </a:p>
          </p:txBody>
        </p:sp>
        <p:sp>
          <p:nvSpPr>
            <p:cNvPr id="90" name="Oval 119">
              <a:extLst>
                <a:ext uri="{FF2B5EF4-FFF2-40B4-BE49-F238E27FC236}">
                  <a16:creationId xmlns:a16="http://schemas.microsoft.com/office/drawing/2014/main" id="{CC194EC1-D803-4389-B79F-0EB1B45C46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30913" y="2058938"/>
              <a:ext cx="30392" cy="33431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pPr eaLnBrk="1" hangingPunct="1"/>
              <a:endParaRPr lang="nl-NL" altLang="nl-NL" sz="2400">
                <a:solidFill>
                  <a:srgbClr val="0070C0"/>
                </a:solidFill>
              </a:endParaRPr>
            </a:p>
          </p:txBody>
        </p:sp>
      </p:grpSp>
      <p:grpSp>
        <p:nvGrpSpPr>
          <p:cNvPr id="392" name="Groep 391">
            <a:extLst>
              <a:ext uri="{FF2B5EF4-FFF2-40B4-BE49-F238E27FC236}">
                <a16:creationId xmlns:a16="http://schemas.microsoft.com/office/drawing/2014/main" id="{D007A390-2BB6-49CB-A4DF-D37D5401BE1A}"/>
              </a:ext>
            </a:extLst>
          </p:cNvPr>
          <p:cNvGrpSpPr/>
          <p:nvPr/>
        </p:nvGrpSpPr>
        <p:grpSpPr>
          <a:xfrm>
            <a:off x="9006987" y="3899413"/>
            <a:ext cx="1908079" cy="2016636"/>
            <a:chOff x="55119" y="2197255"/>
            <a:chExt cx="1908079" cy="2016636"/>
          </a:xfrm>
        </p:grpSpPr>
        <p:grpSp>
          <p:nvGrpSpPr>
            <p:cNvPr id="203" name="Groep 202">
              <a:extLst>
                <a:ext uri="{FF2B5EF4-FFF2-40B4-BE49-F238E27FC236}">
                  <a16:creationId xmlns:a16="http://schemas.microsoft.com/office/drawing/2014/main" id="{C45C734E-54DD-4FD3-BC28-47D63CCB2A8C}"/>
                </a:ext>
              </a:extLst>
            </p:cNvPr>
            <p:cNvGrpSpPr>
              <a:grpSpLocks noChangeAspect="1"/>
            </p:cNvGrpSpPr>
            <p:nvPr/>
          </p:nvGrpSpPr>
          <p:grpSpPr>
            <a:xfrm rot="7200000" flipH="1">
              <a:off x="1413700" y="3261896"/>
              <a:ext cx="287902" cy="718570"/>
              <a:chOff x="7989467" y="-443316"/>
              <a:chExt cx="1213577" cy="3061020"/>
            </a:xfrm>
          </p:grpSpPr>
          <p:sp>
            <p:nvSpPr>
              <p:cNvPr id="204" name="Freeform 5">
                <a:extLst>
                  <a:ext uri="{FF2B5EF4-FFF2-40B4-BE49-F238E27FC236}">
                    <a16:creationId xmlns:a16="http://schemas.microsoft.com/office/drawing/2014/main" id="{44CE9F2B-668A-43DB-AB0C-36013A5B7E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50742" y="1087194"/>
                <a:ext cx="227391" cy="1530510"/>
              </a:xfrm>
              <a:custGeom>
                <a:avLst/>
                <a:gdLst>
                  <a:gd name="T0" fmla="*/ 99 w 151"/>
                  <a:gd name="T1" fmla="*/ 0 h 1021"/>
                  <a:gd name="T2" fmla="*/ 11 w 151"/>
                  <a:gd name="T3" fmla="*/ 412 h 1021"/>
                  <a:gd name="T4" fmla="*/ 141 w 151"/>
                  <a:gd name="T5" fmla="*/ 828 h 1021"/>
                  <a:gd name="T6" fmla="*/ 151 w 151"/>
                  <a:gd name="T7" fmla="*/ 1021 h 10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1" h="1021">
                    <a:moveTo>
                      <a:pt x="99" y="0"/>
                    </a:moveTo>
                    <a:cubicBezTo>
                      <a:pt x="99" y="0"/>
                      <a:pt x="21" y="271"/>
                      <a:pt x="11" y="412"/>
                    </a:cubicBezTo>
                    <a:cubicBezTo>
                      <a:pt x="0" y="552"/>
                      <a:pt x="130" y="635"/>
                      <a:pt x="141" y="828"/>
                    </a:cubicBezTo>
                    <a:cubicBezTo>
                      <a:pt x="151" y="1021"/>
                      <a:pt x="151" y="1021"/>
                      <a:pt x="151" y="1021"/>
                    </a:cubicBezTo>
                  </a:path>
                </a:pathLst>
              </a:custGeom>
              <a:noFill/>
              <a:ln w="381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5" name="Freeform 6">
                <a:extLst>
                  <a:ext uri="{FF2B5EF4-FFF2-40B4-BE49-F238E27FC236}">
                    <a16:creationId xmlns:a16="http://schemas.microsoft.com/office/drawing/2014/main" id="{B253EF94-07BF-46D0-AB2B-58346D3888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71844" y="1066841"/>
                <a:ext cx="234806" cy="1530510"/>
              </a:xfrm>
              <a:custGeom>
                <a:avLst/>
                <a:gdLst>
                  <a:gd name="T0" fmla="*/ 63 w 156"/>
                  <a:gd name="T1" fmla="*/ 1021 h 1021"/>
                  <a:gd name="T2" fmla="*/ 147 w 156"/>
                  <a:gd name="T3" fmla="*/ 608 h 1021"/>
                  <a:gd name="T4" fmla="*/ 13 w 156"/>
                  <a:gd name="T5" fmla="*/ 193 h 1021"/>
                  <a:gd name="T6" fmla="*/ 0 w 156"/>
                  <a:gd name="T7" fmla="*/ 0 h 10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6" h="1021">
                    <a:moveTo>
                      <a:pt x="63" y="1021"/>
                    </a:moveTo>
                    <a:cubicBezTo>
                      <a:pt x="63" y="1021"/>
                      <a:pt x="138" y="749"/>
                      <a:pt x="147" y="608"/>
                    </a:cubicBezTo>
                    <a:cubicBezTo>
                      <a:pt x="156" y="468"/>
                      <a:pt x="25" y="386"/>
                      <a:pt x="13" y="193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noFill/>
              <a:ln w="381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6" name="Freeform 7">
                <a:extLst>
                  <a:ext uri="{FF2B5EF4-FFF2-40B4-BE49-F238E27FC236}">
                    <a16:creationId xmlns:a16="http://schemas.microsoft.com/office/drawing/2014/main" id="{6D2FA9CB-4B01-469D-87E2-2D3AAAFFAE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89467" y="-439246"/>
                <a:ext cx="577129" cy="545448"/>
              </a:xfrm>
              <a:custGeom>
                <a:avLst/>
                <a:gdLst>
                  <a:gd name="T0" fmla="*/ 125 w 383"/>
                  <a:gd name="T1" fmla="*/ 0 h 364"/>
                  <a:gd name="T2" fmla="*/ 0 w 383"/>
                  <a:gd name="T3" fmla="*/ 124 h 364"/>
                  <a:gd name="T4" fmla="*/ 0 w 383"/>
                  <a:gd name="T5" fmla="*/ 239 h 364"/>
                  <a:gd name="T6" fmla="*/ 125 w 383"/>
                  <a:gd name="T7" fmla="*/ 364 h 364"/>
                  <a:gd name="T8" fmla="*/ 143 w 383"/>
                  <a:gd name="T9" fmla="*/ 362 h 364"/>
                  <a:gd name="T10" fmla="*/ 144 w 383"/>
                  <a:gd name="T11" fmla="*/ 362 h 364"/>
                  <a:gd name="T12" fmla="*/ 258 w 383"/>
                  <a:gd name="T13" fmla="*/ 362 h 364"/>
                  <a:gd name="T14" fmla="*/ 383 w 383"/>
                  <a:gd name="T15" fmla="*/ 237 h 364"/>
                  <a:gd name="T16" fmla="*/ 258 w 383"/>
                  <a:gd name="T17" fmla="*/ 112 h 364"/>
                  <a:gd name="T18" fmla="*/ 249 w 383"/>
                  <a:gd name="T19" fmla="*/ 112 h 364"/>
                  <a:gd name="T20" fmla="*/ 125 w 383"/>
                  <a:gd name="T21" fmla="*/ 0 h 3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83" h="364">
                    <a:moveTo>
                      <a:pt x="125" y="0"/>
                    </a:moveTo>
                    <a:cubicBezTo>
                      <a:pt x="56" y="0"/>
                      <a:pt x="0" y="55"/>
                      <a:pt x="0" y="124"/>
                    </a:cubicBezTo>
                    <a:cubicBezTo>
                      <a:pt x="0" y="239"/>
                      <a:pt x="0" y="239"/>
                      <a:pt x="0" y="239"/>
                    </a:cubicBezTo>
                    <a:cubicBezTo>
                      <a:pt x="0" y="308"/>
                      <a:pt x="56" y="364"/>
                      <a:pt x="125" y="364"/>
                    </a:cubicBezTo>
                    <a:cubicBezTo>
                      <a:pt x="131" y="364"/>
                      <a:pt x="137" y="363"/>
                      <a:pt x="143" y="362"/>
                    </a:cubicBezTo>
                    <a:cubicBezTo>
                      <a:pt x="143" y="362"/>
                      <a:pt x="144" y="362"/>
                      <a:pt x="144" y="362"/>
                    </a:cubicBezTo>
                    <a:cubicBezTo>
                      <a:pt x="258" y="362"/>
                      <a:pt x="258" y="362"/>
                      <a:pt x="258" y="362"/>
                    </a:cubicBezTo>
                    <a:cubicBezTo>
                      <a:pt x="327" y="362"/>
                      <a:pt x="383" y="306"/>
                      <a:pt x="383" y="237"/>
                    </a:cubicBezTo>
                    <a:cubicBezTo>
                      <a:pt x="383" y="167"/>
                      <a:pt x="327" y="112"/>
                      <a:pt x="258" y="112"/>
                    </a:cubicBezTo>
                    <a:cubicBezTo>
                      <a:pt x="249" y="112"/>
                      <a:pt x="249" y="112"/>
                      <a:pt x="249" y="112"/>
                    </a:cubicBezTo>
                    <a:cubicBezTo>
                      <a:pt x="242" y="48"/>
                      <a:pt x="190" y="0"/>
                      <a:pt x="125" y="0"/>
                    </a:cubicBezTo>
                    <a:close/>
                  </a:path>
                </a:pathLst>
              </a:custGeom>
              <a:ln w="38100">
                <a:headEnd/>
                <a:tailEnd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7" name="Freeform 8">
                <a:extLst>
                  <a:ext uri="{FF2B5EF4-FFF2-40B4-BE49-F238E27FC236}">
                    <a16:creationId xmlns:a16="http://schemas.microsoft.com/office/drawing/2014/main" id="{1FF9F723-2BBE-43C4-ACD8-12E690E28F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6533" y="-443316"/>
                <a:ext cx="576511" cy="549518"/>
              </a:xfrm>
              <a:custGeom>
                <a:avLst/>
                <a:gdLst>
                  <a:gd name="T0" fmla="*/ 258 w 383"/>
                  <a:gd name="T1" fmla="*/ 0 h 365"/>
                  <a:gd name="T2" fmla="*/ 383 w 383"/>
                  <a:gd name="T3" fmla="*/ 125 h 365"/>
                  <a:gd name="T4" fmla="*/ 383 w 383"/>
                  <a:gd name="T5" fmla="*/ 240 h 365"/>
                  <a:gd name="T6" fmla="*/ 258 w 383"/>
                  <a:gd name="T7" fmla="*/ 365 h 365"/>
                  <a:gd name="T8" fmla="*/ 240 w 383"/>
                  <a:gd name="T9" fmla="*/ 363 h 365"/>
                  <a:gd name="T10" fmla="*/ 239 w 383"/>
                  <a:gd name="T11" fmla="*/ 363 h 365"/>
                  <a:gd name="T12" fmla="*/ 125 w 383"/>
                  <a:gd name="T13" fmla="*/ 363 h 365"/>
                  <a:gd name="T14" fmla="*/ 0 w 383"/>
                  <a:gd name="T15" fmla="*/ 237 h 365"/>
                  <a:gd name="T16" fmla="*/ 125 w 383"/>
                  <a:gd name="T17" fmla="*/ 113 h 365"/>
                  <a:gd name="T18" fmla="*/ 134 w 383"/>
                  <a:gd name="T19" fmla="*/ 113 h 365"/>
                  <a:gd name="T20" fmla="*/ 258 w 383"/>
                  <a:gd name="T21" fmla="*/ 0 h 3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83" h="365">
                    <a:moveTo>
                      <a:pt x="258" y="0"/>
                    </a:moveTo>
                    <a:cubicBezTo>
                      <a:pt x="327" y="0"/>
                      <a:pt x="383" y="56"/>
                      <a:pt x="383" y="125"/>
                    </a:cubicBezTo>
                    <a:cubicBezTo>
                      <a:pt x="383" y="240"/>
                      <a:pt x="383" y="240"/>
                      <a:pt x="383" y="240"/>
                    </a:cubicBezTo>
                    <a:cubicBezTo>
                      <a:pt x="383" y="309"/>
                      <a:pt x="327" y="365"/>
                      <a:pt x="258" y="365"/>
                    </a:cubicBezTo>
                    <a:cubicBezTo>
                      <a:pt x="252" y="365"/>
                      <a:pt x="246" y="364"/>
                      <a:pt x="240" y="363"/>
                    </a:cubicBezTo>
                    <a:cubicBezTo>
                      <a:pt x="239" y="363"/>
                      <a:pt x="239" y="363"/>
                      <a:pt x="239" y="363"/>
                    </a:cubicBezTo>
                    <a:cubicBezTo>
                      <a:pt x="125" y="363"/>
                      <a:pt x="125" y="363"/>
                      <a:pt x="125" y="363"/>
                    </a:cubicBezTo>
                    <a:cubicBezTo>
                      <a:pt x="56" y="363"/>
                      <a:pt x="0" y="307"/>
                      <a:pt x="0" y="237"/>
                    </a:cubicBezTo>
                    <a:cubicBezTo>
                      <a:pt x="0" y="168"/>
                      <a:pt x="56" y="113"/>
                      <a:pt x="125" y="113"/>
                    </a:cubicBezTo>
                    <a:cubicBezTo>
                      <a:pt x="134" y="113"/>
                      <a:pt x="134" y="113"/>
                      <a:pt x="134" y="113"/>
                    </a:cubicBezTo>
                    <a:cubicBezTo>
                      <a:pt x="140" y="49"/>
                      <a:pt x="193" y="0"/>
                      <a:pt x="258" y="0"/>
                    </a:cubicBezTo>
                    <a:close/>
                  </a:path>
                </a:pathLst>
              </a:custGeom>
              <a:ln w="38100">
                <a:headEnd/>
                <a:tailEnd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8" name="Freeform 9">
                <a:extLst>
                  <a:ext uri="{FF2B5EF4-FFF2-40B4-BE49-F238E27FC236}">
                    <a16:creationId xmlns:a16="http://schemas.microsoft.com/office/drawing/2014/main" id="{3471B830-1A1E-4CDB-B4FD-D4206FAF68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33339" y="195753"/>
                <a:ext cx="517809" cy="907723"/>
              </a:xfrm>
              <a:custGeom>
                <a:avLst/>
                <a:gdLst>
                  <a:gd name="T0" fmla="*/ 125 w 344"/>
                  <a:gd name="T1" fmla="*/ 0 h 605"/>
                  <a:gd name="T2" fmla="*/ 218 w 344"/>
                  <a:gd name="T3" fmla="*/ 0 h 605"/>
                  <a:gd name="T4" fmla="*/ 344 w 344"/>
                  <a:gd name="T5" fmla="*/ 126 h 605"/>
                  <a:gd name="T6" fmla="*/ 344 w 344"/>
                  <a:gd name="T7" fmla="*/ 479 h 605"/>
                  <a:gd name="T8" fmla="*/ 218 w 344"/>
                  <a:gd name="T9" fmla="*/ 605 h 605"/>
                  <a:gd name="T10" fmla="*/ 125 w 344"/>
                  <a:gd name="T11" fmla="*/ 605 h 605"/>
                  <a:gd name="T12" fmla="*/ 0 w 344"/>
                  <a:gd name="T13" fmla="*/ 479 h 605"/>
                  <a:gd name="T14" fmla="*/ 0 w 344"/>
                  <a:gd name="T15" fmla="*/ 126 h 605"/>
                  <a:gd name="T16" fmla="*/ 125 w 344"/>
                  <a:gd name="T17" fmla="*/ 0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44" h="605">
                    <a:moveTo>
                      <a:pt x="125" y="0"/>
                    </a:moveTo>
                    <a:cubicBezTo>
                      <a:pt x="218" y="0"/>
                      <a:pt x="218" y="0"/>
                      <a:pt x="218" y="0"/>
                    </a:cubicBezTo>
                    <a:cubicBezTo>
                      <a:pt x="288" y="0"/>
                      <a:pt x="344" y="56"/>
                      <a:pt x="344" y="126"/>
                    </a:cubicBezTo>
                    <a:cubicBezTo>
                      <a:pt x="344" y="479"/>
                      <a:pt x="344" y="479"/>
                      <a:pt x="344" y="479"/>
                    </a:cubicBezTo>
                    <a:cubicBezTo>
                      <a:pt x="344" y="549"/>
                      <a:pt x="288" y="605"/>
                      <a:pt x="218" y="605"/>
                    </a:cubicBezTo>
                    <a:cubicBezTo>
                      <a:pt x="125" y="605"/>
                      <a:pt x="125" y="605"/>
                      <a:pt x="125" y="605"/>
                    </a:cubicBezTo>
                    <a:cubicBezTo>
                      <a:pt x="56" y="605"/>
                      <a:pt x="0" y="549"/>
                      <a:pt x="0" y="479"/>
                    </a:cubicBezTo>
                    <a:cubicBezTo>
                      <a:pt x="0" y="126"/>
                      <a:pt x="0" y="126"/>
                      <a:pt x="0" y="126"/>
                    </a:cubicBezTo>
                    <a:cubicBezTo>
                      <a:pt x="0" y="56"/>
                      <a:pt x="56" y="0"/>
                      <a:pt x="125" y="0"/>
                    </a:cubicBezTo>
                    <a:close/>
                  </a:path>
                </a:pathLst>
              </a:custGeom>
              <a:ln w="38100">
                <a:headEnd/>
                <a:tailEnd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9" name="Freeform 11">
                <a:extLst>
                  <a:ext uri="{FF2B5EF4-FFF2-40B4-BE49-F238E27FC236}">
                    <a16:creationId xmlns:a16="http://schemas.microsoft.com/office/drawing/2014/main" id="{7A64E85C-3ACE-419B-BD00-499E8054CE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12939" y="175400"/>
                <a:ext cx="517809" cy="903652"/>
              </a:xfrm>
              <a:custGeom>
                <a:avLst/>
                <a:gdLst>
                  <a:gd name="T0" fmla="*/ 126 w 344"/>
                  <a:gd name="T1" fmla="*/ 0 h 604"/>
                  <a:gd name="T2" fmla="*/ 219 w 344"/>
                  <a:gd name="T3" fmla="*/ 0 h 604"/>
                  <a:gd name="T4" fmla="*/ 344 w 344"/>
                  <a:gd name="T5" fmla="*/ 126 h 604"/>
                  <a:gd name="T6" fmla="*/ 344 w 344"/>
                  <a:gd name="T7" fmla="*/ 479 h 604"/>
                  <a:gd name="T8" fmla="*/ 219 w 344"/>
                  <a:gd name="T9" fmla="*/ 604 h 604"/>
                  <a:gd name="T10" fmla="*/ 126 w 344"/>
                  <a:gd name="T11" fmla="*/ 604 h 604"/>
                  <a:gd name="T12" fmla="*/ 0 w 344"/>
                  <a:gd name="T13" fmla="*/ 479 h 604"/>
                  <a:gd name="T14" fmla="*/ 0 w 344"/>
                  <a:gd name="T15" fmla="*/ 126 h 604"/>
                  <a:gd name="T16" fmla="*/ 126 w 344"/>
                  <a:gd name="T17" fmla="*/ 0 h 6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44" h="604">
                    <a:moveTo>
                      <a:pt x="126" y="0"/>
                    </a:moveTo>
                    <a:cubicBezTo>
                      <a:pt x="219" y="0"/>
                      <a:pt x="219" y="0"/>
                      <a:pt x="219" y="0"/>
                    </a:cubicBezTo>
                    <a:cubicBezTo>
                      <a:pt x="288" y="0"/>
                      <a:pt x="344" y="56"/>
                      <a:pt x="344" y="126"/>
                    </a:cubicBezTo>
                    <a:cubicBezTo>
                      <a:pt x="344" y="479"/>
                      <a:pt x="344" y="479"/>
                      <a:pt x="344" y="479"/>
                    </a:cubicBezTo>
                    <a:cubicBezTo>
                      <a:pt x="344" y="549"/>
                      <a:pt x="288" y="604"/>
                      <a:pt x="219" y="604"/>
                    </a:cubicBezTo>
                    <a:cubicBezTo>
                      <a:pt x="126" y="604"/>
                      <a:pt x="126" y="604"/>
                      <a:pt x="126" y="604"/>
                    </a:cubicBezTo>
                    <a:cubicBezTo>
                      <a:pt x="56" y="604"/>
                      <a:pt x="0" y="549"/>
                      <a:pt x="0" y="479"/>
                    </a:cubicBezTo>
                    <a:cubicBezTo>
                      <a:pt x="0" y="126"/>
                      <a:pt x="0" y="126"/>
                      <a:pt x="0" y="126"/>
                    </a:cubicBezTo>
                    <a:cubicBezTo>
                      <a:pt x="0" y="56"/>
                      <a:pt x="56" y="0"/>
                      <a:pt x="126" y="0"/>
                    </a:cubicBezTo>
                    <a:close/>
                  </a:path>
                </a:pathLst>
              </a:custGeom>
              <a:ln w="38100">
                <a:headEnd/>
                <a:tailEnd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</p:grpSp>
        <p:grpSp>
          <p:nvGrpSpPr>
            <p:cNvPr id="210" name="Groep 209">
              <a:extLst>
                <a:ext uri="{FF2B5EF4-FFF2-40B4-BE49-F238E27FC236}">
                  <a16:creationId xmlns:a16="http://schemas.microsoft.com/office/drawing/2014/main" id="{D07D4811-ACBC-48D0-9782-4D64AC8796E1}"/>
                </a:ext>
              </a:extLst>
            </p:cNvPr>
            <p:cNvGrpSpPr>
              <a:grpSpLocks noChangeAspect="1"/>
            </p:cNvGrpSpPr>
            <p:nvPr/>
          </p:nvGrpSpPr>
          <p:grpSpPr>
            <a:xfrm rot="-3600000" flipH="1">
              <a:off x="270453" y="2532690"/>
              <a:ext cx="287902" cy="718570"/>
              <a:chOff x="7989467" y="-443316"/>
              <a:chExt cx="1213577" cy="3061020"/>
            </a:xfrm>
          </p:grpSpPr>
          <p:sp>
            <p:nvSpPr>
              <p:cNvPr id="211" name="Freeform 5">
                <a:extLst>
                  <a:ext uri="{FF2B5EF4-FFF2-40B4-BE49-F238E27FC236}">
                    <a16:creationId xmlns:a16="http://schemas.microsoft.com/office/drawing/2014/main" id="{A66EE026-916E-4606-8134-EDC8E7E3C0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50742" y="1087194"/>
                <a:ext cx="227391" cy="1530510"/>
              </a:xfrm>
              <a:custGeom>
                <a:avLst/>
                <a:gdLst>
                  <a:gd name="T0" fmla="*/ 99 w 151"/>
                  <a:gd name="T1" fmla="*/ 0 h 1021"/>
                  <a:gd name="T2" fmla="*/ 11 w 151"/>
                  <a:gd name="T3" fmla="*/ 412 h 1021"/>
                  <a:gd name="T4" fmla="*/ 141 w 151"/>
                  <a:gd name="T5" fmla="*/ 828 h 1021"/>
                  <a:gd name="T6" fmla="*/ 151 w 151"/>
                  <a:gd name="T7" fmla="*/ 1021 h 10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1" h="1021">
                    <a:moveTo>
                      <a:pt x="99" y="0"/>
                    </a:moveTo>
                    <a:cubicBezTo>
                      <a:pt x="99" y="0"/>
                      <a:pt x="21" y="271"/>
                      <a:pt x="11" y="412"/>
                    </a:cubicBezTo>
                    <a:cubicBezTo>
                      <a:pt x="0" y="552"/>
                      <a:pt x="130" y="635"/>
                      <a:pt x="141" y="828"/>
                    </a:cubicBezTo>
                    <a:cubicBezTo>
                      <a:pt x="151" y="1021"/>
                      <a:pt x="151" y="1021"/>
                      <a:pt x="151" y="1021"/>
                    </a:cubicBezTo>
                  </a:path>
                </a:pathLst>
              </a:custGeom>
              <a:noFill/>
              <a:ln w="381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2" name="Freeform 6">
                <a:extLst>
                  <a:ext uri="{FF2B5EF4-FFF2-40B4-BE49-F238E27FC236}">
                    <a16:creationId xmlns:a16="http://schemas.microsoft.com/office/drawing/2014/main" id="{57E038FF-691B-440A-9CEF-981671C4D1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71844" y="1066841"/>
                <a:ext cx="234806" cy="1530510"/>
              </a:xfrm>
              <a:custGeom>
                <a:avLst/>
                <a:gdLst>
                  <a:gd name="T0" fmla="*/ 63 w 156"/>
                  <a:gd name="T1" fmla="*/ 1021 h 1021"/>
                  <a:gd name="T2" fmla="*/ 147 w 156"/>
                  <a:gd name="T3" fmla="*/ 608 h 1021"/>
                  <a:gd name="T4" fmla="*/ 13 w 156"/>
                  <a:gd name="T5" fmla="*/ 193 h 1021"/>
                  <a:gd name="T6" fmla="*/ 0 w 156"/>
                  <a:gd name="T7" fmla="*/ 0 h 10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6" h="1021">
                    <a:moveTo>
                      <a:pt x="63" y="1021"/>
                    </a:moveTo>
                    <a:cubicBezTo>
                      <a:pt x="63" y="1021"/>
                      <a:pt x="138" y="749"/>
                      <a:pt x="147" y="608"/>
                    </a:cubicBezTo>
                    <a:cubicBezTo>
                      <a:pt x="156" y="468"/>
                      <a:pt x="25" y="386"/>
                      <a:pt x="13" y="193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noFill/>
              <a:ln w="381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3" name="Freeform 7">
                <a:extLst>
                  <a:ext uri="{FF2B5EF4-FFF2-40B4-BE49-F238E27FC236}">
                    <a16:creationId xmlns:a16="http://schemas.microsoft.com/office/drawing/2014/main" id="{1B677A01-2BE1-4BCC-962D-20DF251D5A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89467" y="-439246"/>
                <a:ext cx="577129" cy="545448"/>
              </a:xfrm>
              <a:custGeom>
                <a:avLst/>
                <a:gdLst>
                  <a:gd name="T0" fmla="*/ 125 w 383"/>
                  <a:gd name="T1" fmla="*/ 0 h 364"/>
                  <a:gd name="T2" fmla="*/ 0 w 383"/>
                  <a:gd name="T3" fmla="*/ 124 h 364"/>
                  <a:gd name="T4" fmla="*/ 0 w 383"/>
                  <a:gd name="T5" fmla="*/ 239 h 364"/>
                  <a:gd name="T6" fmla="*/ 125 w 383"/>
                  <a:gd name="T7" fmla="*/ 364 h 364"/>
                  <a:gd name="T8" fmla="*/ 143 w 383"/>
                  <a:gd name="T9" fmla="*/ 362 h 364"/>
                  <a:gd name="T10" fmla="*/ 144 w 383"/>
                  <a:gd name="T11" fmla="*/ 362 h 364"/>
                  <a:gd name="T12" fmla="*/ 258 w 383"/>
                  <a:gd name="T13" fmla="*/ 362 h 364"/>
                  <a:gd name="T14" fmla="*/ 383 w 383"/>
                  <a:gd name="T15" fmla="*/ 237 h 364"/>
                  <a:gd name="T16" fmla="*/ 258 w 383"/>
                  <a:gd name="T17" fmla="*/ 112 h 364"/>
                  <a:gd name="T18" fmla="*/ 249 w 383"/>
                  <a:gd name="T19" fmla="*/ 112 h 364"/>
                  <a:gd name="T20" fmla="*/ 125 w 383"/>
                  <a:gd name="T21" fmla="*/ 0 h 3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83" h="364">
                    <a:moveTo>
                      <a:pt x="125" y="0"/>
                    </a:moveTo>
                    <a:cubicBezTo>
                      <a:pt x="56" y="0"/>
                      <a:pt x="0" y="55"/>
                      <a:pt x="0" y="124"/>
                    </a:cubicBezTo>
                    <a:cubicBezTo>
                      <a:pt x="0" y="239"/>
                      <a:pt x="0" y="239"/>
                      <a:pt x="0" y="239"/>
                    </a:cubicBezTo>
                    <a:cubicBezTo>
                      <a:pt x="0" y="308"/>
                      <a:pt x="56" y="364"/>
                      <a:pt x="125" y="364"/>
                    </a:cubicBezTo>
                    <a:cubicBezTo>
                      <a:pt x="131" y="364"/>
                      <a:pt x="137" y="363"/>
                      <a:pt x="143" y="362"/>
                    </a:cubicBezTo>
                    <a:cubicBezTo>
                      <a:pt x="143" y="362"/>
                      <a:pt x="144" y="362"/>
                      <a:pt x="144" y="362"/>
                    </a:cubicBezTo>
                    <a:cubicBezTo>
                      <a:pt x="258" y="362"/>
                      <a:pt x="258" y="362"/>
                      <a:pt x="258" y="362"/>
                    </a:cubicBezTo>
                    <a:cubicBezTo>
                      <a:pt x="327" y="362"/>
                      <a:pt x="383" y="306"/>
                      <a:pt x="383" y="237"/>
                    </a:cubicBezTo>
                    <a:cubicBezTo>
                      <a:pt x="383" y="167"/>
                      <a:pt x="327" y="112"/>
                      <a:pt x="258" y="112"/>
                    </a:cubicBezTo>
                    <a:cubicBezTo>
                      <a:pt x="249" y="112"/>
                      <a:pt x="249" y="112"/>
                      <a:pt x="249" y="112"/>
                    </a:cubicBezTo>
                    <a:cubicBezTo>
                      <a:pt x="242" y="48"/>
                      <a:pt x="190" y="0"/>
                      <a:pt x="125" y="0"/>
                    </a:cubicBezTo>
                    <a:close/>
                  </a:path>
                </a:pathLst>
              </a:custGeom>
              <a:ln w="38100">
                <a:headEnd/>
                <a:tailEnd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4" name="Freeform 8">
                <a:extLst>
                  <a:ext uri="{FF2B5EF4-FFF2-40B4-BE49-F238E27FC236}">
                    <a16:creationId xmlns:a16="http://schemas.microsoft.com/office/drawing/2014/main" id="{6FA7AC69-E330-4186-A088-D6F49504E2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6533" y="-443316"/>
                <a:ext cx="576511" cy="549518"/>
              </a:xfrm>
              <a:custGeom>
                <a:avLst/>
                <a:gdLst>
                  <a:gd name="T0" fmla="*/ 258 w 383"/>
                  <a:gd name="T1" fmla="*/ 0 h 365"/>
                  <a:gd name="T2" fmla="*/ 383 w 383"/>
                  <a:gd name="T3" fmla="*/ 125 h 365"/>
                  <a:gd name="T4" fmla="*/ 383 w 383"/>
                  <a:gd name="T5" fmla="*/ 240 h 365"/>
                  <a:gd name="T6" fmla="*/ 258 w 383"/>
                  <a:gd name="T7" fmla="*/ 365 h 365"/>
                  <a:gd name="T8" fmla="*/ 240 w 383"/>
                  <a:gd name="T9" fmla="*/ 363 h 365"/>
                  <a:gd name="T10" fmla="*/ 239 w 383"/>
                  <a:gd name="T11" fmla="*/ 363 h 365"/>
                  <a:gd name="T12" fmla="*/ 125 w 383"/>
                  <a:gd name="T13" fmla="*/ 363 h 365"/>
                  <a:gd name="T14" fmla="*/ 0 w 383"/>
                  <a:gd name="T15" fmla="*/ 237 h 365"/>
                  <a:gd name="T16" fmla="*/ 125 w 383"/>
                  <a:gd name="T17" fmla="*/ 113 h 365"/>
                  <a:gd name="T18" fmla="*/ 134 w 383"/>
                  <a:gd name="T19" fmla="*/ 113 h 365"/>
                  <a:gd name="T20" fmla="*/ 258 w 383"/>
                  <a:gd name="T21" fmla="*/ 0 h 3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83" h="365">
                    <a:moveTo>
                      <a:pt x="258" y="0"/>
                    </a:moveTo>
                    <a:cubicBezTo>
                      <a:pt x="327" y="0"/>
                      <a:pt x="383" y="56"/>
                      <a:pt x="383" y="125"/>
                    </a:cubicBezTo>
                    <a:cubicBezTo>
                      <a:pt x="383" y="240"/>
                      <a:pt x="383" y="240"/>
                      <a:pt x="383" y="240"/>
                    </a:cubicBezTo>
                    <a:cubicBezTo>
                      <a:pt x="383" y="309"/>
                      <a:pt x="327" y="365"/>
                      <a:pt x="258" y="365"/>
                    </a:cubicBezTo>
                    <a:cubicBezTo>
                      <a:pt x="252" y="365"/>
                      <a:pt x="246" y="364"/>
                      <a:pt x="240" y="363"/>
                    </a:cubicBezTo>
                    <a:cubicBezTo>
                      <a:pt x="239" y="363"/>
                      <a:pt x="239" y="363"/>
                      <a:pt x="239" y="363"/>
                    </a:cubicBezTo>
                    <a:cubicBezTo>
                      <a:pt x="125" y="363"/>
                      <a:pt x="125" y="363"/>
                      <a:pt x="125" y="363"/>
                    </a:cubicBezTo>
                    <a:cubicBezTo>
                      <a:pt x="56" y="363"/>
                      <a:pt x="0" y="307"/>
                      <a:pt x="0" y="237"/>
                    </a:cubicBezTo>
                    <a:cubicBezTo>
                      <a:pt x="0" y="168"/>
                      <a:pt x="56" y="113"/>
                      <a:pt x="125" y="113"/>
                    </a:cubicBezTo>
                    <a:cubicBezTo>
                      <a:pt x="134" y="113"/>
                      <a:pt x="134" y="113"/>
                      <a:pt x="134" y="113"/>
                    </a:cubicBezTo>
                    <a:cubicBezTo>
                      <a:pt x="140" y="49"/>
                      <a:pt x="193" y="0"/>
                      <a:pt x="258" y="0"/>
                    </a:cubicBezTo>
                    <a:close/>
                  </a:path>
                </a:pathLst>
              </a:custGeom>
              <a:ln w="38100">
                <a:headEnd/>
                <a:tailEnd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5" name="Freeform 9">
                <a:extLst>
                  <a:ext uri="{FF2B5EF4-FFF2-40B4-BE49-F238E27FC236}">
                    <a16:creationId xmlns:a16="http://schemas.microsoft.com/office/drawing/2014/main" id="{A6E5797B-1FCB-479B-B02E-A28D954C24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33339" y="195753"/>
                <a:ext cx="517809" cy="907723"/>
              </a:xfrm>
              <a:custGeom>
                <a:avLst/>
                <a:gdLst>
                  <a:gd name="T0" fmla="*/ 125 w 344"/>
                  <a:gd name="T1" fmla="*/ 0 h 605"/>
                  <a:gd name="T2" fmla="*/ 218 w 344"/>
                  <a:gd name="T3" fmla="*/ 0 h 605"/>
                  <a:gd name="T4" fmla="*/ 344 w 344"/>
                  <a:gd name="T5" fmla="*/ 126 h 605"/>
                  <a:gd name="T6" fmla="*/ 344 w 344"/>
                  <a:gd name="T7" fmla="*/ 479 h 605"/>
                  <a:gd name="T8" fmla="*/ 218 w 344"/>
                  <a:gd name="T9" fmla="*/ 605 h 605"/>
                  <a:gd name="T10" fmla="*/ 125 w 344"/>
                  <a:gd name="T11" fmla="*/ 605 h 605"/>
                  <a:gd name="T12" fmla="*/ 0 w 344"/>
                  <a:gd name="T13" fmla="*/ 479 h 605"/>
                  <a:gd name="T14" fmla="*/ 0 w 344"/>
                  <a:gd name="T15" fmla="*/ 126 h 605"/>
                  <a:gd name="T16" fmla="*/ 125 w 344"/>
                  <a:gd name="T17" fmla="*/ 0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44" h="605">
                    <a:moveTo>
                      <a:pt x="125" y="0"/>
                    </a:moveTo>
                    <a:cubicBezTo>
                      <a:pt x="218" y="0"/>
                      <a:pt x="218" y="0"/>
                      <a:pt x="218" y="0"/>
                    </a:cubicBezTo>
                    <a:cubicBezTo>
                      <a:pt x="288" y="0"/>
                      <a:pt x="344" y="56"/>
                      <a:pt x="344" y="126"/>
                    </a:cubicBezTo>
                    <a:cubicBezTo>
                      <a:pt x="344" y="479"/>
                      <a:pt x="344" y="479"/>
                      <a:pt x="344" y="479"/>
                    </a:cubicBezTo>
                    <a:cubicBezTo>
                      <a:pt x="344" y="549"/>
                      <a:pt x="288" y="605"/>
                      <a:pt x="218" y="605"/>
                    </a:cubicBezTo>
                    <a:cubicBezTo>
                      <a:pt x="125" y="605"/>
                      <a:pt x="125" y="605"/>
                      <a:pt x="125" y="605"/>
                    </a:cubicBezTo>
                    <a:cubicBezTo>
                      <a:pt x="56" y="605"/>
                      <a:pt x="0" y="549"/>
                      <a:pt x="0" y="479"/>
                    </a:cubicBezTo>
                    <a:cubicBezTo>
                      <a:pt x="0" y="126"/>
                      <a:pt x="0" y="126"/>
                      <a:pt x="0" y="126"/>
                    </a:cubicBezTo>
                    <a:cubicBezTo>
                      <a:pt x="0" y="56"/>
                      <a:pt x="56" y="0"/>
                      <a:pt x="125" y="0"/>
                    </a:cubicBezTo>
                    <a:close/>
                  </a:path>
                </a:pathLst>
              </a:custGeom>
              <a:ln w="38100">
                <a:headEnd/>
                <a:tailEnd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6" name="Freeform 11">
                <a:extLst>
                  <a:ext uri="{FF2B5EF4-FFF2-40B4-BE49-F238E27FC236}">
                    <a16:creationId xmlns:a16="http://schemas.microsoft.com/office/drawing/2014/main" id="{FD24F6AA-A8D9-43F4-9620-21B041E157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12939" y="175400"/>
                <a:ext cx="517809" cy="903652"/>
              </a:xfrm>
              <a:custGeom>
                <a:avLst/>
                <a:gdLst>
                  <a:gd name="T0" fmla="*/ 126 w 344"/>
                  <a:gd name="T1" fmla="*/ 0 h 604"/>
                  <a:gd name="T2" fmla="*/ 219 w 344"/>
                  <a:gd name="T3" fmla="*/ 0 h 604"/>
                  <a:gd name="T4" fmla="*/ 344 w 344"/>
                  <a:gd name="T5" fmla="*/ 126 h 604"/>
                  <a:gd name="T6" fmla="*/ 344 w 344"/>
                  <a:gd name="T7" fmla="*/ 479 h 604"/>
                  <a:gd name="T8" fmla="*/ 219 w 344"/>
                  <a:gd name="T9" fmla="*/ 604 h 604"/>
                  <a:gd name="T10" fmla="*/ 126 w 344"/>
                  <a:gd name="T11" fmla="*/ 604 h 604"/>
                  <a:gd name="T12" fmla="*/ 0 w 344"/>
                  <a:gd name="T13" fmla="*/ 479 h 604"/>
                  <a:gd name="T14" fmla="*/ 0 w 344"/>
                  <a:gd name="T15" fmla="*/ 126 h 604"/>
                  <a:gd name="T16" fmla="*/ 126 w 344"/>
                  <a:gd name="T17" fmla="*/ 0 h 6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44" h="604">
                    <a:moveTo>
                      <a:pt x="126" y="0"/>
                    </a:moveTo>
                    <a:cubicBezTo>
                      <a:pt x="219" y="0"/>
                      <a:pt x="219" y="0"/>
                      <a:pt x="219" y="0"/>
                    </a:cubicBezTo>
                    <a:cubicBezTo>
                      <a:pt x="288" y="0"/>
                      <a:pt x="344" y="56"/>
                      <a:pt x="344" y="126"/>
                    </a:cubicBezTo>
                    <a:cubicBezTo>
                      <a:pt x="344" y="479"/>
                      <a:pt x="344" y="479"/>
                      <a:pt x="344" y="479"/>
                    </a:cubicBezTo>
                    <a:cubicBezTo>
                      <a:pt x="344" y="549"/>
                      <a:pt x="288" y="604"/>
                      <a:pt x="219" y="604"/>
                    </a:cubicBezTo>
                    <a:cubicBezTo>
                      <a:pt x="126" y="604"/>
                      <a:pt x="126" y="604"/>
                      <a:pt x="126" y="604"/>
                    </a:cubicBezTo>
                    <a:cubicBezTo>
                      <a:pt x="56" y="604"/>
                      <a:pt x="0" y="549"/>
                      <a:pt x="0" y="479"/>
                    </a:cubicBezTo>
                    <a:cubicBezTo>
                      <a:pt x="0" y="126"/>
                      <a:pt x="0" y="126"/>
                      <a:pt x="0" y="126"/>
                    </a:cubicBezTo>
                    <a:cubicBezTo>
                      <a:pt x="0" y="56"/>
                      <a:pt x="56" y="0"/>
                      <a:pt x="126" y="0"/>
                    </a:cubicBezTo>
                    <a:close/>
                  </a:path>
                </a:pathLst>
              </a:custGeom>
              <a:ln w="38100">
                <a:headEnd/>
                <a:tailEnd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</p:grpSp>
        <p:grpSp>
          <p:nvGrpSpPr>
            <p:cNvPr id="328" name="Groep 327">
              <a:extLst>
                <a:ext uri="{FF2B5EF4-FFF2-40B4-BE49-F238E27FC236}">
                  <a16:creationId xmlns:a16="http://schemas.microsoft.com/office/drawing/2014/main" id="{386E770D-6349-433F-B8FD-8EAA7979F654}"/>
                </a:ext>
              </a:extLst>
            </p:cNvPr>
            <p:cNvGrpSpPr>
              <a:grpSpLocks noChangeAspect="1"/>
            </p:cNvGrpSpPr>
            <p:nvPr/>
          </p:nvGrpSpPr>
          <p:grpSpPr>
            <a:xfrm rot="10800000" flipH="1">
              <a:off x="840200" y="3495321"/>
              <a:ext cx="287902" cy="718570"/>
              <a:chOff x="7989467" y="-443316"/>
              <a:chExt cx="1213577" cy="3061020"/>
            </a:xfrm>
          </p:grpSpPr>
          <p:sp>
            <p:nvSpPr>
              <p:cNvPr id="329" name="Freeform 5">
                <a:extLst>
                  <a:ext uri="{FF2B5EF4-FFF2-40B4-BE49-F238E27FC236}">
                    <a16:creationId xmlns:a16="http://schemas.microsoft.com/office/drawing/2014/main" id="{D2070C29-02E4-46B9-9ADA-0A93346ABD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50742" y="1087194"/>
                <a:ext cx="227391" cy="1530510"/>
              </a:xfrm>
              <a:custGeom>
                <a:avLst/>
                <a:gdLst>
                  <a:gd name="T0" fmla="*/ 99 w 151"/>
                  <a:gd name="T1" fmla="*/ 0 h 1021"/>
                  <a:gd name="T2" fmla="*/ 11 w 151"/>
                  <a:gd name="T3" fmla="*/ 412 h 1021"/>
                  <a:gd name="T4" fmla="*/ 141 w 151"/>
                  <a:gd name="T5" fmla="*/ 828 h 1021"/>
                  <a:gd name="T6" fmla="*/ 151 w 151"/>
                  <a:gd name="T7" fmla="*/ 1021 h 10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1" h="1021">
                    <a:moveTo>
                      <a:pt x="99" y="0"/>
                    </a:moveTo>
                    <a:cubicBezTo>
                      <a:pt x="99" y="0"/>
                      <a:pt x="21" y="271"/>
                      <a:pt x="11" y="412"/>
                    </a:cubicBezTo>
                    <a:cubicBezTo>
                      <a:pt x="0" y="552"/>
                      <a:pt x="130" y="635"/>
                      <a:pt x="141" y="828"/>
                    </a:cubicBezTo>
                    <a:cubicBezTo>
                      <a:pt x="151" y="1021"/>
                      <a:pt x="151" y="1021"/>
                      <a:pt x="151" y="1021"/>
                    </a:cubicBezTo>
                  </a:path>
                </a:pathLst>
              </a:custGeom>
              <a:noFill/>
              <a:ln w="381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30" name="Freeform 6">
                <a:extLst>
                  <a:ext uri="{FF2B5EF4-FFF2-40B4-BE49-F238E27FC236}">
                    <a16:creationId xmlns:a16="http://schemas.microsoft.com/office/drawing/2014/main" id="{32E1228C-4DDF-47A3-8338-D0EE9670FA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71844" y="1066841"/>
                <a:ext cx="234806" cy="1530510"/>
              </a:xfrm>
              <a:custGeom>
                <a:avLst/>
                <a:gdLst>
                  <a:gd name="T0" fmla="*/ 63 w 156"/>
                  <a:gd name="T1" fmla="*/ 1021 h 1021"/>
                  <a:gd name="T2" fmla="*/ 147 w 156"/>
                  <a:gd name="T3" fmla="*/ 608 h 1021"/>
                  <a:gd name="T4" fmla="*/ 13 w 156"/>
                  <a:gd name="T5" fmla="*/ 193 h 1021"/>
                  <a:gd name="T6" fmla="*/ 0 w 156"/>
                  <a:gd name="T7" fmla="*/ 0 h 10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6" h="1021">
                    <a:moveTo>
                      <a:pt x="63" y="1021"/>
                    </a:moveTo>
                    <a:cubicBezTo>
                      <a:pt x="63" y="1021"/>
                      <a:pt x="138" y="749"/>
                      <a:pt x="147" y="608"/>
                    </a:cubicBezTo>
                    <a:cubicBezTo>
                      <a:pt x="156" y="468"/>
                      <a:pt x="25" y="386"/>
                      <a:pt x="13" y="193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noFill/>
              <a:ln w="381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31" name="Freeform 7">
                <a:extLst>
                  <a:ext uri="{FF2B5EF4-FFF2-40B4-BE49-F238E27FC236}">
                    <a16:creationId xmlns:a16="http://schemas.microsoft.com/office/drawing/2014/main" id="{8A6FCF8F-D0CB-4A9B-9614-628F802911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89467" y="-439246"/>
                <a:ext cx="577129" cy="545448"/>
              </a:xfrm>
              <a:custGeom>
                <a:avLst/>
                <a:gdLst>
                  <a:gd name="T0" fmla="*/ 125 w 383"/>
                  <a:gd name="T1" fmla="*/ 0 h 364"/>
                  <a:gd name="T2" fmla="*/ 0 w 383"/>
                  <a:gd name="T3" fmla="*/ 124 h 364"/>
                  <a:gd name="T4" fmla="*/ 0 w 383"/>
                  <a:gd name="T5" fmla="*/ 239 h 364"/>
                  <a:gd name="T6" fmla="*/ 125 w 383"/>
                  <a:gd name="T7" fmla="*/ 364 h 364"/>
                  <a:gd name="T8" fmla="*/ 143 w 383"/>
                  <a:gd name="T9" fmla="*/ 362 h 364"/>
                  <a:gd name="T10" fmla="*/ 144 w 383"/>
                  <a:gd name="T11" fmla="*/ 362 h 364"/>
                  <a:gd name="T12" fmla="*/ 258 w 383"/>
                  <a:gd name="T13" fmla="*/ 362 h 364"/>
                  <a:gd name="T14" fmla="*/ 383 w 383"/>
                  <a:gd name="T15" fmla="*/ 237 h 364"/>
                  <a:gd name="T16" fmla="*/ 258 w 383"/>
                  <a:gd name="T17" fmla="*/ 112 h 364"/>
                  <a:gd name="T18" fmla="*/ 249 w 383"/>
                  <a:gd name="T19" fmla="*/ 112 h 364"/>
                  <a:gd name="T20" fmla="*/ 125 w 383"/>
                  <a:gd name="T21" fmla="*/ 0 h 3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83" h="364">
                    <a:moveTo>
                      <a:pt x="125" y="0"/>
                    </a:moveTo>
                    <a:cubicBezTo>
                      <a:pt x="56" y="0"/>
                      <a:pt x="0" y="55"/>
                      <a:pt x="0" y="124"/>
                    </a:cubicBezTo>
                    <a:cubicBezTo>
                      <a:pt x="0" y="239"/>
                      <a:pt x="0" y="239"/>
                      <a:pt x="0" y="239"/>
                    </a:cubicBezTo>
                    <a:cubicBezTo>
                      <a:pt x="0" y="308"/>
                      <a:pt x="56" y="364"/>
                      <a:pt x="125" y="364"/>
                    </a:cubicBezTo>
                    <a:cubicBezTo>
                      <a:pt x="131" y="364"/>
                      <a:pt x="137" y="363"/>
                      <a:pt x="143" y="362"/>
                    </a:cubicBezTo>
                    <a:cubicBezTo>
                      <a:pt x="143" y="362"/>
                      <a:pt x="144" y="362"/>
                      <a:pt x="144" y="362"/>
                    </a:cubicBezTo>
                    <a:cubicBezTo>
                      <a:pt x="258" y="362"/>
                      <a:pt x="258" y="362"/>
                      <a:pt x="258" y="362"/>
                    </a:cubicBezTo>
                    <a:cubicBezTo>
                      <a:pt x="327" y="362"/>
                      <a:pt x="383" y="306"/>
                      <a:pt x="383" y="237"/>
                    </a:cubicBezTo>
                    <a:cubicBezTo>
                      <a:pt x="383" y="167"/>
                      <a:pt x="327" y="112"/>
                      <a:pt x="258" y="112"/>
                    </a:cubicBezTo>
                    <a:cubicBezTo>
                      <a:pt x="249" y="112"/>
                      <a:pt x="249" y="112"/>
                      <a:pt x="249" y="112"/>
                    </a:cubicBezTo>
                    <a:cubicBezTo>
                      <a:pt x="242" y="48"/>
                      <a:pt x="190" y="0"/>
                      <a:pt x="125" y="0"/>
                    </a:cubicBezTo>
                    <a:close/>
                  </a:path>
                </a:pathLst>
              </a:custGeom>
              <a:ln w="38100">
                <a:headEnd/>
                <a:tailEnd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332" name="Freeform 8">
                <a:extLst>
                  <a:ext uri="{FF2B5EF4-FFF2-40B4-BE49-F238E27FC236}">
                    <a16:creationId xmlns:a16="http://schemas.microsoft.com/office/drawing/2014/main" id="{8AA8387C-12C7-4797-B942-8811562C3D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6533" y="-443316"/>
                <a:ext cx="576511" cy="549518"/>
              </a:xfrm>
              <a:custGeom>
                <a:avLst/>
                <a:gdLst>
                  <a:gd name="T0" fmla="*/ 258 w 383"/>
                  <a:gd name="T1" fmla="*/ 0 h 365"/>
                  <a:gd name="T2" fmla="*/ 383 w 383"/>
                  <a:gd name="T3" fmla="*/ 125 h 365"/>
                  <a:gd name="T4" fmla="*/ 383 w 383"/>
                  <a:gd name="T5" fmla="*/ 240 h 365"/>
                  <a:gd name="T6" fmla="*/ 258 w 383"/>
                  <a:gd name="T7" fmla="*/ 365 h 365"/>
                  <a:gd name="T8" fmla="*/ 240 w 383"/>
                  <a:gd name="T9" fmla="*/ 363 h 365"/>
                  <a:gd name="T10" fmla="*/ 239 w 383"/>
                  <a:gd name="T11" fmla="*/ 363 h 365"/>
                  <a:gd name="T12" fmla="*/ 125 w 383"/>
                  <a:gd name="T13" fmla="*/ 363 h 365"/>
                  <a:gd name="T14" fmla="*/ 0 w 383"/>
                  <a:gd name="T15" fmla="*/ 237 h 365"/>
                  <a:gd name="T16" fmla="*/ 125 w 383"/>
                  <a:gd name="T17" fmla="*/ 113 h 365"/>
                  <a:gd name="T18" fmla="*/ 134 w 383"/>
                  <a:gd name="T19" fmla="*/ 113 h 365"/>
                  <a:gd name="T20" fmla="*/ 258 w 383"/>
                  <a:gd name="T21" fmla="*/ 0 h 3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83" h="365">
                    <a:moveTo>
                      <a:pt x="258" y="0"/>
                    </a:moveTo>
                    <a:cubicBezTo>
                      <a:pt x="327" y="0"/>
                      <a:pt x="383" y="56"/>
                      <a:pt x="383" y="125"/>
                    </a:cubicBezTo>
                    <a:cubicBezTo>
                      <a:pt x="383" y="240"/>
                      <a:pt x="383" y="240"/>
                      <a:pt x="383" y="240"/>
                    </a:cubicBezTo>
                    <a:cubicBezTo>
                      <a:pt x="383" y="309"/>
                      <a:pt x="327" y="365"/>
                      <a:pt x="258" y="365"/>
                    </a:cubicBezTo>
                    <a:cubicBezTo>
                      <a:pt x="252" y="365"/>
                      <a:pt x="246" y="364"/>
                      <a:pt x="240" y="363"/>
                    </a:cubicBezTo>
                    <a:cubicBezTo>
                      <a:pt x="239" y="363"/>
                      <a:pt x="239" y="363"/>
                      <a:pt x="239" y="363"/>
                    </a:cubicBezTo>
                    <a:cubicBezTo>
                      <a:pt x="125" y="363"/>
                      <a:pt x="125" y="363"/>
                      <a:pt x="125" y="363"/>
                    </a:cubicBezTo>
                    <a:cubicBezTo>
                      <a:pt x="56" y="363"/>
                      <a:pt x="0" y="307"/>
                      <a:pt x="0" y="237"/>
                    </a:cubicBezTo>
                    <a:cubicBezTo>
                      <a:pt x="0" y="168"/>
                      <a:pt x="56" y="113"/>
                      <a:pt x="125" y="113"/>
                    </a:cubicBezTo>
                    <a:cubicBezTo>
                      <a:pt x="134" y="113"/>
                      <a:pt x="134" y="113"/>
                      <a:pt x="134" y="113"/>
                    </a:cubicBezTo>
                    <a:cubicBezTo>
                      <a:pt x="140" y="49"/>
                      <a:pt x="193" y="0"/>
                      <a:pt x="258" y="0"/>
                    </a:cubicBezTo>
                    <a:close/>
                  </a:path>
                </a:pathLst>
              </a:custGeom>
              <a:ln w="38100">
                <a:headEnd/>
                <a:tailEnd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33" name="Freeform 9">
                <a:extLst>
                  <a:ext uri="{FF2B5EF4-FFF2-40B4-BE49-F238E27FC236}">
                    <a16:creationId xmlns:a16="http://schemas.microsoft.com/office/drawing/2014/main" id="{E6730CF7-B128-4C69-8F71-A752E2B1C2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33339" y="195753"/>
                <a:ext cx="517809" cy="907723"/>
              </a:xfrm>
              <a:custGeom>
                <a:avLst/>
                <a:gdLst>
                  <a:gd name="T0" fmla="*/ 125 w 344"/>
                  <a:gd name="T1" fmla="*/ 0 h 605"/>
                  <a:gd name="T2" fmla="*/ 218 w 344"/>
                  <a:gd name="T3" fmla="*/ 0 h 605"/>
                  <a:gd name="T4" fmla="*/ 344 w 344"/>
                  <a:gd name="T5" fmla="*/ 126 h 605"/>
                  <a:gd name="T6" fmla="*/ 344 w 344"/>
                  <a:gd name="T7" fmla="*/ 479 h 605"/>
                  <a:gd name="T8" fmla="*/ 218 w 344"/>
                  <a:gd name="T9" fmla="*/ 605 h 605"/>
                  <a:gd name="T10" fmla="*/ 125 w 344"/>
                  <a:gd name="T11" fmla="*/ 605 h 605"/>
                  <a:gd name="T12" fmla="*/ 0 w 344"/>
                  <a:gd name="T13" fmla="*/ 479 h 605"/>
                  <a:gd name="T14" fmla="*/ 0 w 344"/>
                  <a:gd name="T15" fmla="*/ 126 h 605"/>
                  <a:gd name="T16" fmla="*/ 125 w 344"/>
                  <a:gd name="T17" fmla="*/ 0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44" h="605">
                    <a:moveTo>
                      <a:pt x="125" y="0"/>
                    </a:moveTo>
                    <a:cubicBezTo>
                      <a:pt x="218" y="0"/>
                      <a:pt x="218" y="0"/>
                      <a:pt x="218" y="0"/>
                    </a:cubicBezTo>
                    <a:cubicBezTo>
                      <a:pt x="288" y="0"/>
                      <a:pt x="344" y="56"/>
                      <a:pt x="344" y="126"/>
                    </a:cubicBezTo>
                    <a:cubicBezTo>
                      <a:pt x="344" y="479"/>
                      <a:pt x="344" y="479"/>
                      <a:pt x="344" y="479"/>
                    </a:cubicBezTo>
                    <a:cubicBezTo>
                      <a:pt x="344" y="549"/>
                      <a:pt x="288" y="605"/>
                      <a:pt x="218" y="605"/>
                    </a:cubicBezTo>
                    <a:cubicBezTo>
                      <a:pt x="125" y="605"/>
                      <a:pt x="125" y="605"/>
                      <a:pt x="125" y="605"/>
                    </a:cubicBezTo>
                    <a:cubicBezTo>
                      <a:pt x="56" y="605"/>
                      <a:pt x="0" y="549"/>
                      <a:pt x="0" y="479"/>
                    </a:cubicBezTo>
                    <a:cubicBezTo>
                      <a:pt x="0" y="126"/>
                      <a:pt x="0" y="126"/>
                      <a:pt x="0" y="126"/>
                    </a:cubicBezTo>
                    <a:cubicBezTo>
                      <a:pt x="0" y="56"/>
                      <a:pt x="56" y="0"/>
                      <a:pt x="125" y="0"/>
                    </a:cubicBezTo>
                    <a:close/>
                  </a:path>
                </a:pathLst>
              </a:custGeom>
              <a:ln w="38100">
                <a:headEnd/>
                <a:tailEnd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34" name="Freeform 11">
                <a:extLst>
                  <a:ext uri="{FF2B5EF4-FFF2-40B4-BE49-F238E27FC236}">
                    <a16:creationId xmlns:a16="http://schemas.microsoft.com/office/drawing/2014/main" id="{E8CD077D-9DFB-4B0A-8C52-DA532A172E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12939" y="175400"/>
                <a:ext cx="517809" cy="903652"/>
              </a:xfrm>
              <a:custGeom>
                <a:avLst/>
                <a:gdLst>
                  <a:gd name="T0" fmla="*/ 126 w 344"/>
                  <a:gd name="T1" fmla="*/ 0 h 604"/>
                  <a:gd name="T2" fmla="*/ 219 w 344"/>
                  <a:gd name="T3" fmla="*/ 0 h 604"/>
                  <a:gd name="T4" fmla="*/ 344 w 344"/>
                  <a:gd name="T5" fmla="*/ 126 h 604"/>
                  <a:gd name="T6" fmla="*/ 344 w 344"/>
                  <a:gd name="T7" fmla="*/ 479 h 604"/>
                  <a:gd name="T8" fmla="*/ 219 w 344"/>
                  <a:gd name="T9" fmla="*/ 604 h 604"/>
                  <a:gd name="T10" fmla="*/ 126 w 344"/>
                  <a:gd name="T11" fmla="*/ 604 h 604"/>
                  <a:gd name="T12" fmla="*/ 0 w 344"/>
                  <a:gd name="T13" fmla="*/ 479 h 604"/>
                  <a:gd name="T14" fmla="*/ 0 w 344"/>
                  <a:gd name="T15" fmla="*/ 126 h 604"/>
                  <a:gd name="T16" fmla="*/ 126 w 344"/>
                  <a:gd name="T17" fmla="*/ 0 h 6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44" h="604">
                    <a:moveTo>
                      <a:pt x="126" y="0"/>
                    </a:moveTo>
                    <a:cubicBezTo>
                      <a:pt x="219" y="0"/>
                      <a:pt x="219" y="0"/>
                      <a:pt x="219" y="0"/>
                    </a:cubicBezTo>
                    <a:cubicBezTo>
                      <a:pt x="288" y="0"/>
                      <a:pt x="344" y="56"/>
                      <a:pt x="344" y="126"/>
                    </a:cubicBezTo>
                    <a:cubicBezTo>
                      <a:pt x="344" y="479"/>
                      <a:pt x="344" y="479"/>
                      <a:pt x="344" y="479"/>
                    </a:cubicBezTo>
                    <a:cubicBezTo>
                      <a:pt x="344" y="549"/>
                      <a:pt x="288" y="604"/>
                      <a:pt x="219" y="604"/>
                    </a:cubicBezTo>
                    <a:cubicBezTo>
                      <a:pt x="126" y="604"/>
                      <a:pt x="126" y="604"/>
                      <a:pt x="126" y="604"/>
                    </a:cubicBezTo>
                    <a:cubicBezTo>
                      <a:pt x="56" y="604"/>
                      <a:pt x="0" y="549"/>
                      <a:pt x="0" y="479"/>
                    </a:cubicBezTo>
                    <a:cubicBezTo>
                      <a:pt x="0" y="126"/>
                      <a:pt x="0" y="126"/>
                      <a:pt x="0" y="126"/>
                    </a:cubicBezTo>
                    <a:cubicBezTo>
                      <a:pt x="0" y="56"/>
                      <a:pt x="56" y="0"/>
                      <a:pt x="126" y="0"/>
                    </a:cubicBezTo>
                    <a:close/>
                  </a:path>
                </a:pathLst>
              </a:custGeom>
              <a:ln w="38100">
                <a:headEnd/>
                <a:tailEnd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</p:grpSp>
        <p:grpSp>
          <p:nvGrpSpPr>
            <p:cNvPr id="349" name="Groep 348">
              <a:extLst>
                <a:ext uri="{FF2B5EF4-FFF2-40B4-BE49-F238E27FC236}">
                  <a16:creationId xmlns:a16="http://schemas.microsoft.com/office/drawing/2014/main" id="{91B8A4ED-65C6-4039-9DC9-CDDE6AAEA8DA}"/>
                </a:ext>
              </a:extLst>
            </p:cNvPr>
            <p:cNvGrpSpPr>
              <a:grpSpLocks noChangeAspect="1"/>
            </p:cNvGrpSpPr>
            <p:nvPr/>
          </p:nvGrpSpPr>
          <p:grpSpPr>
            <a:xfrm rot="-7200000" flipH="1">
              <a:off x="306545" y="3167897"/>
              <a:ext cx="287902" cy="718570"/>
              <a:chOff x="7989467" y="-443316"/>
              <a:chExt cx="1213577" cy="3061020"/>
            </a:xfrm>
          </p:grpSpPr>
          <p:sp>
            <p:nvSpPr>
              <p:cNvPr id="350" name="Freeform 5">
                <a:extLst>
                  <a:ext uri="{FF2B5EF4-FFF2-40B4-BE49-F238E27FC236}">
                    <a16:creationId xmlns:a16="http://schemas.microsoft.com/office/drawing/2014/main" id="{80B16950-4FCE-409A-B0F3-244279E102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50742" y="1087194"/>
                <a:ext cx="227391" cy="1530510"/>
              </a:xfrm>
              <a:custGeom>
                <a:avLst/>
                <a:gdLst>
                  <a:gd name="T0" fmla="*/ 99 w 151"/>
                  <a:gd name="T1" fmla="*/ 0 h 1021"/>
                  <a:gd name="T2" fmla="*/ 11 w 151"/>
                  <a:gd name="T3" fmla="*/ 412 h 1021"/>
                  <a:gd name="T4" fmla="*/ 141 w 151"/>
                  <a:gd name="T5" fmla="*/ 828 h 1021"/>
                  <a:gd name="T6" fmla="*/ 151 w 151"/>
                  <a:gd name="T7" fmla="*/ 1021 h 10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1" h="1021">
                    <a:moveTo>
                      <a:pt x="99" y="0"/>
                    </a:moveTo>
                    <a:cubicBezTo>
                      <a:pt x="99" y="0"/>
                      <a:pt x="21" y="271"/>
                      <a:pt x="11" y="412"/>
                    </a:cubicBezTo>
                    <a:cubicBezTo>
                      <a:pt x="0" y="552"/>
                      <a:pt x="130" y="635"/>
                      <a:pt x="141" y="828"/>
                    </a:cubicBezTo>
                    <a:cubicBezTo>
                      <a:pt x="151" y="1021"/>
                      <a:pt x="151" y="1021"/>
                      <a:pt x="151" y="1021"/>
                    </a:cubicBezTo>
                  </a:path>
                </a:pathLst>
              </a:custGeom>
              <a:noFill/>
              <a:ln w="381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51" name="Freeform 6">
                <a:extLst>
                  <a:ext uri="{FF2B5EF4-FFF2-40B4-BE49-F238E27FC236}">
                    <a16:creationId xmlns:a16="http://schemas.microsoft.com/office/drawing/2014/main" id="{46BB83AC-6F00-41AF-B722-5D8A5F2AAA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71844" y="1066841"/>
                <a:ext cx="234806" cy="1530510"/>
              </a:xfrm>
              <a:custGeom>
                <a:avLst/>
                <a:gdLst>
                  <a:gd name="T0" fmla="*/ 63 w 156"/>
                  <a:gd name="T1" fmla="*/ 1021 h 1021"/>
                  <a:gd name="T2" fmla="*/ 147 w 156"/>
                  <a:gd name="T3" fmla="*/ 608 h 1021"/>
                  <a:gd name="T4" fmla="*/ 13 w 156"/>
                  <a:gd name="T5" fmla="*/ 193 h 1021"/>
                  <a:gd name="T6" fmla="*/ 0 w 156"/>
                  <a:gd name="T7" fmla="*/ 0 h 10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6" h="1021">
                    <a:moveTo>
                      <a:pt x="63" y="1021"/>
                    </a:moveTo>
                    <a:cubicBezTo>
                      <a:pt x="63" y="1021"/>
                      <a:pt x="138" y="749"/>
                      <a:pt x="147" y="608"/>
                    </a:cubicBezTo>
                    <a:cubicBezTo>
                      <a:pt x="156" y="468"/>
                      <a:pt x="25" y="386"/>
                      <a:pt x="13" y="193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noFill/>
              <a:ln w="381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52" name="Freeform 7">
                <a:extLst>
                  <a:ext uri="{FF2B5EF4-FFF2-40B4-BE49-F238E27FC236}">
                    <a16:creationId xmlns:a16="http://schemas.microsoft.com/office/drawing/2014/main" id="{35E3CD6B-EF0A-4672-8FE5-6B04DA619E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89467" y="-439246"/>
                <a:ext cx="577129" cy="545448"/>
              </a:xfrm>
              <a:custGeom>
                <a:avLst/>
                <a:gdLst>
                  <a:gd name="T0" fmla="*/ 125 w 383"/>
                  <a:gd name="T1" fmla="*/ 0 h 364"/>
                  <a:gd name="T2" fmla="*/ 0 w 383"/>
                  <a:gd name="T3" fmla="*/ 124 h 364"/>
                  <a:gd name="T4" fmla="*/ 0 w 383"/>
                  <a:gd name="T5" fmla="*/ 239 h 364"/>
                  <a:gd name="T6" fmla="*/ 125 w 383"/>
                  <a:gd name="T7" fmla="*/ 364 h 364"/>
                  <a:gd name="T8" fmla="*/ 143 w 383"/>
                  <a:gd name="T9" fmla="*/ 362 h 364"/>
                  <a:gd name="T10" fmla="*/ 144 w 383"/>
                  <a:gd name="T11" fmla="*/ 362 h 364"/>
                  <a:gd name="T12" fmla="*/ 258 w 383"/>
                  <a:gd name="T13" fmla="*/ 362 h 364"/>
                  <a:gd name="T14" fmla="*/ 383 w 383"/>
                  <a:gd name="T15" fmla="*/ 237 h 364"/>
                  <a:gd name="T16" fmla="*/ 258 w 383"/>
                  <a:gd name="T17" fmla="*/ 112 h 364"/>
                  <a:gd name="T18" fmla="*/ 249 w 383"/>
                  <a:gd name="T19" fmla="*/ 112 h 364"/>
                  <a:gd name="T20" fmla="*/ 125 w 383"/>
                  <a:gd name="T21" fmla="*/ 0 h 3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83" h="364">
                    <a:moveTo>
                      <a:pt x="125" y="0"/>
                    </a:moveTo>
                    <a:cubicBezTo>
                      <a:pt x="56" y="0"/>
                      <a:pt x="0" y="55"/>
                      <a:pt x="0" y="124"/>
                    </a:cubicBezTo>
                    <a:cubicBezTo>
                      <a:pt x="0" y="239"/>
                      <a:pt x="0" y="239"/>
                      <a:pt x="0" y="239"/>
                    </a:cubicBezTo>
                    <a:cubicBezTo>
                      <a:pt x="0" y="308"/>
                      <a:pt x="56" y="364"/>
                      <a:pt x="125" y="364"/>
                    </a:cubicBezTo>
                    <a:cubicBezTo>
                      <a:pt x="131" y="364"/>
                      <a:pt x="137" y="363"/>
                      <a:pt x="143" y="362"/>
                    </a:cubicBezTo>
                    <a:cubicBezTo>
                      <a:pt x="143" y="362"/>
                      <a:pt x="144" y="362"/>
                      <a:pt x="144" y="362"/>
                    </a:cubicBezTo>
                    <a:cubicBezTo>
                      <a:pt x="258" y="362"/>
                      <a:pt x="258" y="362"/>
                      <a:pt x="258" y="362"/>
                    </a:cubicBezTo>
                    <a:cubicBezTo>
                      <a:pt x="327" y="362"/>
                      <a:pt x="383" y="306"/>
                      <a:pt x="383" y="237"/>
                    </a:cubicBezTo>
                    <a:cubicBezTo>
                      <a:pt x="383" y="167"/>
                      <a:pt x="327" y="112"/>
                      <a:pt x="258" y="112"/>
                    </a:cubicBezTo>
                    <a:cubicBezTo>
                      <a:pt x="249" y="112"/>
                      <a:pt x="249" y="112"/>
                      <a:pt x="249" y="112"/>
                    </a:cubicBezTo>
                    <a:cubicBezTo>
                      <a:pt x="242" y="48"/>
                      <a:pt x="190" y="0"/>
                      <a:pt x="125" y="0"/>
                    </a:cubicBezTo>
                    <a:close/>
                  </a:path>
                </a:pathLst>
              </a:custGeom>
              <a:ln w="38100">
                <a:headEnd/>
                <a:tailEnd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53" name="Freeform 8">
                <a:extLst>
                  <a:ext uri="{FF2B5EF4-FFF2-40B4-BE49-F238E27FC236}">
                    <a16:creationId xmlns:a16="http://schemas.microsoft.com/office/drawing/2014/main" id="{8129A608-F363-478B-8702-AA282ECD5E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6533" y="-443316"/>
                <a:ext cx="576511" cy="549518"/>
              </a:xfrm>
              <a:custGeom>
                <a:avLst/>
                <a:gdLst>
                  <a:gd name="T0" fmla="*/ 258 w 383"/>
                  <a:gd name="T1" fmla="*/ 0 h 365"/>
                  <a:gd name="T2" fmla="*/ 383 w 383"/>
                  <a:gd name="T3" fmla="*/ 125 h 365"/>
                  <a:gd name="T4" fmla="*/ 383 w 383"/>
                  <a:gd name="T5" fmla="*/ 240 h 365"/>
                  <a:gd name="T6" fmla="*/ 258 w 383"/>
                  <a:gd name="T7" fmla="*/ 365 h 365"/>
                  <a:gd name="T8" fmla="*/ 240 w 383"/>
                  <a:gd name="T9" fmla="*/ 363 h 365"/>
                  <a:gd name="T10" fmla="*/ 239 w 383"/>
                  <a:gd name="T11" fmla="*/ 363 h 365"/>
                  <a:gd name="T12" fmla="*/ 125 w 383"/>
                  <a:gd name="T13" fmla="*/ 363 h 365"/>
                  <a:gd name="T14" fmla="*/ 0 w 383"/>
                  <a:gd name="T15" fmla="*/ 237 h 365"/>
                  <a:gd name="T16" fmla="*/ 125 w 383"/>
                  <a:gd name="T17" fmla="*/ 113 h 365"/>
                  <a:gd name="T18" fmla="*/ 134 w 383"/>
                  <a:gd name="T19" fmla="*/ 113 h 365"/>
                  <a:gd name="T20" fmla="*/ 258 w 383"/>
                  <a:gd name="T21" fmla="*/ 0 h 3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83" h="365">
                    <a:moveTo>
                      <a:pt x="258" y="0"/>
                    </a:moveTo>
                    <a:cubicBezTo>
                      <a:pt x="327" y="0"/>
                      <a:pt x="383" y="56"/>
                      <a:pt x="383" y="125"/>
                    </a:cubicBezTo>
                    <a:cubicBezTo>
                      <a:pt x="383" y="240"/>
                      <a:pt x="383" y="240"/>
                      <a:pt x="383" y="240"/>
                    </a:cubicBezTo>
                    <a:cubicBezTo>
                      <a:pt x="383" y="309"/>
                      <a:pt x="327" y="365"/>
                      <a:pt x="258" y="365"/>
                    </a:cubicBezTo>
                    <a:cubicBezTo>
                      <a:pt x="252" y="365"/>
                      <a:pt x="246" y="364"/>
                      <a:pt x="240" y="363"/>
                    </a:cubicBezTo>
                    <a:cubicBezTo>
                      <a:pt x="239" y="363"/>
                      <a:pt x="239" y="363"/>
                      <a:pt x="239" y="363"/>
                    </a:cubicBezTo>
                    <a:cubicBezTo>
                      <a:pt x="125" y="363"/>
                      <a:pt x="125" y="363"/>
                      <a:pt x="125" y="363"/>
                    </a:cubicBezTo>
                    <a:cubicBezTo>
                      <a:pt x="56" y="363"/>
                      <a:pt x="0" y="307"/>
                      <a:pt x="0" y="237"/>
                    </a:cubicBezTo>
                    <a:cubicBezTo>
                      <a:pt x="0" y="168"/>
                      <a:pt x="56" y="113"/>
                      <a:pt x="125" y="113"/>
                    </a:cubicBezTo>
                    <a:cubicBezTo>
                      <a:pt x="134" y="113"/>
                      <a:pt x="134" y="113"/>
                      <a:pt x="134" y="113"/>
                    </a:cubicBezTo>
                    <a:cubicBezTo>
                      <a:pt x="140" y="49"/>
                      <a:pt x="193" y="0"/>
                      <a:pt x="258" y="0"/>
                    </a:cubicBezTo>
                    <a:close/>
                  </a:path>
                </a:pathLst>
              </a:custGeom>
              <a:ln w="38100">
                <a:headEnd/>
                <a:tailEnd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54" name="Freeform 9">
                <a:extLst>
                  <a:ext uri="{FF2B5EF4-FFF2-40B4-BE49-F238E27FC236}">
                    <a16:creationId xmlns:a16="http://schemas.microsoft.com/office/drawing/2014/main" id="{94520C3F-9C3A-4EDE-9061-49AACA5DC4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33339" y="195753"/>
                <a:ext cx="517809" cy="907723"/>
              </a:xfrm>
              <a:custGeom>
                <a:avLst/>
                <a:gdLst>
                  <a:gd name="T0" fmla="*/ 125 w 344"/>
                  <a:gd name="T1" fmla="*/ 0 h 605"/>
                  <a:gd name="T2" fmla="*/ 218 w 344"/>
                  <a:gd name="T3" fmla="*/ 0 h 605"/>
                  <a:gd name="T4" fmla="*/ 344 w 344"/>
                  <a:gd name="T5" fmla="*/ 126 h 605"/>
                  <a:gd name="T6" fmla="*/ 344 w 344"/>
                  <a:gd name="T7" fmla="*/ 479 h 605"/>
                  <a:gd name="T8" fmla="*/ 218 w 344"/>
                  <a:gd name="T9" fmla="*/ 605 h 605"/>
                  <a:gd name="T10" fmla="*/ 125 w 344"/>
                  <a:gd name="T11" fmla="*/ 605 h 605"/>
                  <a:gd name="T12" fmla="*/ 0 w 344"/>
                  <a:gd name="T13" fmla="*/ 479 h 605"/>
                  <a:gd name="T14" fmla="*/ 0 w 344"/>
                  <a:gd name="T15" fmla="*/ 126 h 605"/>
                  <a:gd name="T16" fmla="*/ 125 w 344"/>
                  <a:gd name="T17" fmla="*/ 0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44" h="605">
                    <a:moveTo>
                      <a:pt x="125" y="0"/>
                    </a:moveTo>
                    <a:cubicBezTo>
                      <a:pt x="218" y="0"/>
                      <a:pt x="218" y="0"/>
                      <a:pt x="218" y="0"/>
                    </a:cubicBezTo>
                    <a:cubicBezTo>
                      <a:pt x="288" y="0"/>
                      <a:pt x="344" y="56"/>
                      <a:pt x="344" y="126"/>
                    </a:cubicBezTo>
                    <a:cubicBezTo>
                      <a:pt x="344" y="479"/>
                      <a:pt x="344" y="479"/>
                      <a:pt x="344" y="479"/>
                    </a:cubicBezTo>
                    <a:cubicBezTo>
                      <a:pt x="344" y="549"/>
                      <a:pt x="288" y="605"/>
                      <a:pt x="218" y="605"/>
                    </a:cubicBezTo>
                    <a:cubicBezTo>
                      <a:pt x="125" y="605"/>
                      <a:pt x="125" y="605"/>
                      <a:pt x="125" y="605"/>
                    </a:cubicBezTo>
                    <a:cubicBezTo>
                      <a:pt x="56" y="605"/>
                      <a:pt x="0" y="549"/>
                      <a:pt x="0" y="479"/>
                    </a:cubicBezTo>
                    <a:cubicBezTo>
                      <a:pt x="0" y="126"/>
                      <a:pt x="0" y="126"/>
                      <a:pt x="0" y="126"/>
                    </a:cubicBezTo>
                    <a:cubicBezTo>
                      <a:pt x="0" y="56"/>
                      <a:pt x="56" y="0"/>
                      <a:pt x="125" y="0"/>
                    </a:cubicBezTo>
                    <a:close/>
                  </a:path>
                </a:pathLst>
              </a:custGeom>
              <a:ln w="38100">
                <a:headEnd/>
                <a:tailEnd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55" name="Freeform 11">
                <a:extLst>
                  <a:ext uri="{FF2B5EF4-FFF2-40B4-BE49-F238E27FC236}">
                    <a16:creationId xmlns:a16="http://schemas.microsoft.com/office/drawing/2014/main" id="{E7ADAC47-55C7-4989-AF83-2AAF81D5CA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12939" y="175400"/>
                <a:ext cx="517809" cy="903652"/>
              </a:xfrm>
              <a:custGeom>
                <a:avLst/>
                <a:gdLst>
                  <a:gd name="T0" fmla="*/ 126 w 344"/>
                  <a:gd name="T1" fmla="*/ 0 h 604"/>
                  <a:gd name="T2" fmla="*/ 219 w 344"/>
                  <a:gd name="T3" fmla="*/ 0 h 604"/>
                  <a:gd name="T4" fmla="*/ 344 w 344"/>
                  <a:gd name="T5" fmla="*/ 126 h 604"/>
                  <a:gd name="T6" fmla="*/ 344 w 344"/>
                  <a:gd name="T7" fmla="*/ 479 h 604"/>
                  <a:gd name="T8" fmla="*/ 219 w 344"/>
                  <a:gd name="T9" fmla="*/ 604 h 604"/>
                  <a:gd name="T10" fmla="*/ 126 w 344"/>
                  <a:gd name="T11" fmla="*/ 604 h 604"/>
                  <a:gd name="T12" fmla="*/ 0 w 344"/>
                  <a:gd name="T13" fmla="*/ 479 h 604"/>
                  <a:gd name="T14" fmla="*/ 0 w 344"/>
                  <a:gd name="T15" fmla="*/ 126 h 604"/>
                  <a:gd name="T16" fmla="*/ 126 w 344"/>
                  <a:gd name="T17" fmla="*/ 0 h 6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44" h="604">
                    <a:moveTo>
                      <a:pt x="126" y="0"/>
                    </a:moveTo>
                    <a:cubicBezTo>
                      <a:pt x="219" y="0"/>
                      <a:pt x="219" y="0"/>
                      <a:pt x="219" y="0"/>
                    </a:cubicBezTo>
                    <a:cubicBezTo>
                      <a:pt x="288" y="0"/>
                      <a:pt x="344" y="56"/>
                      <a:pt x="344" y="126"/>
                    </a:cubicBezTo>
                    <a:cubicBezTo>
                      <a:pt x="344" y="479"/>
                      <a:pt x="344" y="479"/>
                      <a:pt x="344" y="479"/>
                    </a:cubicBezTo>
                    <a:cubicBezTo>
                      <a:pt x="344" y="549"/>
                      <a:pt x="288" y="604"/>
                      <a:pt x="219" y="604"/>
                    </a:cubicBezTo>
                    <a:cubicBezTo>
                      <a:pt x="126" y="604"/>
                      <a:pt x="126" y="604"/>
                      <a:pt x="126" y="604"/>
                    </a:cubicBezTo>
                    <a:cubicBezTo>
                      <a:pt x="56" y="604"/>
                      <a:pt x="0" y="549"/>
                      <a:pt x="0" y="479"/>
                    </a:cubicBezTo>
                    <a:cubicBezTo>
                      <a:pt x="0" y="126"/>
                      <a:pt x="0" y="126"/>
                      <a:pt x="0" y="126"/>
                    </a:cubicBezTo>
                    <a:cubicBezTo>
                      <a:pt x="0" y="56"/>
                      <a:pt x="56" y="0"/>
                      <a:pt x="126" y="0"/>
                    </a:cubicBezTo>
                    <a:close/>
                  </a:path>
                </a:pathLst>
              </a:custGeom>
              <a:ln w="38100">
                <a:headEnd/>
                <a:tailEnd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</p:grpSp>
        <p:grpSp>
          <p:nvGrpSpPr>
            <p:cNvPr id="356" name="Groep 355">
              <a:extLst>
                <a:ext uri="{FF2B5EF4-FFF2-40B4-BE49-F238E27FC236}">
                  <a16:creationId xmlns:a16="http://schemas.microsoft.com/office/drawing/2014/main" id="{A4D068F8-FC96-4894-B12A-6C751B0CDB37}"/>
                </a:ext>
              </a:extLst>
            </p:cNvPr>
            <p:cNvGrpSpPr>
              <a:grpSpLocks noChangeAspect="1"/>
            </p:cNvGrpSpPr>
            <p:nvPr/>
          </p:nvGrpSpPr>
          <p:grpSpPr>
            <a:xfrm flipH="1">
              <a:off x="869222" y="2197255"/>
              <a:ext cx="287902" cy="718570"/>
              <a:chOff x="7989467" y="-443316"/>
              <a:chExt cx="1213577" cy="3061020"/>
            </a:xfrm>
          </p:grpSpPr>
          <p:sp>
            <p:nvSpPr>
              <p:cNvPr id="357" name="Freeform 5">
                <a:extLst>
                  <a:ext uri="{FF2B5EF4-FFF2-40B4-BE49-F238E27FC236}">
                    <a16:creationId xmlns:a16="http://schemas.microsoft.com/office/drawing/2014/main" id="{B1CF16E0-F82E-4FF1-B0A1-67BF8D026E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50742" y="1087194"/>
                <a:ext cx="227391" cy="1530510"/>
              </a:xfrm>
              <a:custGeom>
                <a:avLst/>
                <a:gdLst>
                  <a:gd name="T0" fmla="*/ 99 w 151"/>
                  <a:gd name="T1" fmla="*/ 0 h 1021"/>
                  <a:gd name="T2" fmla="*/ 11 w 151"/>
                  <a:gd name="T3" fmla="*/ 412 h 1021"/>
                  <a:gd name="T4" fmla="*/ 141 w 151"/>
                  <a:gd name="T5" fmla="*/ 828 h 1021"/>
                  <a:gd name="T6" fmla="*/ 151 w 151"/>
                  <a:gd name="T7" fmla="*/ 1021 h 10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1" h="1021">
                    <a:moveTo>
                      <a:pt x="99" y="0"/>
                    </a:moveTo>
                    <a:cubicBezTo>
                      <a:pt x="99" y="0"/>
                      <a:pt x="21" y="271"/>
                      <a:pt x="11" y="412"/>
                    </a:cubicBezTo>
                    <a:cubicBezTo>
                      <a:pt x="0" y="552"/>
                      <a:pt x="130" y="635"/>
                      <a:pt x="141" y="828"/>
                    </a:cubicBezTo>
                    <a:cubicBezTo>
                      <a:pt x="151" y="1021"/>
                      <a:pt x="151" y="1021"/>
                      <a:pt x="151" y="1021"/>
                    </a:cubicBezTo>
                  </a:path>
                </a:pathLst>
              </a:custGeom>
              <a:noFill/>
              <a:ln w="381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58" name="Freeform 6">
                <a:extLst>
                  <a:ext uri="{FF2B5EF4-FFF2-40B4-BE49-F238E27FC236}">
                    <a16:creationId xmlns:a16="http://schemas.microsoft.com/office/drawing/2014/main" id="{1BBBAA76-E605-4242-957E-804F6E4923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71844" y="1066841"/>
                <a:ext cx="234806" cy="1530510"/>
              </a:xfrm>
              <a:custGeom>
                <a:avLst/>
                <a:gdLst>
                  <a:gd name="T0" fmla="*/ 63 w 156"/>
                  <a:gd name="T1" fmla="*/ 1021 h 1021"/>
                  <a:gd name="T2" fmla="*/ 147 w 156"/>
                  <a:gd name="T3" fmla="*/ 608 h 1021"/>
                  <a:gd name="T4" fmla="*/ 13 w 156"/>
                  <a:gd name="T5" fmla="*/ 193 h 1021"/>
                  <a:gd name="T6" fmla="*/ 0 w 156"/>
                  <a:gd name="T7" fmla="*/ 0 h 10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6" h="1021">
                    <a:moveTo>
                      <a:pt x="63" y="1021"/>
                    </a:moveTo>
                    <a:cubicBezTo>
                      <a:pt x="63" y="1021"/>
                      <a:pt x="138" y="749"/>
                      <a:pt x="147" y="608"/>
                    </a:cubicBezTo>
                    <a:cubicBezTo>
                      <a:pt x="156" y="468"/>
                      <a:pt x="25" y="386"/>
                      <a:pt x="13" y="193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noFill/>
              <a:ln w="381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59" name="Freeform 7">
                <a:extLst>
                  <a:ext uri="{FF2B5EF4-FFF2-40B4-BE49-F238E27FC236}">
                    <a16:creationId xmlns:a16="http://schemas.microsoft.com/office/drawing/2014/main" id="{E67F896C-7F8E-4DBD-9010-E5A0CC8B90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89467" y="-439246"/>
                <a:ext cx="577129" cy="545448"/>
              </a:xfrm>
              <a:custGeom>
                <a:avLst/>
                <a:gdLst>
                  <a:gd name="T0" fmla="*/ 125 w 383"/>
                  <a:gd name="T1" fmla="*/ 0 h 364"/>
                  <a:gd name="T2" fmla="*/ 0 w 383"/>
                  <a:gd name="T3" fmla="*/ 124 h 364"/>
                  <a:gd name="T4" fmla="*/ 0 w 383"/>
                  <a:gd name="T5" fmla="*/ 239 h 364"/>
                  <a:gd name="T6" fmla="*/ 125 w 383"/>
                  <a:gd name="T7" fmla="*/ 364 h 364"/>
                  <a:gd name="T8" fmla="*/ 143 w 383"/>
                  <a:gd name="T9" fmla="*/ 362 h 364"/>
                  <a:gd name="T10" fmla="*/ 144 w 383"/>
                  <a:gd name="T11" fmla="*/ 362 h 364"/>
                  <a:gd name="T12" fmla="*/ 258 w 383"/>
                  <a:gd name="T13" fmla="*/ 362 h 364"/>
                  <a:gd name="T14" fmla="*/ 383 w 383"/>
                  <a:gd name="T15" fmla="*/ 237 h 364"/>
                  <a:gd name="T16" fmla="*/ 258 w 383"/>
                  <a:gd name="T17" fmla="*/ 112 h 364"/>
                  <a:gd name="T18" fmla="*/ 249 w 383"/>
                  <a:gd name="T19" fmla="*/ 112 h 364"/>
                  <a:gd name="T20" fmla="*/ 125 w 383"/>
                  <a:gd name="T21" fmla="*/ 0 h 3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83" h="364">
                    <a:moveTo>
                      <a:pt x="125" y="0"/>
                    </a:moveTo>
                    <a:cubicBezTo>
                      <a:pt x="56" y="0"/>
                      <a:pt x="0" y="55"/>
                      <a:pt x="0" y="124"/>
                    </a:cubicBezTo>
                    <a:cubicBezTo>
                      <a:pt x="0" y="239"/>
                      <a:pt x="0" y="239"/>
                      <a:pt x="0" y="239"/>
                    </a:cubicBezTo>
                    <a:cubicBezTo>
                      <a:pt x="0" y="308"/>
                      <a:pt x="56" y="364"/>
                      <a:pt x="125" y="364"/>
                    </a:cubicBezTo>
                    <a:cubicBezTo>
                      <a:pt x="131" y="364"/>
                      <a:pt x="137" y="363"/>
                      <a:pt x="143" y="362"/>
                    </a:cubicBezTo>
                    <a:cubicBezTo>
                      <a:pt x="143" y="362"/>
                      <a:pt x="144" y="362"/>
                      <a:pt x="144" y="362"/>
                    </a:cubicBezTo>
                    <a:cubicBezTo>
                      <a:pt x="258" y="362"/>
                      <a:pt x="258" y="362"/>
                      <a:pt x="258" y="362"/>
                    </a:cubicBezTo>
                    <a:cubicBezTo>
                      <a:pt x="327" y="362"/>
                      <a:pt x="383" y="306"/>
                      <a:pt x="383" y="237"/>
                    </a:cubicBezTo>
                    <a:cubicBezTo>
                      <a:pt x="383" y="167"/>
                      <a:pt x="327" y="112"/>
                      <a:pt x="258" y="112"/>
                    </a:cubicBezTo>
                    <a:cubicBezTo>
                      <a:pt x="249" y="112"/>
                      <a:pt x="249" y="112"/>
                      <a:pt x="249" y="112"/>
                    </a:cubicBezTo>
                    <a:cubicBezTo>
                      <a:pt x="242" y="48"/>
                      <a:pt x="190" y="0"/>
                      <a:pt x="125" y="0"/>
                    </a:cubicBezTo>
                    <a:close/>
                  </a:path>
                </a:pathLst>
              </a:custGeom>
              <a:ln w="38100">
                <a:headEnd/>
                <a:tailEnd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360" name="Freeform 8">
                <a:extLst>
                  <a:ext uri="{FF2B5EF4-FFF2-40B4-BE49-F238E27FC236}">
                    <a16:creationId xmlns:a16="http://schemas.microsoft.com/office/drawing/2014/main" id="{C204A851-E6F8-4A24-8446-597C5E1105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6533" y="-443316"/>
                <a:ext cx="576511" cy="549518"/>
              </a:xfrm>
              <a:custGeom>
                <a:avLst/>
                <a:gdLst>
                  <a:gd name="T0" fmla="*/ 258 w 383"/>
                  <a:gd name="T1" fmla="*/ 0 h 365"/>
                  <a:gd name="T2" fmla="*/ 383 w 383"/>
                  <a:gd name="T3" fmla="*/ 125 h 365"/>
                  <a:gd name="T4" fmla="*/ 383 w 383"/>
                  <a:gd name="T5" fmla="*/ 240 h 365"/>
                  <a:gd name="T6" fmla="*/ 258 w 383"/>
                  <a:gd name="T7" fmla="*/ 365 h 365"/>
                  <a:gd name="T8" fmla="*/ 240 w 383"/>
                  <a:gd name="T9" fmla="*/ 363 h 365"/>
                  <a:gd name="T10" fmla="*/ 239 w 383"/>
                  <a:gd name="T11" fmla="*/ 363 h 365"/>
                  <a:gd name="T12" fmla="*/ 125 w 383"/>
                  <a:gd name="T13" fmla="*/ 363 h 365"/>
                  <a:gd name="T14" fmla="*/ 0 w 383"/>
                  <a:gd name="T15" fmla="*/ 237 h 365"/>
                  <a:gd name="T16" fmla="*/ 125 w 383"/>
                  <a:gd name="T17" fmla="*/ 113 h 365"/>
                  <a:gd name="T18" fmla="*/ 134 w 383"/>
                  <a:gd name="T19" fmla="*/ 113 h 365"/>
                  <a:gd name="T20" fmla="*/ 258 w 383"/>
                  <a:gd name="T21" fmla="*/ 0 h 3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83" h="365">
                    <a:moveTo>
                      <a:pt x="258" y="0"/>
                    </a:moveTo>
                    <a:cubicBezTo>
                      <a:pt x="327" y="0"/>
                      <a:pt x="383" y="56"/>
                      <a:pt x="383" y="125"/>
                    </a:cubicBezTo>
                    <a:cubicBezTo>
                      <a:pt x="383" y="240"/>
                      <a:pt x="383" y="240"/>
                      <a:pt x="383" y="240"/>
                    </a:cubicBezTo>
                    <a:cubicBezTo>
                      <a:pt x="383" y="309"/>
                      <a:pt x="327" y="365"/>
                      <a:pt x="258" y="365"/>
                    </a:cubicBezTo>
                    <a:cubicBezTo>
                      <a:pt x="252" y="365"/>
                      <a:pt x="246" y="364"/>
                      <a:pt x="240" y="363"/>
                    </a:cubicBezTo>
                    <a:cubicBezTo>
                      <a:pt x="239" y="363"/>
                      <a:pt x="239" y="363"/>
                      <a:pt x="239" y="363"/>
                    </a:cubicBezTo>
                    <a:cubicBezTo>
                      <a:pt x="125" y="363"/>
                      <a:pt x="125" y="363"/>
                      <a:pt x="125" y="363"/>
                    </a:cubicBezTo>
                    <a:cubicBezTo>
                      <a:pt x="56" y="363"/>
                      <a:pt x="0" y="307"/>
                      <a:pt x="0" y="237"/>
                    </a:cubicBezTo>
                    <a:cubicBezTo>
                      <a:pt x="0" y="168"/>
                      <a:pt x="56" y="113"/>
                      <a:pt x="125" y="113"/>
                    </a:cubicBezTo>
                    <a:cubicBezTo>
                      <a:pt x="134" y="113"/>
                      <a:pt x="134" y="113"/>
                      <a:pt x="134" y="113"/>
                    </a:cubicBezTo>
                    <a:cubicBezTo>
                      <a:pt x="140" y="49"/>
                      <a:pt x="193" y="0"/>
                      <a:pt x="258" y="0"/>
                    </a:cubicBezTo>
                    <a:close/>
                  </a:path>
                </a:pathLst>
              </a:custGeom>
              <a:ln w="38100">
                <a:headEnd/>
                <a:tailEnd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61" name="Freeform 9">
                <a:extLst>
                  <a:ext uri="{FF2B5EF4-FFF2-40B4-BE49-F238E27FC236}">
                    <a16:creationId xmlns:a16="http://schemas.microsoft.com/office/drawing/2014/main" id="{C1932240-5407-4B3F-BEB9-95762ACFC7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33339" y="195753"/>
                <a:ext cx="517809" cy="907723"/>
              </a:xfrm>
              <a:custGeom>
                <a:avLst/>
                <a:gdLst>
                  <a:gd name="T0" fmla="*/ 125 w 344"/>
                  <a:gd name="T1" fmla="*/ 0 h 605"/>
                  <a:gd name="T2" fmla="*/ 218 w 344"/>
                  <a:gd name="T3" fmla="*/ 0 h 605"/>
                  <a:gd name="T4" fmla="*/ 344 w 344"/>
                  <a:gd name="T5" fmla="*/ 126 h 605"/>
                  <a:gd name="T6" fmla="*/ 344 w 344"/>
                  <a:gd name="T7" fmla="*/ 479 h 605"/>
                  <a:gd name="T8" fmla="*/ 218 w 344"/>
                  <a:gd name="T9" fmla="*/ 605 h 605"/>
                  <a:gd name="T10" fmla="*/ 125 w 344"/>
                  <a:gd name="T11" fmla="*/ 605 h 605"/>
                  <a:gd name="T12" fmla="*/ 0 w 344"/>
                  <a:gd name="T13" fmla="*/ 479 h 605"/>
                  <a:gd name="T14" fmla="*/ 0 w 344"/>
                  <a:gd name="T15" fmla="*/ 126 h 605"/>
                  <a:gd name="T16" fmla="*/ 125 w 344"/>
                  <a:gd name="T17" fmla="*/ 0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44" h="605">
                    <a:moveTo>
                      <a:pt x="125" y="0"/>
                    </a:moveTo>
                    <a:cubicBezTo>
                      <a:pt x="218" y="0"/>
                      <a:pt x="218" y="0"/>
                      <a:pt x="218" y="0"/>
                    </a:cubicBezTo>
                    <a:cubicBezTo>
                      <a:pt x="288" y="0"/>
                      <a:pt x="344" y="56"/>
                      <a:pt x="344" y="126"/>
                    </a:cubicBezTo>
                    <a:cubicBezTo>
                      <a:pt x="344" y="479"/>
                      <a:pt x="344" y="479"/>
                      <a:pt x="344" y="479"/>
                    </a:cubicBezTo>
                    <a:cubicBezTo>
                      <a:pt x="344" y="549"/>
                      <a:pt x="288" y="605"/>
                      <a:pt x="218" y="605"/>
                    </a:cubicBezTo>
                    <a:cubicBezTo>
                      <a:pt x="125" y="605"/>
                      <a:pt x="125" y="605"/>
                      <a:pt x="125" y="605"/>
                    </a:cubicBezTo>
                    <a:cubicBezTo>
                      <a:pt x="56" y="605"/>
                      <a:pt x="0" y="549"/>
                      <a:pt x="0" y="479"/>
                    </a:cubicBezTo>
                    <a:cubicBezTo>
                      <a:pt x="0" y="126"/>
                      <a:pt x="0" y="126"/>
                      <a:pt x="0" y="126"/>
                    </a:cubicBezTo>
                    <a:cubicBezTo>
                      <a:pt x="0" y="56"/>
                      <a:pt x="56" y="0"/>
                      <a:pt x="125" y="0"/>
                    </a:cubicBezTo>
                    <a:close/>
                  </a:path>
                </a:pathLst>
              </a:custGeom>
              <a:ln w="38100">
                <a:headEnd/>
                <a:tailEnd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62" name="Freeform 11">
                <a:extLst>
                  <a:ext uri="{FF2B5EF4-FFF2-40B4-BE49-F238E27FC236}">
                    <a16:creationId xmlns:a16="http://schemas.microsoft.com/office/drawing/2014/main" id="{30328774-5155-427D-BFE4-D973721769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12939" y="175400"/>
                <a:ext cx="517809" cy="903652"/>
              </a:xfrm>
              <a:custGeom>
                <a:avLst/>
                <a:gdLst>
                  <a:gd name="T0" fmla="*/ 126 w 344"/>
                  <a:gd name="T1" fmla="*/ 0 h 604"/>
                  <a:gd name="T2" fmla="*/ 219 w 344"/>
                  <a:gd name="T3" fmla="*/ 0 h 604"/>
                  <a:gd name="T4" fmla="*/ 344 w 344"/>
                  <a:gd name="T5" fmla="*/ 126 h 604"/>
                  <a:gd name="T6" fmla="*/ 344 w 344"/>
                  <a:gd name="T7" fmla="*/ 479 h 604"/>
                  <a:gd name="T8" fmla="*/ 219 w 344"/>
                  <a:gd name="T9" fmla="*/ 604 h 604"/>
                  <a:gd name="T10" fmla="*/ 126 w 344"/>
                  <a:gd name="T11" fmla="*/ 604 h 604"/>
                  <a:gd name="T12" fmla="*/ 0 w 344"/>
                  <a:gd name="T13" fmla="*/ 479 h 604"/>
                  <a:gd name="T14" fmla="*/ 0 w 344"/>
                  <a:gd name="T15" fmla="*/ 126 h 604"/>
                  <a:gd name="T16" fmla="*/ 126 w 344"/>
                  <a:gd name="T17" fmla="*/ 0 h 6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44" h="604">
                    <a:moveTo>
                      <a:pt x="126" y="0"/>
                    </a:moveTo>
                    <a:cubicBezTo>
                      <a:pt x="219" y="0"/>
                      <a:pt x="219" y="0"/>
                      <a:pt x="219" y="0"/>
                    </a:cubicBezTo>
                    <a:cubicBezTo>
                      <a:pt x="288" y="0"/>
                      <a:pt x="344" y="56"/>
                      <a:pt x="344" y="126"/>
                    </a:cubicBezTo>
                    <a:cubicBezTo>
                      <a:pt x="344" y="479"/>
                      <a:pt x="344" y="479"/>
                      <a:pt x="344" y="479"/>
                    </a:cubicBezTo>
                    <a:cubicBezTo>
                      <a:pt x="344" y="549"/>
                      <a:pt x="288" y="604"/>
                      <a:pt x="219" y="604"/>
                    </a:cubicBezTo>
                    <a:cubicBezTo>
                      <a:pt x="126" y="604"/>
                      <a:pt x="126" y="604"/>
                      <a:pt x="126" y="604"/>
                    </a:cubicBezTo>
                    <a:cubicBezTo>
                      <a:pt x="56" y="604"/>
                      <a:pt x="0" y="549"/>
                      <a:pt x="0" y="479"/>
                    </a:cubicBezTo>
                    <a:cubicBezTo>
                      <a:pt x="0" y="126"/>
                      <a:pt x="0" y="126"/>
                      <a:pt x="0" y="126"/>
                    </a:cubicBezTo>
                    <a:cubicBezTo>
                      <a:pt x="0" y="56"/>
                      <a:pt x="56" y="0"/>
                      <a:pt x="126" y="0"/>
                    </a:cubicBezTo>
                    <a:close/>
                  </a:path>
                </a:pathLst>
              </a:custGeom>
              <a:ln w="38100">
                <a:headEnd/>
                <a:tailEnd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</p:grpSp>
        <p:grpSp>
          <p:nvGrpSpPr>
            <p:cNvPr id="363" name="Groep 362">
              <a:extLst>
                <a:ext uri="{FF2B5EF4-FFF2-40B4-BE49-F238E27FC236}">
                  <a16:creationId xmlns:a16="http://schemas.microsoft.com/office/drawing/2014/main" id="{B8CB3848-CD92-474C-9096-A598C6063F1E}"/>
                </a:ext>
              </a:extLst>
            </p:cNvPr>
            <p:cNvGrpSpPr>
              <a:grpSpLocks noChangeAspect="1"/>
            </p:cNvGrpSpPr>
            <p:nvPr/>
          </p:nvGrpSpPr>
          <p:grpSpPr>
            <a:xfrm rot="3600000" flipH="1">
              <a:off x="1459962" y="2569102"/>
              <a:ext cx="287902" cy="718570"/>
              <a:chOff x="7989467" y="-443316"/>
              <a:chExt cx="1213577" cy="3061020"/>
            </a:xfrm>
          </p:grpSpPr>
          <p:sp>
            <p:nvSpPr>
              <p:cNvPr id="364" name="Freeform 5">
                <a:extLst>
                  <a:ext uri="{FF2B5EF4-FFF2-40B4-BE49-F238E27FC236}">
                    <a16:creationId xmlns:a16="http://schemas.microsoft.com/office/drawing/2014/main" id="{9F22F240-4291-4023-ABD5-A5B57F78B6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50742" y="1087194"/>
                <a:ext cx="227391" cy="1530510"/>
              </a:xfrm>
              <a:custGeom>
                <a:avLst/>
                <a:gdLst>
                  <a:gd name="T0" fmla="*/ 99 w 151"/>
                  <a:gd name="T1" fmla="*/ 0 h 1021"/>
                  <a:gd name="T2" fmla="*/ 11 w 151"/>
                  <a:gd name="T3" fmla="*/ 412 h 1021"/>
                  <a:gd name="T4" fmla="*/ 141 w 151"/>
                  <a:gd name="T5" fmla="*/ 828 h 1021"/>
                  <a:gd name="T6" fmla="*/ 151 w 151"/>
                  <a:gd name="T7" fmla="*/ 1021 h 10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1" h="1021">
                    <a:moveTo>
                      <a:pt x="99" y="0"/>
                    </a:moveTo>
                    <a:cubicBezTo>
                      <a:pt x="99" y="0"/>
                      <a:pt x="21" y="271"/>
                      <a:pt x="11" y="412"/>
                    </a:cubicBezTo>
                    <a:cubicBezTo>
                      <a:pt x="0" y="552"/>
                      <a:pt x="130" y="635"/>
                      <a:pt x="141" y="828"/>
                    </a:cubicBezTo>
                    <a:cubicBezTo>
                      <a:pt x="151" y="1021"/>
                      <a:pt x="151" y="1021"/>
                      <a:pt x="151" y="1021"/>
                    </a:cubicBezTo>
                  </a:path>
                </a:pathLst>
              </a:custGeom>
              <a:noFill/>
              <a:ln w="381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65" name="Freeform 6">
                <a:extLst>
                  <a:ext uri="{FF2B5EF4-FFF2-40B4-BE49-F238E27FC236}">
                    <a16:creationId xmlns:a16="http://schemas.microsoft.com/office/drawing/2014/main" id="{78831FD7-A6FE-4663-95AA-A6F93AF1D3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71844" y="1066841"/>
                <a:ext cx="234806" cy="1530510"/>
              </a:xfrm>
              <a:custGeom>
                <a:avLst/>
                <a:gdLst>
                  <a:gd name="T0" fmla="*/ 63 w 156"/>
                  <a:gd name="T1" fmla="*/ 1021 h 1021"/>
                  <a:gd name="T2" fmla="*/ 147 w 156"/>
                  <a:gd name="T3" fmla="*/ 608 h 1021"/>
                  <a:gd name="T4" fmla="*/ 13 w 156"/>
                  <a:gd name="T5" fmla="*/ 193 h 1021"/>
                  <a:gd name="T6" fmla="*/ 0 w 156"/>
                  <a:gd name="T7" fmla="*/ 0 h 10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6" h="1021">
                    <a:moveTo>
                      <a:pt x="63" y="1021"/>
                    </a:moveTo>
                    <a:cubicBezTo>
                      <a:pt x="63" y="1021"/>
                      <a:pt x="138" y="749"/>
                      <a:pt x="147" y="608"/>
                    </a:cubicBezTo>
                    <a:cubicBezTo>
                      <a:pt x="156" y="468"/>
                      <a:pt x="25" y="386"/>
                      <a:pt x="13" y="193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noFill/>
              <a:ln w="381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66" name="Freeform 7">
                <a:extLst>
                  <a:ext uri="{FF2B5EF4-FFF2-40B4-BE49-F238E27FC236}">
                    <a16:creationId xmlns:a16="http://schemas.microsoft.com/office/drawing/2014/main" id="{89E0C063-AF88-4A1C-A8C7-3E5E056239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89467" y="-439246"/>
                <a:ext cx="577129" cy="545448"/>
              </a:xfrm>
              <a:custGeom>
                <a:avLst/>
                <a:gdLst>
                  <a:gd name="T0" fmla="*/ 125 w 383"/>
                  <a:gd name="T1" fmla="*/ 0 h 364"/>
                  <a:gd name="T2" fmla="*/ 0 w 383"/>
                  <a:gd name="T3" fmla="*/ 124 h 364"/>
                  <a:gd name="T4" fmla="*/ 0 w 383"/>
                  <a:gd name="T5" fmla="*/ 239 h 364"/>
                  <a:gd name="T6" fmla="*/ 125 w 383"/>
                  <a:gd name="T7" fmla="*/ 364 h 364"/>
                  <a:gd name="T8" fmla="*/ 143 w 383"/>
                  <a:gd name="T9" fmla="*/ 362 h 364"/>
                  <a:gd name="T10" fmla="*/ 144 w 383"/>
                  <a:gd name="T11" fmla="*/ 362 h 364"/>
                  <a:gd name="T12" fmla="*/ 258 w 383"/>
                  <a:gd name="T13" fmla="*/ 362 h 364"/>
                  <a:gd name="T14" fmla="*/ 383 w 383"/>
                  <a:gd name="T15" fmla="*/ 237 h 364"/>
                  <a:gd name="T16" fmla="*/ 258 w 383"/>
                  <a:gd name="T17" fmla="*/ 112 h 364"/>
                  <a:gd name="T18" fmla="*/ 249 w 383"/>
                  <a:gd name="T19" fmla="*/ 112 h 364"/>
                  <a:gd name="T20" fmla="*/ 125 w 383"/>
                  <a:gd name="T21" fmla="*/ 0 h 3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83" h="364">
                    <a:moveTo>
                      <a:pt x="125" y="0"/>
                    </a:moveTo>
                    <a:cubicBezTo>
                      <a:pt x="56" y="0"/>
                      <a:pt x="0" y="55"/>
                      <a:pt x="0" y="124"/>
                    </a:cubicBezTo>
                    <a:cubicBezTo>
                      <a:pt x="0" y="239"/>
                      <a:pt x="0" y="239"/>
                      <a:pt x="0" y="239"/>
                    </a:cubicBezTo>
                    <a:cubicBezTo>
                      <a:pt x="0" y="308"/>
                      <a:pt x="56" y="364"/>
                      <a:pt x="125" y="364"/>
                    </a:cubicBezTo>
                    <a:cubicBezTo>
                      <a:pt x="131" y="364"/>
                      <a:pt x="137" y="363"/>
                      <a:pt x="143" y="362"/>
                    </a:cubicBezTo>
                    <a:cubicBezTo>
                      <a:pt x="143" y="362"/>
                      <a:pt x="144" y="362"/>
                      <a:pt x="144" y="362"/>
                    </a:cubicBezTo>
                    <a:cubicBezTo>
                      <a:pt x="258" y="362"/>
                      <a:pt x="258" y="362"/>
                      <a:pt x="258" y="362"/>
                    </a:cubicBezTo>
                    <a:cubicBezTo>
                      <a:pt x="327" y="362"/>
                      <a:pt x="383" y="306"/>
                      <a:pt x="383" y="237"/>
                    </a:cubicBezTo>
                    <a:cubicBezTo>
                      <a:pt x="383" y="167"/>
                      <a:pt x="327" y="112"/>
                      <a:pt x="258" y="112"/>
                    </a:cubicBezTo>
                    <a:cubicBezTo>
                      <a:pt x="249" y="112"/>
                      <a:pt x="249" y="112"/>
                      <a:pt x="249" y="112"/>
                    </a:cubicBezTo>
                    <a:cubicBezTo>
                      <a:pt x="242" y="48"/>
                      <a:pt x="190" y="0"/>
                      <a:pt x="125" y="0"/>
                    </a:cubicBezTo>
                    <a:close/>
                  </a:path>
                </a:pathLst>
              </a:custGeom>
              <a:ln w="38100">
                <a:headEnd/>
                <a:tailEnd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67" name="Freeform 8">
                <a:extLst>
                  <a:ext uri="{FF2B5EF4-FFF2-40B4-BE49-F238E27FC236}">
                    <a16:creationId xmlns:a16="http://schemas.microsoft.com/office/drawing/2014/main" id="{74D450DA-8573-4C1B-A43E-EB2B4A00D1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6533" y="-443316"/>
                <a:ext cx="576511" cy="549518"/>
              </a:xfrm>
              <a:custGeom>
                <a:avLst/>
                <a:gdLst>
                  <a:gd name="T0" fmla="*/ 258 w 383"/>
                  <a:gd name="T1" fmla="*/ 0 h 365"/>
                  <a:gd name="T2" fmla="*/ 383 w 383"/>
                  <a:gd name="T3" fmla="*/ 125 h 365"/>
                  <a:gd name="T4" fmla="*/ 383 w 383"/>
                  <a:gd name="T5" fmla="*/ 240 h 365"/>
                  <a:gd name="T6" fmla="*/ 258 w 383"/>
                  <a:gd name="T7" fmla="*/ 365 h 365"/>
                  <a:gd name="T8" fmla="*/ 240 w 383"/>
                  <a:gd name="T9" fmla="*/ 363 h 365"/>
                  <a:gd name="T10" fmla="*/ 239 w 383"/>
                  <a:gd name="T11" fmla="*/ 363 h 365"/>
                  <a:gd name="T12" fmla="*/ 125 w 383"/>
                  <a:gd name="T13" fmla="*/ 363 h 365"/>
                  <a:gd name="T14" fmla="*/ 0 w 383"/>
                  <a:gd name="T15" fmla="*/ 237 h 365"/>
                  <a:gd name="T16" fmla="*/ 125 w 383"/>
                  <a:gd name="T17" fmla="*/ 113 h 365"/>
                  <a:gd name="T18" fmla="*/ 134 w 383"/>
                  <a:gd name="T19" fmla="*/ 113 h 365"/>
                  <a:gd name="T20" fmla="*/ 258 w 383"/>
                  <a:gd name="T21" fmla="*/ 0 h 3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83" h="365">
                    <a:moveTo>
                      <a:pt x="258" y="0"/>
                    </a:moveTo>
                    <a:cubicBezTo>
                      <a:pt x="327" y="0"/>
                      <a:pt x="383" y="56"/>
                      <a:pt x="383" y="125"/>
                    </a:cubicBezTo>
                    <a:cubicBezTo>
                      <a:pt x="383" y="240"/>
                      <a:pt x="383" y="240"/>
                      <a:pt x="383" y="240"/>
                    </a:cubicBezTo>
                    <a:cubicBezTo>
                      <a:pt x="383" y="309"/>
                      <a:pt x="327" y="365"/>
                      <a:pt x="258" y="365"/>
                    </a:cubicBezTo>
                    <a:cubicBezTo>
                      <a:pt x="252" y="365"/>
                      <a:pt x="246" y="364"/>
                      <a:pt x="240" y="363"/>
                    </a:cubicBezTo>
                    <a:cubicBezTo>
                      <a:pt x="239" y="363"/>
                      <a:pt x="239" y="363"/>
                      <a:pt x="239" y="363"/>
                    </a:cubicBezTo>
                    <a:cubicBezTo>
                      <a:pt x="125" y="363"/>
                      <a:pt x="125" y="363"/>
                      <a:pt x="125" y="363"/>
                    </a:cubicBezTo>
                    <a:cubicBezTo>
                      <a:pt x="56" y="363"/>
                      <a:pt x="0" y="307"/>
                      <a:pt x="0" y="237"/>
                    </a:cubicBezTo>
                    <a:cubicBezTo>
                      <a:pt x="0" y="168"/>
                      <a:pt x="56" y="113"/>
                      <a:pt x="125" y="113"/>
                    </a:cubicBezTo>
                    <a:cubicBezTo>
                      <a:pt x="134" y="113"/>
                      <a:pt x="134" y="113"/>
                      <a:pt x="134" y="113"/>
                    </a:cubicBezTo>
                    <a:cubicBezTo>
                      <a:pt x="140" y="49"/>
                      <a:pt x="193" y="0"/>
                      <a:pt x="258" y="0"/>
                    </a:cubicBezTo>
                    <a:close/>
                  </a:path>
                </a:pathLst>
              </a:custGeom>
              <a:ln w="38100">
                <a:headEnd/>
                <a:tailEnd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68" name="Freeform 9">
                <a:extLst>
                  <a:ext uri="{FF2B5EF4-FFF2-40B4-BE49-F238E27FC236}">
                    <a16:creationId xmlns:a16="http://schemas.microsoft.com/office/drawing/2014/main" id="{506ED123-FF06-4F0C-8757-CB8021DFD2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33339" y="195753"/>
                <a:ext cx="517809" cy="907723"/>
              </a:xfrm>
              <a:custGeom>
                <a:avLst/>
                <a:gdLst>
                  <a:gd name="T0" fmla="*/ 125 w 344"/>
                  <a:gd name="T1" fmla="*/ 0 h 605"/>
                  <a:gd name="T2" fmla="*/ 218 w 344"/>
                  <a:gd name="T3" fmla="*/ 0 h 605"/>
                  <a:gd name="T4" fmla="*/ 344 w 344"/>
                  <a:gd name="T5" fmla="*/ 126 h 605"/>
                  <a:gd name="T6" fmla="*/ 344 w 344"/>
                  <a:gd name="T7" fmla="*/ 479 h 605"/>
                  <a:gd name="T8" fmla="*/ 218 w 344"/>
                  <a:gd name="T9" fmla="*/ 605 h 605"/>
                  <a:gd name="T10" fmla="*/ 125 w 344"/>
                  <a:gd name="T11" fmla="*/ 605 h 605"/>
                  <a:gd name="T12" fmla="*/ 0 w 344"/>
                  <a:gd name="T13" fmla="*/ 479 h 605"/>
                  <a:gd name="T14" fmla="*/ 0 w 344"/>
                  <a:gd name="T15" fmla="*/ 126 h 605"/>
                  <a:gd name="T16" fmla="*/ 125 w 344"/>
                  <a:gd name="T17" fmla="*/ 0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44" h="605">
                    <a:moveTo>
                      <a:pt x="125" y="0"/>
                    </a:moveTo>
                    <a:cubicBezTo>
                      <a:pt x="218" y="0"/>
                      <a:pt x="218" y="0"/>
                      <a:pt x="218" y="0"/>
                    </a:cubicBezTo>
                    <a:cubicBezTo>
                      <a:pt x="288" y="0"/>
                      <a:pt x="344" y="56"/>
                      <a:pt x="344" y="126"/>
                    </a:cubicBezTo>
                    <a:cubicBezTo>
                      <a:pt x="344" y="479"/>
                      <a:pt x="344" y="479"/>
                      <a:pt x="344" y="479"/>
                    </a:cubicBezTo>
                    <a:cubicBezTo>
                      <a:pt x="344" y="549"/>
                      <a:pt x="288" y="605"/>
                      <a:pt x="218" y="605"/>
                    </a:cubicBezTo>
                    <a:cubicBezTo>
                      <a:pt x="125" y="605"/>
                      <a:pt x="125" y="605"/>
                      <a:pt x="125" y="605"/>
                    </a:cubicBezTo>
                    <a:cubicBezTo>
                      <a:pt x="56" y="605"/>
                      <a:pt x="0" y="549"/>
                      <a:pt x="0" y="479"/>
                    </a:cubicBezTo>
                    <a:cubicBezTo>
                      <a:pt x="0" y="126"/>
                      <a:pt x="0" y="126"/>
                      <a:pt x="0" y="126"/>
                    </a:cubicBezTo>
                    <a:cubicBezTo>
                      <a:pt x="0" y="56"/>
                      <a:pt x="56" y="0"/>
                      <a:pt x="125" y="0"/>
                    </a:cubicBezTo>
                    <a:close/>
                  </a:path>
                </a:pathLst>
              </a:custGeom>
              <a:ln w="38100">
                <a:headEnd/>
                <a:tailEnd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69" name="Freeform 11">
                <a:extLst>
                  <a:ext uri="{FF2B5EF4-FFF2-40B4-BE49-F238E27FC236}">
                    <a16:creationId xmlns:a16="http://schemas.microsoft.com/office/drawing/2014/main" id="{9FDB46D3-5649-422E-B8D8-448213D845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12939" y="175400"/>
                <a:ext cx="517809" cy="903652"/>
              </a:xfrm>
              <a:custGeom>
                <a:avLst/>
                <a:gdLst>
                  <a:gd name="T0" fmla="*/ 126 w 344"/>
                  <a:gd name="T1" fmla="*/ 0 h 604"/>
                  <a:gd name="T2" fmla="*/ 219 w 344"/>
                  <a:gd name="T3" fmla="*/ 0 h 604"/>
                  <a:gd name="T4" fmla="*/ 344 w 344"/>
                  <a:gd name="T5" fmla="*/ 126 h 604"/>
                  <a:gd name="T6" fmla="*/ 344 w 344"/>
                  <a:gd name="T7" fmla="*/ 479 h 604"/>
                  <a:gd name="T8" fmla="*/ 219 w 344"/>
                  <a:gd name="T9" fmla="*/ 604 h 604"/>
                  <a:gd name="T10" fmla="*/ 126 w 344"/>
                  <a:gd name="T11" fmla="*/ 604 h 604"/>
                  <a:gd name="T12" fmla="*/ 0 w 344"/>
                  <a:gd name="T13" fmla="*/ 479 h 604"/>
                  <a:gd name="T14" fmla="*/ 0 w 344"/>
                  <a:gd name="T15" fmla="*/ 126 h 604"/>
                  <a:gd name="T16" fmla="*/ 126 w 344"/>
                  <a:gd name="T17" fmla="*/ 0 h 6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44" h="604">
                    <a:moveTo>
                      <a:pt x="126" y="0"/>
                    </a:moveTo>
                    <a:cubicBezTo>
                      <a:pt x="219" y="0"/>
                      <a:pt x="219" y="0"/>
                      <a:pt x="219" y="0"/>
                    </a:cubicBezTo>
                    <a:cubicBezTo>
                      <a:pt x="288" y="0"/>
                      <a:pt x="344" y="56"/>
                      <a:pt x="344" y="126"/>
                    </a:cubicBezTo>
                    <a:cubicBezTo>
                      <a:pt x="344" y="479"/>
                      <a:pt x="344" y="479"/>
                      <a:pt x="344" y="479"/>
                    </a:cubicBezTo>
                    <a:cubicBezTo>
                      <a:pt x="344" y="549"/>
                      <a:pt x="288" y="604"/>
                      <a:pt x="219" y="604"/>
                    </a:cubicBezTo>
                    <a:cubicBezTo>
                      <a:pt x="126" y="604"/>
                      <a:pt x="126" y="604"/>
                      <a:pt x="126" y="604"/>
                    </a:cubicBezTo>
                    <a:cubicBezTo>
                      <a:pt x="56" y="604"/>
                      <a:pt x="0" y="549"/>
                      <a:pt x="0" y="479"/>
                    </a:cubicBezTo>
                    <a:cubicBezTo>
                      <a:pt x="0" y="126"/>
                      <a:pt x="0" y="126"/>
                      <a:pt x="0" y="126"/>
                    </a:cubicBezTo>
                    <a:cubicBezTo>
                      <a:pt x="0" y="56"/>
                      <a:pt x="56" y="0"/>
                      <a:pt x="126" y="0"/>
                    </a:cubicBezTo>
                    <a:close/>
                  </a:path>
                </a:pathLst>
              </a:custGeom>
              <a:ln w="38100">
                <a:headEnd/>
                <a:tailEnd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</p:grpSp>
        <p:sp>
          <p:nvSpPr>
            <p:cNvPr id="370" name="Freeform 107">
              <a:extLst>
                <a:ext uri="{FF2B5EF4-FFF2-40B4-BE49-F238E27FC236}">
                  <a16:creationId xmlns:a16="http://schemas.microsoft.com/office/drawing/2014/main" id="{294B14B7-B91F-4BC2-8A19-78B4BF11AC1F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514" y="2623323"/>
              <a:ext cx="1253657" cy="1243019"/>
            </a:xfrm>
            <a:custGeom>
              <a:avLst/>
              <a:gdLst>
                <a:gd name="T0" fmla="*/ 566 w 478"/>
                <a:gd name="T1" fmla="*/ 206 h 444"/>
                <a:gd name="T2" fmla="*/ 107 w 478"/>
                <a:gd name="T3" fmla="*/ 927 h 444"/>
                <a:gd name="T4" fmla="*/ 169 w 478"/>
                <a:gd name="T5" fmla="*/ 1951 h 444"/>
                <a:gd name="T6" fmla="*/ 1629 w 478"/>
                <a:gd name="T7" fmla="*/ 2458 h 444"/>
                <a:gd name="T8" fmla="*/ 1940 w 478"/>
                <a:gd name="T9" fmla="*/ 451 h 444"/>
                <a:gd name="T10" fmla="*/ 1301 w 478"/>
                <a:gd name="T11" fmla="*/ 88 h 444"/>
                <a:gd name="T12" fmla="*/ 566 w 478"/>
                <a:gd name="T13" fmla="*/ 206 h 44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78" h="444">
                  <a:moveTo>
                    <a:pt x="110" y="33"/>
                  </a:moveTo>
                  <a:cubicBezTo>
                    <a:pt x="53" y="66"/>
                    <a:pt x="45" y="92"/>
                    <a:pt x="21" y="148"/>
                  </a:cubicBezTo>
                  <a:cubicBezTo>
                    <a:pt x="0" y="199"/>
                    <a:pt x="7" y="264"/>
                    <a:pt x="33" y="312"/>
                  </a:cubicBezTo>
                  <a:cubicBezTo>
                    <a:pt x="82" y="404"/>
                    <a:pt x="227" y="444"/>
                    <a:pt x="317" y="393"/>
                  </a:cubicBezTo>
                  <a:cubicBezTo>
                    <a:pt x="424" y="333"/>
                    <a:pt x="478" y="167"/>
                    <a:pt x="377" y="72"/>
                  </a:cubicBezTo>
                  <a:cubicBezTo>
                    <a:pt x="342" y="39"/>
                    <a:pt x="298" y="23"/>
                    <a:pt x="253" y="14"/>
                  </a:cubicBezTo>
                  <a:cubicBezTo>
                    <a:pt x="183" y="0"/>
                    <a:pt x="150" y="12"/>
                    <a:pt x="110" y="33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endParaRPr lang="nl-NL" sz="2400"/>
            </a:p>
          </p:txBody>
        </p:sp>
        <p:sp>
          <p:nvSpPr>
            <p:cNvPr id="371" name="Freeform 108">
              <a:extLst>
                <a:ext uri="{FF2B5EF4-FFF2-40B4-BE49-F238E27FC236}">
                  <a16:creationId xmlns:a16="http://schemas.microsoft.com/office/drawing/2014/main" id="{77658CFE-99E9-4B1D-8C84-0E5E545E5695}"/>
                </a:ext>
              </a:extLst>
            </p:cNvPr>
            <p:cNvSpPr>
              <a:spLocks/>
            </p:cNvSpPr>
            <p:nvPr/>
          </p:nvSpPr>
          <p:spPr bwMode="auto">
            <a:xfrm>
              <a:off x="559198" y="2712978"/>
              <a:ext cx="934544" cy="983170"/>
            </a:xfrm>
            <a:custGeom>
              <a:avLst/>
              <a:gdLst>
                <a:gd name="T0" fmla="*/ 423 w 356"/>
                <a:gd name="T1" fmla="*/ 201 h 351"/>
                <a:gd name="T2" fmla="*/ 62 w 356"/>
                <a:gd name="T3" fmla="*/ 922 h 351"/>
                <a:gd name="T4" fmla="*/ 389 w 356"/>
                <a:gd name="T5" fmla="*/ 1974 h 351"/>
                <a:gd name="T6" fmla="*/ 1107 w 356"/>
                <a:gd name="T7" fmla="*/ 2136 h 351"/>
                <a:gd name="T8" fmla="*/ 1629 w 356"/>
                <a:gd name="T9" fmla="*/ 1596 h 351"/>
                <a:gd name="T10" fmla="*/ 1748 w 356"/>
                <a:gd name="T11" fmla="*/ 750 h 351"/>
                <a:gd name="T12" fmla="*/ 1316 w 356"/>
                <a:gd name="T13" fmla="*/ 149 h 351"/>
                <a:gd name="T14" fmla="*/ 423 w 356"/>
                <a:gd name="T15" fmla="*/ 201 h 35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56" h="351">
                  <a:moveTo>
                    <a:pt x="82" y="32"/>
                  </a:moveTo>
                  <a:cubicBezTo>
                    <a:pt x="32" y="58"/>
                    <a:pt x="19" y="110"/>
                    <a:pt x="12" y="147"/>
                  </a:cubicBezTo>
                  <a:cubicBezTo>
                    <a:pt x="0" y="215"/>
                    <a:pt x="10" y="278"/>
                    <a:pt x="75" y="315"/>
                  </a:cubicBezTo>
                  <a:cubicBezTo>
                    <a:pt x="108" y="333"/>
                    <a:pt x="177" y="351"/>
                    <a:pt x="215" y="341"/>
                  </a:cubicBezTo>
                  <a:cubicBezTo>
                    <a:pt x="263" y="328"/>
                    <a:pt x="290" y="291"/>
                    <a:pt x="316" y="255"/>
                  </a:cubicBezTo>
                  <a:cubicBezTo>
                    <a:pt x="345" y="215"/>
                    <a:pt x="356" y="176"/>
                    <a:pt x="339" y="120"/>
                  </a:cubicBezTo>
                  <a:cubicBezTo>
                    <a:pt x="326" y="78"/>
                    <a:pt x="297" y="38"/>
                    <a:pt x="255" y="24"/>
                  </a:cubicBezTo>
                  <a:cubicBezTo>
                    <a:pt x="182" y="0"/>
                    <a:pt x="143" y="3"/>
                    <a:pt x="82" y="32"/>
                  </a:cubicBezTo>
                  <a:close/>
                </a:path>
              </a:pathLst>
            </a:custGeom>
            <a:solidFill>
              <a:srgbClr val="CCA6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endParaRPr lang="nl-NL" sz="2400"/>
            </a:p>
          </p:txBody>
        </p:sp>
        <p:sp>
          <p:nvSpPr>
            <p:cNvPr id="372" name="Freeform 109">
              <a:extLst>
                <a:ext uri="{FF2B5EF4-FFF2-40B4-BE49-F238E27FC236}">
                  <a16:creationId xmlns:a16="http://schemas.microsoft.com/office/drawing/2014/main" id="{79422812-7C9E-43C6-B71F-A3D41D64E292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178" y="2912044"/>
              <a:ext cx="890476" cy="753713"/>
            </a:xfrm>
            <a:custGeom>
              <a:avLst/>
              <a:gdLst>
                <a:gd name="T0" fmla="*/ 0 w 339"/>
                <a:gd name="T1" fmla="*/ 1084 h 269"/>
                <a:gd name="T2" fmla="*/ 553 w 339"/>
                <a:gd name="T3" fmla="*/ 1604 h 269"/>
                <a:gd name="T4" fmla="*/ 1207 w 339"/>
                <a:gd name="T5" fmla="*/ 1462 h 269"/>
                <a:gd name="T6" fmla="*/ 1374 w 339"/>
                <a:gd name="T7" fmla="*/ 0 h 269"/>
                <a:gd name="T8" fmla="*/ 1404 w 339"/>
                <a:gd name="T9" fmla="*/ 645 h 269"/>
                <a:gd name="T10" fmla="*/ 1234 w 339"/>
                <a:gd name="T11" fmla="*/ 903 h 269"/>
                <a:gd name="T12" fmla="*/ 1063 w 339"/>
                <a:gd name="T13" fmla="*/ 1173 h 269"/>
                <a:gd name="T14" fmla="*/ 583 w 339"/>
                <a:gd name="T15" fmla="*/ 1381 h 269"/>
                <a:gd name="T16" fmla="*/ 242 w 339"/>
                <a:gd name="T17" fmla="*/ 1228 h 269"/>
                <a:gd name="T18" fmla="*/ 41 w 339"/>
                <a:gd name="T19" fmla="*/ 1108 h 26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39" h="269">
                  <a:moveTo>
                    <a:pt x="0" y="173"/>
                  </a:moveTo>
                  <a:cubicBezTo>
                    <a:pt x="10" y="229"/>
                    <a:pt x="64" y="243"/>
                    <a:pt x="107" y="256"/>
                  </a:cubicBezTo>
                  <a:cubicBezTo>
                    <a:pt x="154" y="269"/>
                    <a:pt x="196" y="265"/>
                    <a:pt x="234" y="233"/>
                  </a:cubicBezTo>
                  <a:cubicBezTo>
                    <a:pt x="295" y="179"/>
                    <a:pt x="339" y="58"/>
                    <a:pt x="266" y="0"/>
                  </a:cubicBezTo>
                  <a:cubicBezTo>
                    <a:pt x="273" y="33"/>
                    <a:pt x="287" y="70"/>
                    <a:pt x="272" y="103"/>
                  </a:cubicBezTo>
                  <a:cubicBezTo>
                    <a:pt x="265" y="118"/>
                    <a:pt x="251" y="132"/>
                    <a:pt x="239" y="144"/>
                  </a:cubicBezTo>
                  <a:cubicBezTo>
                    <a:pt x="225" y="158"/>
                    <a:pt x="218" y="173"/>
                    <a:pt x="206" y="187"/>
                  </a:cubicBezTo>
                  <a:cubicBezTo>
                    <a:pt x="187" y="211"/>
                    <a:pt x="144" y="222"/>
                    <a:pt x="113" y="220"/>
                  </a:cubicBezTo>
                  <a:cubicBezTo>
                    <a:pt x="85" y="219"/>
                    <a:pt x="68" y="208"/>
                    <a:pt x="47" y="196"/>
                  </a:cubicBezTo>
                  <a:cubicBezTo>
                    <a:pt x="35" y="188"/>
                    <a:pt x="14" y="192"/>
                    <a:pt x="8" y="177"/>
                  </a:cubicBezTo>
                </a:path>
              </a:pathLst>
            </a:custGeom>
            <a:solidFill>
              <a:srgbClr val="BA94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endParaRPr lang="nl-NL" sz="2400"/>
            </a:p>
          </p:txBody>
        </p:sp>
        <p:sp>
          <p:nvSpPr>
            <p:cNvPr id="373" name="Freeform 110">
              <a:extLst>
                <a:ext uri="{FF2B5EF4-FFF2-40B4-BE49-F238E27FC236}">
                  <a16:creationId xmlns:a16="http://schemas.microsoft.com/office/drawing/2014/main" id="{904002B4-6033-4A4E-ACC0-9D6FC3A048E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384" y="2772242"/>
              <a:ext cx="451316" cy="448277"/>
            </a:xfrm>
            <a:custGeom>
              <a:avLst/>
              <a:gdLst>
                <a:gd name="T0" fmla="*/ 587 w 172"/>
                <a:gd name="T1" fmla="*/ 24 h 160"/>
                <a:gd name="T2" fmla="*/ 221 w 172"/>
                <a:gd name="T3" fmla="*/ 295 h 160"/>
                <a:gd name="T4" fmla="*/ 28 w 172"/>
                <a:gd name="T5" fmla="*/ 1003 h 160"/>
                <a:gd name="T6" fmla="*/ 319 w 172"/>
                <a:gd name="T7" fmla="*/ 319 h 160"/>
                <a:gd name="T8" fmla="*/ 452 w 172"/>
                <a:gd name="T9" fmla="*/ 245 h 160"/>
                <a:gd name="T10" fmla="*/ 537 w 172"/>
                <a:gd name="T11" fmla="*/ 120 h 160"/>
                <a:gd name="T12" fmla="*/ 886 w 172"/>
                <a:gd name="T13" fmla="*/ 24 h 160"/>
                <a:gd name="T14" fmla="*/ 587 w 172"/>
                <a:gd name="T15" fmla="*/ 37 h 16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72" h="160">
                  <a:moveTo>
                    <a:pt x="114" y="4"/>
                  </a:moveTo>
                  <a:cubicBezTo>
                    <a:pt x="86" y="17"/>
                    <a:pt x="64" y="24"/>
                    <a:pt x="43" y="47"/>
                  </a:cubicBezTo>
                  <a:cubicBezTo>
                    <a:pt x="17" y="76"/>
                    <a:pt x="0" y="120"/>
                    <a:pt x="5" y="160"/>
                  </a:cubicBezTo>
                  <a:cubicBezTo>
                    <a:pt x="13" y="120"/>
                    <a:pt x="27" y="74"/>
                    <a:pt x="62" y="51"/>
                  </a:cubicBezTo>
                  <a:cubicBezTo>
                    <a:pt x="70" y="46"/>
                    <a:pt x="81" y="44"/>
                    <a:pt x="88" y="39"/>
                  </a:cubicBezTo>
                  <a:cubicBezTo>
                    <a:pt x="96" y="32"/>
                    <a:pt x="96" y="25"/>
                    <a:pt x="104" y="19"/>
                  </a:cubicBezTo>
                  <a:cubicBezTo>
                    <a:pt x="116" y="8"/>
                    <a:pt x="158" y="9"/>
                    <a:pt x="172" y="4"/>
                  </a:cubicBezTo>
                  <a:cubicBezTo>
                    <a:pt x="163" y="0"/>
                    <a:pt x="123" y="2"/>
                    <a:pt x="114" y="6"/>
                  </a:cubicBezTo>
                </a:path>
              </a:pathLst>
            </a:custGeom>
            <a:solidFill>
              <a:srgbClr val="E3D5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endParaRPr lang="nl-NL" sz="2400"/>
            </a:p>
          </p:txBody>
        </p:sp>
        <p:sp>
          <p:nvSpPr>
            <p:cNvPr id="374" name="Freeform 111">
              <a:extLst>
                <a:ext uri="{FF2B5EF4-FFF2-40B4-BE49-F238E27FC236}">
                  <a16:creationId xmlns:a16="http://schemas.microsoft.com/office/drawing/2014/main" id="{BB768BAB-D4C4-4B22-BD94-688D2EEE637F}"/>
                </a:ext>
              </a:extLst>
            </p:cNvPr>
            <p:cNvSpPr>
              <a:spLocks/>
            </p:cNvSpPr>
            <p:nvPr/>
          </p:nvSpPr>
          <p:spPr bwMode="auto">
            <a:xfrm>
              <a:off x="785616" y="2968268"/>
              <a:ext cx="816017" cy="857045"/>
            </a:xfrm>
            <a:custGeom>
              <a:avLst/>
              <a:gdLst>
                <a:gd name="T0" fmla="*/ 0 w 311"/>
                <a:gd name="T1" fmla="*/ 1679 h 306"/>
                <a:gd name="T2" fmla="*/ 21 w 311"/>
                <a:gd name="T3" fmla="*/ 1685 h 306"/>
                <a:gd name="T4" fmla="*/ 1076 w 311"/>
                <a:gd name="T5" fmla="*/ 1522 h 306"/>
                <a:gd name="T6" fmla="*/ 1383 w 311"/>
                <a:gd name="T7" fmla="*/ 0 h 306"/>
                <a:gd name="T8" fmla="*/ 943 w 311"/>
                <a:gd name="T9" fmla="*/ 1522 h 306"/>
                <a:gd name="T10" fmla="*/ 0 w 311"/>
                <a:gd name="T11" fmla="*/ 1679 h 3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11" h="306">
                  <a:moveTo>
                    <a:pt x="0" y="268"/>
                  </a:moveTo>
                  <a:cubicBezTo>
                    <a:pt x="1" y="268"/>
                    <a:pt x="2" y="269"/>
                    <a:pt x="4" y="269"/>
                  </a:cubicBezTo>
                  <a:cubicBezTo>
                    <a:pt x="46" y="287"/>
                    <a:pt x="137" y="306"/>
                    <a:pt x="209" y="243"/>
                  </a:cubicBezTo>
                  <a:cubicBezTo>
                    <a:pt x="284" y="178"/>
                    <a:pt x="311" y="54"/>
                    <a:pt x="269" y="0"/>
                  </a:cubicBezTo>
                  <a:cubicBezTo>
                    <a:pt x="288" y="52"/>
                    <a:pt x="288" y="176"/>
                    <a:pt x="183" y="243"/>
                  </a:cubicBezTo>
                  <a:cubicBezTo>
                    <a:pt x="139" y="263"/>
                    <a:pt x="99" y="294"/>
                    <a:pt x="0" y="268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endParaRPr lang="nl-NL" sz="2400"/>
            </a:p>
          </p:txBody>
        </p:sp>
        <p:sp>
          <p:nvSpPr>
            <p:cNvPr id="375" name="Freeform 112">
              <a:extLst>
                <a:ext uri="{FF2B5EF4-FFF2-40B4-BE49-F238E27FC236}">
                  <a16:creationId xmlns:a16="http://schemas.microsoft.com/office/drawing/2014/main" id="{00EC3370-ED0F-4826-916D-B3C4E2B0EFBF}"/>
                </a:ext>
              </a:extLst>
            </p:cNvPr>
            <p:cNvSpPr>
              <a:spLocks/>
            </p:cNvSpPr>
            <p:nvPr/>
          </p:nvSpPr>
          <p:spPr bwMode="auto">
            <a:xfrm>
              <a:off x="414838" y="2795036"/>
              <a:ext cx="220340" cy="808418"/>
            </a:xfrm>
            <a:custGeom>
              <a:avLst/>
              <a:gdLst>
                <a:gd name="T0" fmla="*/ 432 w 84"/>
                <a:gd name="T1" fmla="*/ 0 h 289"/>
                <a:gd name="T2" fmla="*/ 185 w 84"/>
                <a:gd name="T3" fmla="*/ 519 h 289"/>
                <a:gd name="T4" fmla="*/ 402 w 84"/>
                <a:gd name="T5" fmla="*/ 1802 h 289"/>
                <a:gd name="T6" fmla="*/ 205 w 84"/>
                <a:gd name="T7" fmla="*/ 725 h 289"/>
                <a:gd name="T8" fmla="*/ 432 w 84"/>
                <a:gd name="T9" fmla="*/ 0 h 2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4" h="289">
                  <a:moveTo>
                    <a:pt x="84" y="0"/>
                  </a:moveTo>
                  <a:cubicBezTo>
                    <a:pt x="55" y="24"/>
                    <a:pt x="45" y="59"/>
                    <a:pt x="36" y="83"/>
                  </a:cubicBezTo>
                  <a:cubicBezTo>
                    <a:pt x="19" y="123"/>
                    <a:pt x="0" y="215"/>
                    <a:pt x="78" y="289"/>
                  </a:cubicBezTo>
                  <a:cubicBezTo>
                    <a:pt x="59" y="268"/>
                    <a:pt x="19" y="180"/>
                    <a:pt x="40" y="116"/>
                  </a:cubicBezTo>
                  <a:cubicBezTo>
                    <a:pt x="62" y="52"/>
                    <a:pt x="57" y="26"/>
                    <a:pt x="84" y="0"/>
                  </a:cubicBezTo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endParaRPr lang="nl-NL" sz="2400"/>
            </a:p>
          </p:txBody>
        </p:sp>
        <p:sp>
          <p:nvSpPr>
            <p:cNvPr id="376" name="Freeform 113">
              <a:extLst>
                <a:ext uri="{FF2B5EF4-FFF2-40B4-BE49-F238E27FC236}">
                  <a16:creationId xmlns:a16="http://schemas.microsoft.com/office/drawing/2014/main" id="{CE230874-F7B7-4BB9-AFA9-42EC3787928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4337" y="3343605"/>
              <a:ext cx="437640" cy="425483"/>
            </a:xfrm>
            <a:custGeom>
              <a:avLst/>
              <a:gdLst>
                <a:gd name="T0" fmla="*/ 857 w 167"/>
                <a:gd name="T1" fmla="*/ 0 h 152"/>
                <a:gd name="T2" fmla="*/ 0 w 167"/>
                <a:gd name="T3" fmla="*/ 951 h 152"/>
                <a:gd name="T4" fmla="*/ 857 w 167"/>
                <a:gd name="T5" fmla="*/ 0 h 15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7" h="152">
                  <a:moveTo>
                    <a:pt x="167" y="0"/>
                  </a:moveTo>
                  <a:cubicBezTo>
                    <a:pt x="159" y="26"/>
                    <a:pt x="119" y="140"/>
                    <a:pt x="0" y="152"/>
                  </a:cubicBezTo>
                  <a:cubicBezTo>
                    <a:pt x="27" y="148"/>
                    <a:pt x="127" y="107"/>
                    <a:pt x="167" y="0"/>
                  </a:cubicBez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endParaRPr lang="nl-NL" sz="2400"/>
            </a:p>
          </p:txBody>
        </p:sp>
        <p:sp>
          <p:nvSpPr>
            <p:cNvPr id="377" name="Freeform 114">
              <a:extLst>
                <a:ext uri="{FF2B5EF4-FFF2-40B4-BE49-F238E27FC236}">
                  <a16:creationId xmlns:a16="http://schemas.microsoft.com/office/drawing/2014/main" id="{C752050F-E3C5-4B82-B9B6-7326E091C261}"/>
                </a:ext>
              </a:extLst>
            </p:cNvPr>
            <p:cNvSpPr>
              <a:spLocks/>
            </p:cNvSpPr>
            <p:nvPr/>
          </p:nvSpPr>
          <p:spPr bwMode="auto">
            <a:xfrm>
              <a:off x="898066" y="3130864"/>
              <a:ext cx="553129" cy="522737"/>
            </a:xfrm>
            <a:custGeom>
              <a:avLst/>
              <a:gdLst>
                <a:gd name="T0" fmla="*/ 0 w 211"/>
                <a:gd name="T1" fmla="*/ 1076 h 187"/>
                <a:gd name="T2" fmla="*/ 587 w 211"/>
                <a:gd name="T3" fmla="*/ 1039 h 187"/>
                <a:gd name="T4" fmla="*/ 949 w 211"/>
                <a:gd name="T5" fmla="*/ 556 h 187"/>
                <a:gd name="T6" fmla="*/ 1054 w 211"/>
                <a:gd name="T7" fmla="*/ 0 h 187"/>
                <a:gd name="T8" fmla="*/ 800 w 211"/>
                <a:gd name="T9" fmla="*/ 710 h 187"/>
                <a:gd name="T10" fmla="*/ 319 w 211"/>
                <a:gd name="T11" fmla="*/ 1089 h 187"/>
                <a:gd name="T12" fmla="*/ 0 w 211"/>
                <a:gd name="T13" fmla="*/ 1076 h 18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11" h="187">
                  <a:moveTo>
                    <a:pt x="0" y="173"/>
                  </a:moveTo>
                  <a:cubicBezTo>
                    <a:pt x="42" y="187"/>
                    <a:pt x="77" y="187"/>
                    <a:pt x="114" y="167"/>
                  </a:cubicBezTo>
                  <a:cubicBezTo>
                    <a:pt x="150" y="146"/>
                    <a:pt x="170" y="118"/>
                    <a:pt x="185" y="89"/>
                  </a:cubicBezTo>
                  <a:cubicBezTo>
                    <a:pt x="199" y="60"/>
                    <a:pt x="211" y="26"/>
                    <a:pt x="205" y="0"/>
                  </a:cubicBezTo>
                  <a:cubicBezTo>
                    <a:pt x="205" y="16"/>
                    <a:pt x="177" y="88"/>
                    <a:pt x="156" y="114"/>
                  </a:cubicBezTo>
                  <a:cubicBezTo>
                    <a:pt x="135" y="140"/>
                    <a:pt x="81" y="173"/>
                    <a:pt x="62" y="175"/>
                  </a:cubicBezTo>
                  <a:cubicBezTo>
                    <a:pt x="44" y="176"/>
                    <a:pt x="10" y="178"/>
                    <a:pt x="0" y="173"/>
                  </a:cubicBezTo>
                </a:path>
              </a:pathLst>
            </a:custGeom>
            <a:solidFill>
              <a:srgbClr val="AC7D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endParaRPr lang="nl-NL" sz="2400"/>
            </a:p>
          </p:txBody>
        </p:sp>
        <p:sp>
          <p:nvSpPr>
            <p:cNvPr id="378" name="Freeform 115">
              <a:extLst>
                <a:ext uri="{FF2B5EF4-FFF2-40B4-BE49-F238E27FC236}">
                  <a16:creationId xmlns:a16="http://schemas.microsoft.com/office/drawing/2014/main" id="{D4C8D4DE-5B38-43AE-9688-867D1A3E9291}"/>
                </a:ext>
              </a:extLst>
            </p:cNvPr>
            <p:cNvSpPr>
              <a:spLocks/>
            </p:cNvSpPr>
            <p:nvPr/>
          </p:nvSpPr>
          <p:spPr bwMode="auto">
            <a:xfrm>
              <a:off x="559198" y="2712978"/>
              <a:ext cx="934544" cy="983170"/>
            </a:xfrm>
            <a:custGeom>
              <a:avLst/>
              <a:gdLst>
                <a:gd name="T0" fmla="*/ 423 w 356"/>
                <a:gd name="T1" fmla="*/ 201 h 351"/>
                <a:gd name="T2" fmla="*/ 62 w 356"/>
                <a:gd name="T3" fmla="*/ 922 h 351"/>
                <a:gd name="T4" fmla="*/ 389 w 356"/>
                <a:gd name="T5" fmla="*/ 1974 h 351"/>
                <a:gd name="T6" fmla="*/ 1107 w 356"/>
                <a:gd name="T7" fmla="*/ 2136 h 351"/>
                <a:gd name="T8" fmla="*/ 1629 w 356"/>
                <a:gd name="T9" fmla="*/ 1596 h 351"/>
                <a:gd name="T10" fmla="*/ 1748 w 356"/>
                <a:gd name="T11" fmla="*/ 750 h 351"/>
                <a:gd name="T12" fmla="*/ 1316 w 356"/>
                <a:gd name="T13" fmla="*/ 149 h 351"/>
                <a:gd name="T14" fmla="*/ 423 w 356"/>
                <a:gd name="T15" fmla="*/ 201 h 35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56" h="351">
                  <a:moveTo>
                    <a:pt x="82" y="32"/>
                  </a:moveTo>
                  <a:cubicBezTo>
                    <a:pt x="32" y="58"/>
                    <a:pt x="19" y="110"/>
                    <a:pt x="12" y="147"/>
                  </a:cubicBezTo>
                  <a:cubicBezTo>
                    <a:pt x="0" y="215"/>
                    <a:pt x="10" y="278"/>
                    <a:pt x="75" y="315"/>
                  </a:cubicBezTo>
                  <a:cubicBezTo>
                    <a:pt x="108" y="333"/>
                    <a:pt x="177" y="351"/>
                    <a:pt x="215" y="341"/>
                  </a:cubicBezTo>
                  <a:cubicBezTo>
                    <a:pt x="263" y="328"/>
                    <a:pt x="290" y="291"/>
                    <a:pt x="316" y="255"/>
                  </a:cubicBezTo>
                  <a:cubicBezTo>
                    <a:pt x="345" y="215"/>
                    <a:pt x="356" y="176"/>
                    <a:pt x="339" y="120"/>
                  </a:cubicBezTo>
                  <a:cubicBezTo>
                    <a:pt x="326" y="78"/>
                    <a:pt x="297" y="38"/>
                    <a:pt x="255" y="24"/>
                  </a:cubicBezTo>
                  <a:cubicBezTo>
                    <a:pt x="182" y="0"/>
                    <a:pt x="143" y="3"/>
                    <a:pt x="82" y="32"/>
                  </a:cubicBezTo>
                  <a:close/>
                </a:path>
              </a:pathLst>
            </a:custGeom>
            <a:noFill/>
            <a:ln w="6350" cap="rnd">
              <a:solidFill>
                <a:srgbClr val="58575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endParaRPr lang="nl-NL" sz="2400"/>
            </a:p>
          </p:txBody>
        </p:sp>
        <p:sp>
          <p:nvSpPr>
            <p:cNvPr id="379" name="Freeform 116">
              <a:extLst>
                <a:ext uri="{FF2B5EF4-FFF2-40B4-BE49-F238E27FC236}">
                  <a16:creationId xmlns:a16="http://schemas.microsoft.com/office/drawing/2014/main" id="{D57FBCE9-04F3-4F3C-A94F-345A3C90B65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475" y="2623323"/>
              <a:ext cx="1256696" cy="1241499"/>
            </a:xfrm>
            <a:custGeom>
              <a:avLst/>
              <a:gdLst>
                <a:gd name="T0" fmla="*/ 571 w 479"/>
                <a:gd name="T1" fmla="*/ 207 h 443"/>
                <a:gd name="T2" fmla="*/ 114 w 479"/>
                <a:gd name="T3" fmla="*/ 922 h 443"/>
                <a:gd name="T4" fmla="*/ 176 w 479"/>
                <a:gd name="T5" fmla="*/ 1955 h 443"/>
                <a:gd name="T6" fmla="*/ 1637 w 479"/>
                <a:gd name="T7" fmla="*/ 2466 h 443"/>
                <a:gd name="T8" fmla="*/ 1946 w 479"/>
                <a:gd name="T9" fmla="*/ 446 h 443"/>
                <a:gd name="T10" fmla="*/ 1309 w 479"/>
                <a:gd name="T11" fmla="*/ 89 h 443"/>
                <a:gd name="T12" fmla="*/ 571 w 479"/>
                <a:gd name="T13" fmla="*/ 207 h 44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79" h="443">
                  <a:moveTo>
                    <a:pt x="111" y="33"/>
                  </a:moveTo>
                  <a:cubicBezTo>
                    <a:pt x="54" y="65"/>
                    <a:pt x="46" y="92"/>
                    <a:pt x="22" y="147"/>
                  </a:cubicBezTo>
                  <a:cubicBezTo>
                    <a:pt x="0" y="198"/>
                    <a:pt x="8" y="264"/>
                    <a:pt x="34" y="312"/>
                  </a:cubicBezTo>
                  <a:cubicBezTo>
                    <a:pt x="83" y="403"/>
                    <a:pt x="228" y="443"/>
                    <a:pt x="318" y="393"/>
                  </a:cubicBezTo>
                  <a:cubicBezTo>
                    <a:pt x="425" y="333"/>
                    <a:pt x="479" y="167"/>
                    <a:pt x="378" y="71"/>
                  </a:cubicBezTo>
                  <a:cubicBezTo>
                    <a:pt x="343" y="38"/>
                    <a:pt x="299" y="23"/>
                    <a:pt x="254" y="14"/>
                  </a:cubicBezTo>
                  <a:cubicBezTo>
                    <a:pt x="184" y="0"/>
                    <a:pt x="150" y="11"/>
                    <a:pt x="111" y="33"/>
                  </a:cubicBezTo>
                  <a:close/>
                </a:path>
              </a:pathLst>
            </a:custGeom>
            <a:noFill/>
            <a:ln w="6350" cap="rnd">
              <a:solidFill>
                <a:srgbClr val="58575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endParaRPr lang="nl-NL" sz="2400"/>
            </a:p>
          </p:txBody>
        </p:sp>
        <p:sp>
          <p:nvSpPr>
            <p:cNvPr id="380" name="Oval 117">
              <a:extLst>
                <a:ext uri="{FF2B5EF4-FFF2-40B4-BE49-F238E27FC236}">
                  <a16:creationId xmlns:a16="http://schemas.microsoft.com/office/drawing/2014/main" id="{7B7352DE-4F3B-4CE9-9277-70B49CB528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4833" y="2769203"/>
              <a:ext cx="89655" cy="9269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pPr eaLnBrk="1" hangingPunct="1"/>
              <a:endParaRPr lang="nl-NL" altLang="nl-NL" sz="2400">
                <a:solidFill>
                  <a:srgbClr val="0070C0"/>
                </a:solidFill>
              </a:endParaRPr>
            </a:p>
          </p:txBody>
        </p:sp>
        <p:sp>
          <p:nvSpPr>
            <p:cNvPr id="381" name="Oval 118">
              <a:extLst>
                <a:ext uri="{FF2B5EF4-FFF2-40B4-BE49-F238E27FC236}">
                  <a16:creationId xmlns:a16="http://schemas.microsoft.com/office/drawing/2014/main" id="{DEBC15A1-450C-4C0A-AFC1-097777E670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1449" y="2763125"/>
              <a:ext cx="33431" cy="33431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pPr eaLnBrk="1" hangingPunct="1"/>
              <a:endParaRPr lang="nl-NL" altLang="nl-NL" sz="2400">
                <a:solidFill>
                  <a:srgbClr val="0070C0"/>
                </a:solidFill>
              </a:endParaRPr>
            </a:p>
          </p:txBody>
        </p:sp>
        <p:sp>
          <p:nvSpPr>
            <p:cNvPr id="382" name="Oval 119">
              <a:extLst>
                <a:ext uri="{FF2B5EF4-FFF2-40B4-BE49-F238E27FC236}">
                  <a16:creationId xmlns:a16="http://schemas.microsoft.com/office/drawing/2014/main" id="{1C3614E4-6461-4479-8D7F-8776C47CF4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9000" y="2833025"/>
              <a:ext cx="30392" cy="33431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pPr eaLnBrk="1" hangingPunct="1"/>
              <a:endParaRPr lang="nl-NL" altLang="nl-NL" sz="2400">
                <a:solidFill>
                  <a:srgbClr val="0070C0"/>
                </a:solidFill>
              </a:endParaRPr>
            </a:p>
          </p:txBody>
        </p:sp>
      </p:grpSp>
      <p:grpSp>
        <p:nvGrpSpPr>
          <p:cNvPr id="413" name="Groep 412">
            <a:extLst>
              <a:ext uri="{FF2B5EF4-FFF2-40B4-BE49-F238E27FC236}">
                <a16:creationId xmlns:a16="http://schemas.microsoft.com/office/drawing/2014/main" id="{3DEB6CE1-0A8C-4E6D-8735-2BF24C1AF885}"/>
              </a:ext>
            </a:extLst>
          </p:cNvPr>
          <p:cNvGrpSpPr/>
          <p:nvPr/>
        </p:nvGrpSpPr>
        <p:grpSpPr>
          <a:xfrm>
            <a:off x="799940" y="2465905"/>
            <a:ext cx="3439990" cy="952758"/>
            <a:chOff x="799940" y="2427805"/>
            <a:chExt cx="3439990" cy="952758"/>
          </a:xfrm>
        </p:grpSpPr>
        <p:cxnSp>
          <p:nvCxnSpPr>
            <p:cNvPr id="396" name="Rechte verbindingslijn 395">
              <a:extLst>
                <a:ext uri="{FF2B5EF4-FFF2-40B4-BE49-F238E27FC236}">
                  <a16:creationId xmlns:a16="http://schemas.microsoft.com/office/drawing/2014/main" id="{C2617D2F-F7E8-497E-A6E0-82ADC3FA0780}"/>
                </a:ext>
              </a:extLst>
            </p:cNvPr>
            <p:cNvCxnSpPr>
              <a:cxnSpLocks/>
            </p:cNvCxnSpPr>
            <p:nvPr/>
          </p:nvCxnSpPr>
          <p:spPr>
            <a:xfrm>
              <a:off x="799940" y="2618557"/>
              <a:ext cx="3439990" cy="0"/>
            </a:xfrm>
            <a:prstGeom prst="line">
              <a:avLst/>
            </a:prstGeom>
            <a:ln w="57150">
              <a:solidFill>
                <a:srgbClr val="000000"/>
              </a:solidFill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sp>
          <p:nvSpPr>
            <p:cNvPr id="393" name="Rechthoek 392">
              <a:extLst>
                <a:ext uri="{FF2B5EF4-FFF2-40B4-BE49-F238E27FC236}">
                  <a16:creationId xmlns:a16="http://schemas.microsoft.com/office/drawing/2014/main" id="{2B8BA0D4-3E18-414E-B8AC-1E91C6839523}"/>
                </a:ext>
              </a:extLst>
            </p:cNvPr>
            <p:cNvSpPr/>
            <p:nvPr/>
          </p:nvSpPr>
          <p:spPr>
            <a:xfrm>
              <a:off x="2038097" y="2427805"/>
              <a:ext cx="963676" cy="381505"/>
            </a:xfrm>
            <a:prstGeom prst="rect">
              <a:avLst/>
            </a:prstGeom>
            <a:ln w="38100"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cxnSp>
          <p:nvCxnSpPr>
            <p:cNvPr id="397" name="Rechte verbindingslijn 396">
              <a:extLst>
                <a:ext uri="{FF2B5EF4-FFF2-40B4-BE49-F238E27FC236}">
                  <a16:creationId xmlns:a16="http://schemas.microsoft.com/office/drawing/2014/main" id="{751988C2-1AC7-4F2C-A072-780AEEBA74E1}"/>
                </a:ext>
              </a:extLst>
            </p:cNvPr>
            <p:cNvCxnSpPr>
              <a:cxnSpLocks/>
            </p:cNvCxnSpPr>
            <p:nvPr/>
          </p:nvCxnSpPr>
          <p:spPr>
            <a:xfrm>
              <a:off x="799940" y="3189810"/>
              <a:ext cx="3439990" cy="0"/>
            </a:xfrm>
            <a:prstGeom prst="line">
              <a:avLst/>
            </a:prstGeom>
            <a:ln w="57150">
              <a:solidFill>
                <a:srgbClr val="00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394" name="Rechthoek 393">
              <a:extLst>
                <a:ext uri="{FF2B5EF4-FFF2-40B4-BE49-F238E27FC236}">
                  <a16:creationId xmlns:a16="http://schemas.microsoft.com/office/drawing/2014/main" id="{54D6DAB8-4A9A-482F-B4BD-5699D15704B4}"/>
                </a:ext>
              </a:extLst>
            </p:cNvPr>
            <p:cNvSpPr/>
            <p:nvPr/>
          </p:nvSpPr>
          <p:spPr>
            <a:xfrm>
              <a:off x="2038097" y="2999058"/>
              <a:ext cx="963676" cy="381505"/>
            </a:xfrm>
            <a:prstGeom prst="rect">
              <a:avLst/>
            </a:prstGeom>
            <a:ln w="38100"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grpSp>
        <p:nvGrpSpPr>
          <p:cNvPr id="412" name="Groep 411">
            <a:extLst>
              <a:ext uri="{FF2B5EF4-FFF2-40B4-BE49-F238E27FC236}">
                <a16:creationId xmlns:a16="http://schemas.microsoft.com/office/drawing/2014/main" id="{827AB563-4387-47FC-8FC1-11181EF11B4D}"/>
              </a:ext>
            </a:extLst>
          </p:cNvPr>
          <p:cNvGrpSpPr/>
          <p:nvPr/>
        </p:nvGrpSpPr>
        <p:grpSpPr>
          <a:xfrm>
            <a:off x="8241031" y="2445758"/>
            <a:ext cx="3439990" cy="964276"/>
            <a:chOff x="4519931" y="2407658"/>
            <a:chExt cx="3439990" cy="964276"/>
          </a:xfrm>
        </p:grpSpPr>
        <p:cxnSp>
          <p:nvCxnSpPr>
            <p:cNvPr id="402" name="Rechte verbindingslijn 401">
              <a:extLst>
                <a:ext uri="{FF2B5EF4-FFF2-40B4-BE49-F238E27FC236}">
                  <a16:creationId xmlns:a16="http://schemas.microsoft.com/office/drawing/2014/main" id="{23537D0E-8C5A-4E28-858A-6501F2DEFDF3}"/>
                </a:ext>
              </a:extLst>
            </p:cNvPr>
            <p:cNvCxnSpPr>
              <a:cxnSpLocks/>
            </p:cNvCxnSpPr>
            <p:nvPr/>
          </p:nvCxnSpPr>
          <p:spPr>
            <a:xfrm>
              <a:off x="4519931" y="2604724"/>
              <a:ext cx="3439990" cy="0"/>
            </a:xfrm>
            <a:prstGeom prst="line">
              <a:avLst/>
            </a:prstGeom>
            <a:ln w="57150">
              <a:solidFill>
                <a:srgbClr val="000000"/>
              </a:solidFill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404" name="Rechte verbindingslijn 403">
              <a:extLst>
                <a:ext uri="{FF2B5EF4-FFF2-40B4-BE49-F238E27FC236}">
                  <a16:creationId xmlns:a16="http://schemas.microsoft.com/office/drawing/2014/main" id="{3F645D4D-FDBB-4570-9E99-87BB894DDE6A}"/>
                </a:ext>
              </a:extLst>
            </p:cNvPr>
            <p:cNvCxnSpPr>
              <a:cxnSpLocks/>
            </p:cNvCxnSpPr>
            <p:nvPr/>
          </p:nvCxnSpPr>
          <p:spPr>
            <a:xfrm>
              <a:off x="4519931" y="3175977"/>
              <a:ext cx="3439990" cy="0"/>
            </a:xfrm>
            <a:prstGeom prst="line">
              <a:avLst/>
            </a:prstGeom>
            <a:ln w="57150">
              <a:solidFill>
                <a:srgbClr val="00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grpSp>
          <p:nvGrpSpPr>
            <p:cNvPr id="408" name="Groep 407">
              <a:extLst>
                <a:ext uri="{FF2B5EF4-FFF2-40B4-BE49-F238E27FC236}">
                  <a16:creationId xmlns:a16="http://schemas.microsoft.com/office/drawing/2014/main" id="{C7C82A27-6C1D-43CF-8372-D9399204A724}"/>
                </a:ext>
              </a:extLst>
            </p:cNvPr>
            <p:cNvGrpSpPr/>
            <p:nvPr/>
          </p:nvGrpSpPr>
          <p:grpSpPr>
            <a:xfrm>
              <a:off x="4690003" y="2407658"/>
              <a:ext cx="3099846" cy="964276"/>
              <a:chOff x="5758088" y="2402454"/>
              <a:chExt cx="3099846" cy="964276"/>
            </a:xfrm>
          </p:grpSpPr>
          <p:sp>
            <p:nvSpPr>
              <p:cNvPr id="403" name="Rechthoek 402">
                <a:extLst>
                  <a:ext uri="{FF2B5EF4-FFF2-40B4-BE49-F238E27FC236}">
                    <a16:creationId xmlns:a16="http://schemas.microsoft.com/office/drawing/2014/main" id="{11106C3C-AE4B-49FE-BB2D-0D5DE2C3D403}"/>
                  </a:ext>
                </a:extLst>
              </p:cNvPr>
              <p:cNvSpPr/>
              <p:nvPr/>
            </p:nvSpPr>
            <p:spPr>
              <a:xfrm>
                <a:off x="5758088" y="2413972"/>
                <a:ext cx="963676" cy="381505"/>
              </a:xfrm>
              <a:prstGeom prst="rect">
                <a:avLst/>
              </a:prstGeom>
              <a:ln w="38100"/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405" name="Rechthoek 404">
                <a:extLst>
                  <a:ext uri="{FF2B5EF4-FFF2-40B4-BE49-F238E27FC236}">
                    <a16:creationId xmlns:a16="http://schemas.microsoft.com/office/drawing/2014/main" id="{12F71D1C-674C-483E-9AE6-AA4411B99FC2}"/>
                  </a:ext>
                </a:extLst>
              </p:cNvPr>
              <p:cNvSpPr/>
              <p:nvPr/>
            </p:nvSpPr>
            <p:spPr>
              <a:xfrm>
                <a:off x="5758088" y="2985225"/>
                <a:ext cx="963676" cy="381505"/>
              </a:xfrm>
              <a:prstGeom prst="rect">
                <a:avLst/>
              </a:prstGeom>
              <a:ln w="38100"/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406" name="Rechthoek 405">
                <a:extLst>
                  <a:ext uri="{FF2B5EF4-FFF2-40B4-BE49-F238E27FC236}">
                    <a16:creationId xmlns:a16="http://schemas.microsoft.com/office/drawing/2014/main" id="{E18944AA-4F57-4C5A-BB0D-07C21DBBFE7C}"/>
                  </a:ext>
                </a:extLst>
              </p:cNvPr>
              <p:cNvSpPr/>
              <p:nvPr/>
            </p:nvSpPr>
            <p:spPr>
              <a:xfrm>
                <a:off x="6826762" y="2413972"/>
                <a:ext cx="963676" cy="381505"/>
              </a:xfrm>
              <a:prstGeom prst="rect">
                <a:avLst/>
              </a:prstGeom>
              <a:ln w="38100"/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407" name="Rechthoek 406">
                <a:extLst>
                  <a:ext uri="{FF2B5EF4-FFF2-40B4-BE49-F238E27FC236}">
                    <a16:creationId xmlns:a16="http://schemas.microsoft.com/office/drawing/2014/main" id="{792D0FE1-B656-4761-89D1-EC7E005292FB}"/>
                  </a:ext>
                </a:extLst>
              </p:cNvPr>
              <p:cNvSpPr/>
              <p:nvPr/>
            </p:nvSpPr>
            <p:spPr>
              <a:xfrm>
                <a:off x="6826762" y="2985225"/>
                <a:ext cx="963676" cy="381505"/>
              </a:xfrm>
              <a:prstGeom prst="rect">
                <a:avLst/>
              </a:prstGeom>
              <a:ln w="38100"/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409" name="Rechthoek 408">
                <a:extLst>
                  <a:ext uri="{FF2B5EF4-FFF2-40B4-BE49-F238E27FC236}">
                    <a16:creationId xmlns:a16="http://schemas.microsoft.com/office/drawing/2014/main" id="{483252DC-057F-4C0A-BFBA-045BE94C60A1}"/>
                  </a:ext>
                </a:extLst>
              </p:cNvPr>
              <p:cNvSpPr/>
              <p:nvPr/>
            </p:nvSpPr>
            <p:spPr>
              <a:xfrm>
                <a:off x="7894258" y="2402454"/>
                <a:ext cx="963676" cy="381505"/>
              </a:xfrm>
              <a:prstGeom prst="rect">
                <a:avLst/>
              </a:prstGeom>
              <a:ln w="38100"/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410" name="Rechthoek 409">
                <a:extLst>
                  <a:ext uri="{FF2B5EF4-FFF2-40B4-BE49-F238E27FC236}">
                    <a16:creationId xmlns:a16="http://schemas.microsoft.com/office/drawing/2014/main" id="{739E65A5-C9F0-42C5-BA0D-3B47228F73BE}"/>
                  </a:ext>
                </a:extLst>
              </p:cNvPr>
              <p:cNvSpPr/>
              <p:nvPr/>
            </p:nvSpPr>
            <p:spPr>
              <a:xfrm>
                <a:off x="7894258" y="2973707"/>
                <a:ext cx="963676" cy="381505"/>
              </a:xfrm>
              <a:prstGeom prst="rect">
                <a:avLst/>
              </a:prstGeom>
              <a:ln w="38100"/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</p:grpSp>
      <p:sp>
        <p:nvSpPr>
          <p:cNvPr id="411" name="Rectangle 6">
            <a:extLst>
              <a:ext uri="{FF2B5EF4-FFF2-40B4-BE49-F238E27FC236}">
                <a16:creationId xmlns:a16="http://schemas.microsoft.com/office/drawing/2014/main" id="{15798901-D94D-4457-8DBC-93B5AD88D9B4}"/>
              </a:ext>
            </a:extLst>
          </p:cNvPr>
          <p:cNvSpPr txBox="1">
            <a:spLocks noChangeArrowheads="1"/>
          </p:cNvSpPr>
          <p:nvPr/>
        </p:nvSpPr>
        <p:spPr>
          <a:xfrm>
            <a:off x="7794584" y="1227667"/>
            <a:ext cx="5040000" cy="1726038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b="1" dirty="0">
                <a:solidFill>
                  <a:srgbClr val="FC6039"/>
                </a:solidFill>
              </a:rPr>
              <a:t>Polygeen</a:t>
            </a:r>
            <a:r>
              <a:rPr lang="nl-NL" dirty="0"/>
              <a:t>: </a:t>
            </a:r>
            <a:r>
              <a:rPr lang="nl-NL" b="1" dirty="0">
                <a:solidFill>
                  <a:srgbClr val="FC6039"/>
                </a:solidFill>
              </a:rPr>
              <a:t>meerdere </a:t>
            </a:r>
            <a:r>
              <a:rPr lang="nl-NL" b="1" dirty="0" err="1">
                <a:solidFill>
                  <a:srgbClr val="FC6039"/>
                </a:solidFill>
              </a:rPr>
              <a:t>copiën</a:t>
            </a:r>
            <a:r>
              <a:rPr lang="nl-NL" dirty="0"/>
              <a:t> op het genoom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55769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pPr algn="ctr"/>
            <a:r>
              <a:rPr lang="nl-NL" dirty="0"/>
              <a:t>HLA is polymorf en polygeen</a:t>
            </a:r>
            <a:endParaRPr lang="en-GB" dirty="0"/>
          </a:p>
        </p:txBody>
      </p:sp>
      <p:grpSp>
        <p:nvGrpSpPr>
          <p:cNvPr id="391" name="Groep 390">
            <a:extLst>
              <a:ext uri="{FF2B5EF4-FFF2-40B4-BE49-F238E27FC236}">
                <a16:creationId xmlns:a16="http://schemas.microsoft.com/office/drawing/2014/main" id="{0945EEE8-5C1B-4627-B170-A7D39BE54E88}"/>
              </a:ext>
            </a:extLst>
          </p:cNvPr>
          <p:cNvGrpSpPr/>
          <p:nvPr/>
        </p:nvGrpSpPr>
        <p:grpSpPr>
          <a:xfrm>
            <a:off x="1564809" y="3905741"/>
            <a:ext cx="1910252" cy="2016636"/>
            <a:chOff x="3584859" y="1423168"/>
            <a:chExt cx="1910252" cy="2016636"/>
          </a:xfrm>
        </p:grpSpPr>
        <p:grpSp>
          <p:nvGrpSpPr>
            <p:cNvPr id="245" name="Groep 244">
              <a:extLst>
                <a:ext uri="{FF2B5EF4-FFF2-40B4-BE49-F238E27FC236}">
                  <a16:creationId xmlns:a16="http://schemas.microsoft.com/office/drawing/2014/main" id="{51FF5241-E349-42A3-BC1F-CA7240A57EFC}"/>
                </a:ext>
              </a:extLst>
            </p:cNvPr>
            <p:cNvGrpSpPr>
              <a:grpSpLocks noChangeAspect="1"/>
            </p:cNvGrpSpPr>
            <p:nvPr/>
          </p:nvGrpSpPr>
          <p:grpSpPr>
            <a:xfrm rot="-7200000" flipH="1">
              <a:off x="3821505" y="2398270"/>
              <a:ext cx="287902" cy="718570"/>
              <a:chOff x="7989467" y="-443316"/>
              <a:chExt cx="1213577" cy="3061020"/>
            </a:xfrm>
          </p:grpSpPr>
          <p:sp>
            <p:nvSpPr>
              <p:cNvPr id="246" name="Freeform 5">
                <a:extLst>
                  <a:ext uri="{FF2B5EF4-FFF2-40B4-BE49-F238E27FC236}">
                    <a16:creationId xmlns:a16="http://schemas.microsoft.com/office/drawing/2014/main" id="{072AFE78-2AFD-4A56-89C7-D094C7E168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50742" y="1087194"/>
                <a:ext cx="227391" cy="1530510"/>
              </a:xfrm>
              <a:custGeom>
                <a:avLst/>
                <a:gdLst>
                  <a:gd name="T0" fmla="*/ 99 w 151"/>
                  <a:gd name="T1" fmla="*/ 0 h 1021"/>
                  <a:gd name="T2" fmla="*/ 11 w 151"/>
                  <a:gd name="T3" fmla="*/ 412 h 1021"/>
                  <a:gd name="T4" fmla="*/ 141 w 151"/>
                  <a:gd name="T5" fmla="*/ 828 h 1021"/>
                  <a:gd name="T6" fmla="*/ 151 w 151"/>
                  <a:gd name="T7" fmla="*/ 1021 h 10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1" h="1021">
                    <a:moveTo>
                      <a:pt x="99" y="0"/>
                    </a:moveTo>
                    <a:cubicBezTo>
                      <a:pt x="99" y="0"/>
                      <a:pt x="21" y="271"/>
                      <a:pt x="11" y="412"/>
                    </a:cubicBezTo>
                    <a:cubicBezTo>
                      <a:pt x="0" y="552"/>
                      <a:pt x="130" y="635"/>
                      <a:pt x="141" y="828"/>
                    </a:cubicBezTo>
                    <a:cubicBezTo>
                      <a:pt x="151" y="1021"/>
                      <a:pt x="151" y="1021"/>
                      <a:pt x="151" y="1021"/>
                    </a:cubicBezTo>
                  </a:path>
                </a:pathLst>
              </a:custGeom>
              <a:noFill/>
              <a:ln w="381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7" name="Freeform 6">
                <a:extLst>
                  <a:ext uri="{FF2B5EF4-FFF2-40B4-BE49-F238E27FC236}">
                    <a16:creationId xmlns:a16="http://schemas.microsoft.com/office/drawing/2014/main" id="{9F938464-E33A-4426-B20D-01B455D26C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71844" y="1066841"/>
                <a:ext cx="234806" cy="1530510"/>
              </a:xfrm>
              <a:custGeom>
                <a:avLst/>
                <a:gdLst>
                  <a:gd name="T0" fmla="*/ 63 w 156"/>
                  <a:gd name="T1" fmla="*/ 1021 h 1021"/>
                  <a:gd name="T2" fmla="*/ 147 w 156"/>
                  <a:gd name="T3" fmla="*/ 608 h 1021"/>
                  <a:gd name="T4" fmla="*/ 13 w 156"/>
                  <a:gd name="T5" fmla="*/ 193 h 1021"/>
                  <a:gd name="T6" fmla="*/ 0 w 156"/>
                  <a:gd name="T7" fmla="*/ 0 h 10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6" h="1021">
                    <a:moveTo>
                      <a:pt x="63" y="1021"/>
                    </a:moveTo>
                    <a:cubicBezTo>
                      <a:pt x="63" y="1021"/>
                      <a:pt x="138" y="749"/>
                      <a:pt x="147" y="608"/>
                    </a:cubicBezTo>
                    <a:cubicBezTo>
                      <a:pt x="156" y="468"/>
                      <a:pt x="25" y="386"/>
                      <a:pt x="13" y="193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noFill/>
              <a:ln w="381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8" name="Freeform 7">
                <a:extLst>
                  <a:ext uri="{FF2B5EF4-FFF2-40B4-BE49-F238E27FC236}">
                    <a16:creationId xmlns:a16="http://schemas.microsoft.com/office/drawing/2014/main" id="{B14C36BB-65EE-4FB1-8DE6-2E4A821301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89467" y="-439246"/>
                <a:ext cx="577129" cy="545448"/>
              </a:xfrm>
              <a:custGeom>
                <a:avLst/>
                <a:gdLst>
                  <a:gd name="T0" fmla="*/ 125 w 383"/>
                  <a:gd name="T1" fmla="*/ 0 h 364"/>
                  <a:gd name="T2" fmla="*/ 0 w 383"/>
                  <a:gd name="T3" fmla="*/ 124 h 364"/>
                  <a:gd name="T4" fmla="*/ 0 w 383"/>
                  <a:gd name="T5" fmla="*/ 239 h 364"/>
                  <a:gd name="T6" fmla="*/ 125 w 383"/>
                  <a:gd name="T7" fmla="*/ 364 h 364"/>
                  <a:gd name="T8" fmla="*/ 143 w 383"/>
                  <a:gd name="T9" fmla="*/ 362 h 364"/>
                  <a:gd name="T10" fmla="*/ 144 w 383"/>
                  <a:gd name="T11" fmla="*/ 362 h 364"/>
                  <a:gd name="T12" fmla="*/ 258 w 383"/>
                  <a:gd name="T13" fmla="*/ 362 h 364"/>
                  <a:gd name="T14" fmla="*/ 383 w 383"/>
                  <a:gd name="T15" fmla="*/ 237 h 364"/>
                  <a:gd name="T16" fmla="*/ 258 w 383"/>
                  <a:gd name="T17" fmla="*/ 112 h 364"/>
                  <a:gd name="T18" fmla="*/ 249 w 383"/>
                  <a:gd name="T19" fmla="*/ 112 h 364"/>
                  <a:gd name="T20" fmla="*/ 125 w 383"/>
                  <a:gd name="T21" fmla="*/ 0 h 3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83" h="364">
                    <a:moveTo>
                      <a:pt x="125" y="0"/>
                    </a:moveTo>
                    <a:cubicBezTo>
                      <a:pt x="56" y="0"/>
                      <a:pt x="0" y="55"/>
                      <a:pt x="0" y="124"/>
                    </a:cubicBezTo>
                    <a:cubicBezTo>
                      <a:pt x="0" y="239"/>
                      <a:pt x="0" y="239"/>
                      <a:pt x="0" y="239"/>
                    </a:cubicBezTo>
                    <a:cubicBezTo>
                      <a:pt x="0" y="308"/>
                      <a:pt x="56" y="364"/>
                      <a:pt x="125" y="364"/>
                    </a:cubicBezTo>
                    <a:cubicBezTo>
                      <a:pt x="131" y="364"/>
                      <a:pt x="137" y="363"/>
                      <a:pt x="143" y="362"/>
                    </a:cubicBezTo>
                    <a:cubicBezTo>
                      <a:pt x="143" y="362"/>
                      <a:pt x="144" y="362"/>
                      <a:pt x="144" y="362"/>
                    </a:cubicBezTo>
                    <a:cubicBezTo>
                      <a:pt x="258" y="362"/>
                      <a:pt x="258" y="362"/>
                      <a:pt x="258" y="362"/>
                    </a:cubicBezTo>
                    <a:cubicBezTo>
                      <a:pt x="327" y="362"/>
                      <a:pt x="383" y="306"/>
                      <a:pt x="383" y="237"/>
                    </a:cubicBezTo>
                    <a:cubicBezTo>
                      <a:pt x="383" y="167"/>
                      <a:pt x="327" y="112"/>
                      <a:pt x="258" y="112"/>
                    </a:cubicBezTo>
                    <a:cubicBezTo>
                      <a:pt x="249" y="112"/>
                      <a:pt x="249" y="112"/>
                      <a:pt x="249" y="112"/>
                    </a:cubicBezTo>
                    <a:cubicBezTo>
                      <a:pt x="242" y="48"/>
                      <a:pt x="190" y="0"/>
                      <a:pt x="125" y="0"/>
                    </a:cubicBezTo>
                    <a:close/>
                  </a:path>
                </a:pathLst>
              </a:custGeom>
              <a:ln w="38100">
                <a:headEnd/>
                <a:tailEnd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9" name="Freeform 8">
                <a:extLst>
                  <a:ext uri="{FF2B5EF4-FFF2-40B4-BE49-F238E27FC236}">
                    <a16:creationId xmlns:a16="http://schemas.microsoft.com/office/drawing/2014/main" id="{16B45BEC-0908-438B-B72E-B6D7C9C785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6533" y="-443316"/>
                <a:ext cx="576511" cy="549518"/>
              </a:xfrm>
              <a:custGeom>
                <a:avLst/>
                <a:gdLst>
                  <a:gd name="T0" fmla="*/ 258 w 383"/>
                  <a:gd name="T1" fmla="*/ 0 h 365"/>
                  <a:gd name="T2" fmla="*/ 383 w 383"/>
                  <a:gd name="T3" fmla="*/ 125 h 365"/>
                  <a:gd name="T4" fmla="*/ 383 w 383"/>
                  <a:gd name="T5" fmla="*/ 240 h 365"/>
                  <a:gd name="T6" fmla="*/ 258 w 383"/>
                  <a:gd name="T7" fmla="*/ 365 h 365"/>
                  <a:gd name="T8" fmla="*/ 240 w 383"/>
                  <a:gd name="T9" fmla="*/ 363 h 365"/>
                  <a:gd name="T10" fmla="*/ 239 w 383"/>
                  <a:gd name="T11" fmla="*/ 363 h 365"/>
                  <a:gd name="T12" fmla="*/ 125 w 383"/>
                  <a:gd name="T13" fmla="*/ 363 h 365"/>
                  <a:gd name="T14" fmla="*/ 0 w 383"/>
                  <a:gd name="T15" fmla="*/ 237 h 365"/>
                  <a:gd name="T16" fmla="*/ 125 w 383"/>
                  <a:gd name="T17" fmla="*/ 113 h 365"/>
                  <a:gd name="T18" fmla="*/ 134 w 383"/>
                  <a:gd name="T19" fmla="*/ 113 h 365"/>
                  <a:gd name="T20" fmla="*/ 258 w 383"/>
                  <a:gd name="T21" fmla="*/ 0 h 3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83" h="365">
                    <a:moveTo>
                      <a:pt x="258" y="0"/>
                    </a:moveTo>
                    <a:cubicBezTo>
                      <a:pt x="327" y="0"/>
                      <a:pt x="383" y="56"/>
                      <a:pt x="383" y="125"/>
                    </a:cubicBezTo>
                    <a:cubicBezTo>
                      <a:pt x="383" y="240"/>
                      <a:pt x="383" y="240"/>
                      <a:pt x="383" y="240"/>
                    </a:cubicBezTo>
                    <a:cubicBezTo>
                      <a:pt x="383" y="309"/>
                      <a:pt x="327" y="365"/>
                      <a:pt x="258" y="365"/>
                    </a:cubicBezTo>
                    <a:cubicBezTo>
                      <a:pt x="252" y="365"/>
                      <a:pt x="246" y="364"/>
                      <a:pt x="240" y="363"/>
                    </a:cubicBezTo>
                    <a:cubicBezTo>
                      <a:pt x="239" y="363"/>
                      <a:pt x="239" y="363"/>
                      <a:pt x="239" y="363"/>
                    </a:cubicBezTo>
                    <a:cubicBezTo>
                      <a:pt x="125" y="363"/>
                      <a:pt x="125" y="363"/>
                      <a:pt x="125" y="363"/>
                    </a:cubicBezTo>
                    <a:cubicBezTo>
                      <a:pt x="56" y="363"/>
                      <a:pt x="0" y="307"/>
                      <a:pt x="0" y="237"/>
                    </a:cubicBezTo>
                    <a:cubicBezTo>
                      <a:pt x="0" y="168"/>
                      <a:pt x="56" y="113"/>
                      <a:pt x="125" y="113"/>
                    </a:cubicBezTo>
                    <a:cubicBezTo>
                      <a:pt x="134" y="113"/>
                      <a:pt x="134" y="113"/>
                      <a:pt x="134" y="113"/>
                    </a:cubicBezTo>
                    <a:cubicBezTo>
                      <a:pt x="140" y="49"/>
                      <a:pt x="193" y="0"/>
                      <a:pt x="258" y="0"/>
                    </a:cubicBezTo>
                    <a:close/>
                  </a:path>
                </a:pathLst>
              </a:custGeom>
              <a:ln w="38100">
                <a:headEnd/>
                <a:tailEnd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0" name="Freeform 9">
                <a:extLst>
                  <a:ext uri="{FF2B5EF4-FFF2-40B4-BE49-F238E27FC236}">
                    <a16:creationId xmlns:a16="http://schemas.microsoft.com/office/drawing/2014/main" id="{82AE0598-ED6B-4ABF-81DD-DEE3A640E6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33339" y="195753"/>
                <a:ext cx="517809" cy="907723"/>
              </a:xfrm>
              <a:custGeom>
                <a:avLst/>
                <a:gdLst>
                  <a:gd name="T0" fmla="*/ 125 w 344"/>
                  <a:gd name="T1" fmla="*/ 0 h 605"/>
                  <a:gd name="T2" fmla="*/ 218 w 344"/>
                  <a:gd name="T3" fmla="*/ 0 h 605"/>
                  <a:gd name="T4" fmla="*/ 344 w 344"/>
                  <a:gd name="T5" fmla="*/ 126 h 605"/>
                  <a:gd name="T6" fmla="*/ 344 w 344"/>
                  <a:gd name="T7" fmla="*/ 479 h 605"/>
                  <a:gd name="T8" fmla="*/ 218 w 344"/>
                  <a:gd name="T9" fmla="*/ 605 h 605"/>
                  <a:gd name="T10" fmla="*/ 125 w 344"/>
                  <a:gd name="T11" fmla="*/ 605 h 605"/>
                  <a:gd name="T12" fmla="*/ 0 w 344"/>
                  <a:gd name="T13" fmla="*/ 479 h 605"/>
                  <a:gd name="T14" fmla="*/ 0 w 344"/>
                  <a:gd name="T15" fmla="*/ 126 h 605"/>
                  <a:gd name="T16" fmla="*/ 125 w 344"/>
                  <a:gd name="T17" fmla="*/ 0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44" h="605">
                    <a:moveTo>
                      <a:pt x="125" y="0"/>
                    </a:moveTo>
                    <a:cubicBezTo>
                      <a:pt x="218" y="0"/>
                      <a:pt x="218" y="0"/>
                      <a:pt x="218" y="0"/>
                    </a:cubicBezTo>
                    <a:cubicBezTo>
                      <a:pt x="288" y="0"/>
                      <a:pt x="344" y="56"/>
                      <a:pt x="344" y="126"/>
                    </a:cubicBezTo>
                    <a:cubicBezTo>
                      <a:pt x="344" y="479"/>
                      <a:pt x="344" y="479"/>
                      <a:pt x="344" y="479"/>
                    </a:cubicBezTo>
                    <a:cubicBezTo>
                      <a:pt x="344" y="549"/>
                      <a:pt x="288" y="605"/>
                      <a:pt x="218" y="605"/>
                    </a:cubicBezTo>
                    <a:cubicBezTo>
                      <a:pt x="125" y="605"/>
                      <a:pt x="125" y="605"/>
                      <a:pt x="125" y="605"/>
                    </a:cubicBezTo>
                    <a:cubicBezTo>
                      <a:pt x="56" y="605"/>
                      <a:pt x="0" y="549"/>
                      <a:pt x="0" y="479"/>
                    </a:cubicBezTo>
                    <a:cubicBezTo>
                      <a:pt x="0" y="126"/>
                      <a:pt x="0" y="126"/>
                      <a:pt x="0" y="126"/>
                    </a:cubicBezTo>
                    <a:cubicBezTo>
                      <a:pt x="0" y="56"/>
                      <a:pt x="56" y="0"/>
                      <a:pt x="125" y="0"/>
                    </a:cubicBezTo>
                    <a:close/>
                  </a:path>
                </a:pathLst>
              </a:custGeom>
              <a:ln w="38100">
                <a:headEnd/>
                <a:tailEnd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1" name="Freeform 11">
                <a:extLst>
                  <a:ext uri="{FF2B5EF4-FFF2-40B4-BE49-F238E27FC236}">
                    <a16:creationId xmlns:a16="http://schemas.microsoft.com/office/drawing/2014/main" id="{7EBDCED0-0285-4927-B99E-24AF519946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12939" y="175400"/>
                <a:ext cx="517809" cy="903652"/>
              </a:xfrm>
              <a:custGeom>
                <a:avLst/>
                <a:gdLst>
                  <a:gd name="T0" fmla="*/ 126 w 344"/>
                  <a:gd name="T1" fmla="*/ 0 h 604"/>
                  <a:gd name="T2" fmla="*/ 219 w 344"/>
                  <a:gd name="T3" fmla="*/ 0 h 604"/>
                  <a:gd name="T4" fmla="*/ 344 w 344"/>
                  <a:gd name="T5" fmla="*/ 126 h 604"/>
                  <a:gd name="T6" fmla="*/ 344 w 344"/>
                  <a:gd name="T7" fmla="*/ 479 h 604"/>
                  <a:gd name="T8" fmla="*/ 219 w 344"/>
                  <a:gd name="T9" fmla="*/ 604 h 604"/>
                  <a:gd name="T10" fmla="*/ 126 w 344"/>
                  <a:gd name="T11" fmla="*/ 604 h 604"/>
                  <a:gd name="T12" fmla="*/ 0 w 344"/>
                  <a:gd name="T13" fmla="*/ 479 h 604"/>
                  <a:gd name="T14" fmla="*/ 0 w 344"/>
                  <a:gd name="T15" fmla="*/ 126 h 604"/>
                  <a:gd name="T16" fmla="*/ 126 w 344"/>
                  <a:gd name="T17" fmla="*/ 0 h 6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44" h="604">
                    <a:moveTo>
                      <a:pt x="126" y="0"/>
                    </a:moveTo>
                    <a:cubicBezTo>
                      <a:pt x="219" y="0"/>
                      <a:pt x="219" y="0"/>
                      <a:pt x="219" y="0"/>
                    </a:cubicBezTo>
                    <a:cubicBezTo>
                      <a:pt x="288" y="0"/>
                      <a:pt x="344" y="56"/>
                      <a:pt x="344" y="126"/>
                    </a:cubicBezTo>
                    <a:cubicBezTo>
                      <a:pt x="344" y="479"/>
                      <a:pt x="344" y="479"/>
                      <a:pt x="344" y="479"/>
                    </a:cubicBezTo>
                    <a:cubicBezTo>
                      <a:pt x="344" y="549"/>
                      <a:pt x="288" y="604"/>
                      <a:pt x="219" y="604"/>
                    </a:cubicBezTo>
                    <a:cubicBezTo>
                      <a:pt x="126" y="604"/>
                      <a:pt x="126" y="604"/>
                      <a:pt x="126" y="604"/>
                    </a:cubicBezTo>
                    <a:cubicBezTo>
                      <a:pt x="56" y="604"/>
                      <a:pt x="0" y="549"/>
                      <a:pt x="0" y="479"/>
                    </a:cubicBezTo>
                    <a:cubicBezTo>
                      <a:pt x="0" y="126"/>
                      <a:pt x="0" y="126"/>
                      <a:pt x="0" y="126"/>
                    </a:cubicBezTo>
                    <a:cubicBezTo>
                      <a:pt x="0" y="56"/>
                      <a:pt x="56" y="0"/>
                      <a:pt x="126" y="0"/>
                    </a:cubicBezTo>
                    <a:close/>
                  </a:path>
                </a:pathLst>
              </a:custGeom>
              <a:ln w="38100">
                <a:headEnd/>
                <a:tailEnd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</p:grpSp>
        <p:grpSp>
          <p:nvGrpSpPr>
            <p:cNvPr id="252" name="Groep 251">
              <a:extLst>
                <a:ext uri="{FF2B5EF4-FFF2-40B4-BE49-F238E27FC236}">
                  <a16:creationId xmlns:a16="http://schemas.microsoft.com/office/drawing/2014/main" id="{576DDA26-1CA5-4EC9-B2B5-A38FE5010440}"/>
                </a:ext>
              </a:extLst>
            </p:cNvPr>
            <p:cNvGrpSpPr>
              <a:grpSpLocks noChangeAspect="1"/>
            </p:cNvGrpSpPr>
            <p:nvPr/>
          </p:nvGrpSpPr>
          <p:grpSpPr>
            <a:xfrm rot="7200000" flipH="1">
              <a:off x="4945613" y="2487809"/>
              <a:ext cx="287902" cy="718570"/>
              <a:chOff x="7989467" y="-443316"/>
              <a:chExt cx="1213577" cy="3061020"/>
            </a:xfrm>
          </p:grpSpPr>
          <p:sp>
            <p:nvSpPr>
              <p:cNvPr id="253" name="Freeform 5">
                <a:extLst>
                  <a:ext uri="{FF2B5EF4-FFF2-40B4-BE49-F238E27FC236}">
                    <a16:creationId xmlns:a16="http://schemas.microsoft.com/office/drawing/2014/main" id="{B0C7F87D-7A53-42AC-8F02-85C3F0AA45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50742" y="1087194"/>
                <a:ext cx="227391" cy="1530510"/>
              </a:xfrm>
              <a:custGeom>
                <a:avLst/>
                <a:gdLst>
                  <a:gd name="T0" fmla="*/ 99 w 151"/>
                  <a:gd name="T1" fmla="*/ 0 h 1021"/>
                  <a:gd name="T2" fmla="*/ 11 w 151"/>
                  <a:gd name="T3" fmla="*/ 412 h 1021"/>
                  <a:gd name="T4" fmla="*/ 141 w 151"/>
                  <a:gd name="T5" fmla="*/ 828 h 1021"/>
                  <a:gd name="T6" fmla="*/ 151 w 151"/>
                  <a:gd name="T7" fmla="*/ 1021 h 10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1" h="1021">
                    <a:moveTo>
                      <a:pt x="99" y="0"/>
                    </a:moveTo>
                    <a:cubicBezTo>
                      <a:pt x="99" y="0"/>
                      <a:pt x="21" y="271"/>
                      <a:pt x="11" y="412"/>
                    </a:cubicBezTo>
                    <a:cubicBezTo>
                      <a:pt x="0" y="552"/>
                      <a:pt x="130" y="635"/>
                      <a:pt x="141" y="828"/>
                    </a:cubicBezTo>
                    <a:cubicBezTo>
                      <a:pt x="151" y="1021"/>
                      <a:pt x="151" y="1021"/>
                      <a:pt x="151" y="1021"/>
                    </a:cubicBezTo>
                  </a:path>
                </a:pathLst>
              </a:custGeom>
              <a:noFill/>
              <a:ln w="381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4" name="Freeform 6">
                <a:extLst>
                  <a:ext uri="{FF2B5EF4-FFF2-40B4-BE49-F238E27FC236}">
                    <a16:creationId xmlns:a16="http://schemas.microsoft.com/office/drawing/2014/main" id="{C4B0C722-C432-49A8-929A-5CDD818956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71844" y="1066841"/>
                <a:ext cx="234806" cy="1530510"/>
              </a:xfrm>
              <a:custGeom>
                <a:avLst/>
                <a:gdLst>
                  <a:gd name="T0" fmla="*/ 63 w 156"/>
                  <a:gd name="T1" fmla="*/ 1021 h 1021"/>
                  <a:gd name="T2" fmla="*/ 147 w 156"/>
                  <a:gd name="T3" fmla="*/ 608 h 1021"/>
                  <a:gd name="T4" fmla="*/ 13 w 156"/>
                  <a:gd name="T5" fmla="*/ 193 h 1021"/>
                  <a:gd name="T6" fmla="*/ 0 w 156"/>
                  <a:gd name="T7" fmla="*/ 0 h 10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6" h="1021">
                    <a:moveTo>
                      <a:pt x="63" y="1021"/>
                    </a:moveTo>
                    <a:cubicBezTo>
                      <a:pt x="63" y="1021"/>
                      <a:pt x="138" y="749"/>
                      <a:pt x="147" y="608"/>
                    </a:cubicBezTo>
                    <a:cubicBezTo>
                      <a:pt x="156" y="468"/>
                      <a:pt x="25" y="386"/>
                      <a:pt x="13" y="193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noFill/>
              <a:ln w="381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5" name="Freeform 7">
                <a:extLst>
                  <a:ext uri="{FF2B5EF4-FFF2-40B4-BE49-F238E27FC236}">
                    <a16:creationId xmlns:a16="http://schemas.microsoft.com/office/drawing/2014/main" id="{CDDA9344-9351-4303-BBDB-8A0E281004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89467" y="-439246"/>
                <a:ext cx="577129" cy="545448"/>
              </a:xfrm>
              <a:custGeom>
                <a:avLst/>
                <a:gdLst>
                  <a:gd name="T0" fmla="*/ 125 w 383"/>
                  <a:gd name="T1" fmla="*/ 0 h 364"/>
                  <a:gd name="T2" fmla="*/ 0 w 383"/>
                  <a:gd name="T3" fmla="*/ 124 h 364"/>
                  <a:gd name="T4" fmla="*/ 0 w 383"/>
                  <a:gd name="T5" fmla="*/ 239 h 364"/>
                  <a:gd name="T6" fmla="*/ 125 w 383"/>
                  <a:gd name="T7" fmla="*/ 364 h 364"/>
                  <a:gd name="T8" fmla="*/ 143 w 383"/>
                  <a:gd name="T9" fmla="*/ 362 h 364"/>
                  <a:gd name="T10" fmla="*/ 144 w 383"/>
                  <a:gd name="T11" fmla="*/ 362 h 364"/>
                  <a:gd name="T12" fmla="*/ 258 w 383"/>
                  <a:gd name="T13" fmla="*/ 362 h 364"/>
                  <a:gd name="T14" fmla="*/ 383 w 383"/>
                  <a:gd name="T15" fmla="*/ 237 h 364"/>
                  <a:gd name="T16" fmla="*/ 258 w 383"/>
                  <a:gd name="T17" fmla="*/ 112 h 364"/>
                  <a:gd name="T18" fmla="*/ 249 w 383"/>
                  <a:gd name="T19" fmla="*/ 112 h 364"/>
                  <a:gd name="T20" fmla="*/ 125 w 383"/>
                  <a:gd name="T21" fmla="*/ 0 h 3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83" h="364">
                    <a:moveTo>
                      <a:pt x="125" y="0"/>
                    </a:moveTo>
                    <a:cubicBezTo>
                      <a:pt x="56" y="0"/>
                      <a:pt x="0" y="55"/>
                      <a:pt x="0" y="124"/>
                    </a:cubicBezTo>
                    <a:cubicBezTo>
                      <a:pt x="0" y="239"/>
                      <a:pt x="0" y="239"/>
                      <a:pt x="0" y="239"/>
                    </a:cubicBezTo>
                    <a:cubicBezTo>
                      <a:pt x="0" y="308"/>
                      <a:pt x="56" y="364"/>
                      <a:pt x="125" y="364"/>
                    </a:cubicBezTo>
                    <a:cubicBezTo>
                      <a:pt x="131" y="364"/>
                      <a:pt x="137" y="363"/>
                      <a:pt x="143" y="362"/>
                    </a:cubicBezTo>
                    <a:cubicBezTo>
                      <a:pt x="143" y="362"/>
                      <a:pt x="144" y="362"/>
                      <a:pt x="144" y="362"/>
                    </a:cubicBezTo>
                    <a:cubicBezTo>
                      <a:pt x="258" y="362"/>
                      <a:pt x="258" y="362"/>
                      <a:pt x="258" y="362"/>
                    </a:cubicBezTo>
                    <a:cubicBezTo>
                      <a:pt x="327" y="362"/>
                      <a:pt x="383" y="306"/>
                      <a:pt x="383" y="237"/>
                    </a:cubicBezTo>
                    <a:cubicBezTo>
                      <a:pt x="383" y="167"/>
                      <a:pt x="327" y="112"/>
                      <a:pt x="258" y="112"/>
                    </a:cubicBezTo>
                    <a:cubicBezTo>
                      <a:pt x="249" y="112"/>
                      <a:pt x="249" y="112"/>
                      <a:pt x="249" y="112"/>
                    </a:cubicBezTo>
                    <a:cubicBezTo>
                      <a:pt x="242" y="48"/>
                      <a:pt x="190" y="0"/>
                      <a:pt x="125" y="0"/>
                    </a:cubicBezTo>
                    <a:close/>
                  </a:path>
                </a:pathLst>
              </a:custGeom>
              <a:ln w="38100">
                <a:headEnd/>
                <a:tailEnd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6" name="Freeform 8">
                <a:extLst>
                  <a:ext uri="{FF2B5EF4-FFF2-40B4-BE49-F238E27FC236}">
                    <a16:creationId xmlns:a16="http://schemas.microsoft.com/office/drawing/2014/main" id="{1B4BED94-2A4E-4793-A284-6D0D3A2AB5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6533" y="-443316"/>
                <a:ext cx="576511" cy="549518"/>
              </a:xfrm>
              <a:custGeom>
                <a:avLst/>
                <a:gdLst>
                  <a:gd name="T0" fmla="*/ 258 w 383"/>
                  <a:gd name="T1" fmla="*/ 0 h 365"/>
                  <a:gd name="T2" fmla="*/ 383 w 383"/>
                  <a:gd name="T3" fmla="*/ 125 h 365"/>
                  <a:gd name="T4" fmla="*/ 383 w 383"/>
                  <a:gd name="T5" fmla="*/ 240 h 365"/>
                  <a:gd name="T6" fmla="*/ 258 w 383"/>
                  <a:gd name="T7" fmla="*/ 365 h 365"/>
                  <a:gd name="T8" fmla="*/ 240 w 383"/>
                  <a:gd name="T9" fmla="*/ 363 h 365"/>
                  <a:gd name="T10" fmla="*/ 239 w 383"/>
                  <a:gd name="T11" fmla="*/ 363 h 365"/>
                  <a:gd name="T12" fmla="*/ 125 w 383"/>
                  <a:gd name="T13" fmla="*/ 363 h 365"/>
                  <a:gd name="T14" fmla="*/ 0 w 383"/>
                  <a:gd name="T15" fmla="*/ 237 h 365"/>
                  <a:gd name="T16" fmla="*/ 125 w 383"/>
                  <a:gd name="T17" fmla="*/ 113 h 365"/>
                  <a:gd name="T18" fmla="*/ 134 w 383"/>
                  <a:gd name="T19" fmla="*/ 113 h 365"/>
                  <a:gd name="T20" fmla="*/ 258 w 383"/>
                  <a:gd name="T21" fmla="*/ 0 h 3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83" h="365">
                    <a:moveTo>
                      <a:pt x="258" y="0"/>
                    </a:moveTo>
                    <a:cubicBezTo>
                      <a:pt x="327" y="0"/>
                      <a:pt x="383" y="56"/>
                      <a:pt x="383" y="125"/>
                    </a:cubicBezTo>
                    <a:cubicBezTo>
                      <a:pt x="383" y="240"/>
                      <a:pt x="383" y="240"/>
                      <a:pt x="383" y="240"/>
                    </a:cubicBezTo>
                    <a:cubicBezTo>
                      <a:pt x="383" y="309"/>
                      <a:pt x="327" y="365"/>
                      <a:pt x="258" y="365"/>
                    </a:cubicBezTo>
                    <a:cubicBezTo>
                      <a:pt x="252" y="365"/>
                      <a:pt x="246" y="364"/>
                      <a:pt x="240" y="363"/>
                    </a:cubicBezTo>
                    <a:cubicBezTo>
                      <a:pt x="239" y="363"/>
                      <a:pt x="239" y="363"/>
                      <a:pt x="239" y="363"/>
                    </a:cubicBezTo>
                    <a:cubicBezTo>
                      <a:pt x="125" y="363"/>
                      <a:pt x="125" y="363"/>
                      <a:pt x="125" y="363"/>
                    </a:cubicBezTo>
                    <a:cubicBezTo>
                      <a:pt x="56" y="363"/>
                      <a:pt x="0" y="307"/>
                      <a:pt x="0" y="237"/>
                    </a:cubicBezTo>
                    <a:cubicBezTo>
                      <a:pt x="0" y="168"/>
                      <a:pt x="56" y="113"/>
                      <a:pt x="125" y="113"/>
                    </a:cubicBezTo>
                    <a:cubicBezTo>
                      <a:pt x="134" y="113"/>
                      <a:pt x="134" y="113"/>
                      <a:pt x="134" y="113"/>
                    </a:cubicBezTo>
                    <a:cubicBezTo>
                      <a:pt x="140" y="49"/>
                      <a:pt x="193" y="0"/>
                      <a:pt x="258" y="0"/>
                    </a:cubicBezTo>
                    <a:close/>
                  </a:path>
                </a:pathLst>
              </a:custGeom>
              <a:ln w="38100">
                <a:headEnd/>
                <a:tailEnd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7" name="Freeform 9">
                <a:extLst>
                  <a:ext uri="{FF2B5EF4-FFF2-40B4-BE49-F238E27FC236}">
                    <a16:creationId xmlns:a16="http://schemas.microsoft.com/office/drawing/2014/main" id="{949284E6-8A59-44BC-BC0E-84BF15916A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33339" y="195753"/>
                <a:ext cx="517809" cy="907723"/>
              </a:xfrm>
              <a:custGeom>
                <a:avLst/>
                <a:gdLst>
                  <a:gd name="T0" fmla="*/ 125 w 344"/>
                  <a:gd name="T1" fmla="*/ 0 h 605"/>
                  <a:gd name="T2" fmla="*/ 218 w 344"/>
                  <a:gd name="T3" fmla="*/ 0 h 605"/>
                  <a:gd name="T4" fmla="*/ 344 w 344"/>
                  <a:gd name="T5" fmla="*/ 126 h 605"/>
                  <a:gd name="T6" fmla="*/ 344 w 344"/>
                  <a:gd name="T7" fmla="*/ 479 h 605"/>
                  <a:gd name="T8" fmla="*/ 218 w 344"/>
                  <a:gd name="T9" fmla="*/ 605 h 605"/>
                  <a:gd name="T10" fmla="*/ 125 w 344"/>
                  <a:gd name="T11" fmla="*/ 605 h 605"/>
                  <a:gd name="T12" fmla="*/ 0 w 344"/>
                  <a:gd name="T13" fmla="*/ 479 h 605"/>
                  <a:gd name="T14" fmla="*/ 0 w 344"/>
                  <a:gd name="T15" fmla="*/ 126 h 605"/>
                  <a:gd name="T16" fmla="*/ 125 w 344"/>
                  <a:gd name="T17" fmla="*/ 0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44" h="605">
                    <a:moveTo>
                      <a:pt x="125" y="0"/>
                    </a:moveTo>
                    <a:cubicBezTo>
                      <a:pt x="218" y="0"/>
                      <a:pt x="218" y="0"/>
                      <a:pt x="218" y="0"/>
                    </a:cubicBezTo>
                    <a:cubicBezTo>
                      <a:pt x="288" y="0"/>
                      <a:pt x="344" y="56"/>
                      <a:pt x="344" y="126"/>
                    </a:cubicBezTo>
                    <a:cubicBezTo>
                      <a:pt x="344" y="479"/>
                      <a:pt x="344" y="479"/>
                      <a:pt x="344" y="479"/>
                    </a:cubicBezTo>
                    <a:cubicBezTo>
                      <a:pt x="344" y="549"/>
                      <a:pt x="288" y="605"/>
                      <a:pt x="218" y="605"/>
                    </a:cubicBezTo>
                    <a:cubicBezTo>
                      <a:pt x="125" y="605"/>
                      <a:pt x="125" y="605"/>
                      <a:pt x="125" y="605"/>
                    </a:cubicBezTo>
                    <a:cubicBezTo>
                      <a:pt x="56" y="605"/>
                      <a:pt x="0" y="549"/>
                      <a:pt x="0" y="479"/>
                    </a:cubicBezTo>
                    <a:cubicBezTo>
                      <a:pt x="0" y="126"/>
                      <a:pt x="0" y="126"/>
                      <a:pt x="0" y="126"/>
                    </a:cubicBezTo>
                    <a:cubicBezTo>
                      <a:pt x="0" y="56"/>
                      <a:pt x="56" y="0"/>
                      <a:pt x="125" y="0"/>
                    </a:cubicBezTo>
                    <a:close/>
                  </a:path>
                </a:pathLst>
              </a:custGeom>
              <a:ln w="38100">
                <a:headEnd/>
                <a:tailEnd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8" name="Freeform 11">
                <a:extLst>
                  <a:ext uri="{FF2B5EF4-FFF2-40B4-BE49-F238E27FC236}">
                    <a16:creationId xmlns:a16="http://schemas.microsoft.com/office/drawing/2014/main" id="{BB44D867-6D2A-48CE-9666-1FE500EA9C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12939" y="175400"/>
                <a:ext cx="517809" cy="903652"/>
              </a:xfrm>
              <a:custGeom>
                <a:avLst/>
                <a:gdLst>
                  <a:gd name="T0" fmla="*/ 126 w 344"/>
                  <a:gd name="T1" fmla="*/ 0 h 604"/>
                  <a:gd name="T2" fmla="*/ 219 w 344"/>
                  <a:gd name="T3" fmla="*/ 0 h 604"/>
                  <a:gd name="T4" fmla="*/ 344 w 344"/>
                  <a:gd name="T5" fmla="*/ 126 h 604"/>
                  <a:gd name="T6" fmla="*/ 344 w 344"/>
                  <a:gd name="T7" fmla="*/ 479 h 604"/>
                  <a:gd name="T8" fmla="*/ 219 w 344"/>
                  <a:gd name="T9" fmla="*/ 604 h 604"/>
                  <a:gd name="T10" fmla="*/ 126 w 344"/>
                  <a:gd name="T11" fmla="*/ 604 h 604"/>
                  <a:gd name="T12" fmla="*/ 0 w 344"/>
                  <a:gd name="T13" fmla="*/ 479 h 604"/>
                  <a:gd name="T14" fmla="*/ 0 w 344"/>
                  <a:gd name="T15" fmla="*/ 126 h 604"/>
                  <a:gd name="T16" fmla="*/ 126 w 344"/>
                  <a:gd name="T17" fmla="*/ 0 h 6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44" h="604">
                    <a:moveTo>
                      <a:pt x="126" y="0"/>
                    </a:moveTo>
                    <a:cubicBezTo>
                      <a:pt x="219" y="0"/>
                      <a:pt x="219" y="0"/>
                      <a:pt x="219" y="0"/>
                    </a:cubicBezTo>
                    <a:cubicBezTo>
                      <a:pt x="288" y="0"/>
                      <a:pt x="344" y="56"/>
                      <a:pt x="344" y="126"/>
                    </a:cubicBezTo>
                    <a:cubicBezTo>
                      <a:pt x="344" y="479"/>
                      <a:pt x="344" y="479"/>
                      <a:pt x="344" y="479"/>
                    </a:cubicBezTo>
                    <a:cubicBezTo>
                      <a:pt x="344" y="549"/>
                      <a:pt x="288" y="604"/>
                      <a:pt x="219" y="604"/>
                    </a:cubicBezTo>
                    <a:cubicBezTo>
                      <a:pt x="126" y="604"/>
                      <a:pt x="126" y="604"/>
                      <a:pt x="126" y="604"/>
                    </a:cubicBezTo>
                    <a:cubicBezTo>
                      <a:pt x="56" y="604"/>
                      <a:pt x="0" y="549"/>
                      <a:pt x="0" y="479"/>
                    </a:cubicBezTo>
                    <a:cubicBezTo>
                      <a:pt x="0" y="126"/>
                      <a:pt x="0" y="126"/>
                      <a:pt x="0" y="126"/>
                    </a:cubicBezTo>
                    <a:cubicBezTo>
                      <a:pt x="0" y="56"/>
                      <a:pt x="56" y="0"/>
                      <a:pt x="126" y="0"/>
                    </a:cubicBezTo>
                    <a:close/>
                  </a:path>
                </a:pathLst>
              </a:custGeom>
              <a:ln w="38100">
                <a:headEnd/>
                <a:tailEnd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</p:grpSp>
        <p:grpSp>
          <p:nvGrpSpPr>
            <p:cNvPr id="259" name="Groep 258">
              <a:extLst>
                <a:ext uri="{FF2B5EF4-FFF2-40B4-BE49-F238E27FC236}">
                  <a16:creationId xmlns:a16="http://schemas.microsoft.com/office/drawing/2014/main" id="{C39584E7-0B0F-4945-88EF-5E7C5018A7E5}"/>
                </a:ext>
              </a:extLst>
            </p:cNvPr>
            <p:cNvGrpSpPr>
              <a:grpSpLocks noChangeAspect="1"/>
            </p:cNvGrpSpPr>
            <p:nvPr/>
          </p:nvGrpSpPr>
          <p:grpSpPr>
            <a:xfrm flipH="1">
              <a:off x="4401135" y="1423168"/>
              <a:ext cx="287902" cy="718570"/>
              <a:chOff x="7989467" y="-443316"/>
              <a:chExt cx="1213577" cy="3061020"/>
            </a:xfrm>
          </p:grpSpPr>
          <p:sp>
            <p:nvSpPr>
              <p:cNvPr id="260" name="Freeform 5">
                <a:extLst>
                  <a:ext uri="{FF2B5EF4-FFF2-40B4-BE49-F238E27FC236}">
                    <a16:creationId xmlns:a16="http://schemas.microsoft.com/office/drawing/2014/main" id="{67EC432B-26B2-4647-BDC1-9AC7DDEC2E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50742" y="1087194"/>
                <a:ext cx="227391" cy="1530510"/>
              </a:xfrm>
              <a:custGeom>
                <a:avLst/>
                <a:gdLst>
                  <a:gd name="T0" fmla="*/ 99 w 151"/>
                  <a:gd name="T1" fmla="*/ 0 h 1021"/>
                  <a:gd name="T2" fmla="*/ 11 w 151"/>
                  <a:gd name="T3" fmla="*/ 412 h 1021"/>
                  <a:gd name="T4" fmla="*/ 141 w 151"/>
                  <a:gd name="T5" fmla="*/ 828 h 1021"/>
                  <a:gd name="T6" fmla="*/ 151 w 151"/>
                  <a:gd name="T7" fmla="*/ 1021 h 10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1" h="1021">
                    <a:moveTo>
                      <a:pt x="99" y="0"/>
                    </a:moveTo>
                    <a:cubicBezTo>
                      <a:pt x="99" y="0"/>
                      <a:pt x="21" y="271"/>
                      <a:pt x="11" y="412"/>
                    </a:cubicBezTo>
                    <a:cubicBezTo>
                      <a:pt x="0" y="552"/>
                      <a:pt x="130" y="635"/>
                      <a:pt x="141" y="828"/>
                    </a:cubicBezTo>
                    <a:cubicBezTo>
                      <a:pt x="151" y="1021"/>
                      <a:pt x="151" y="1021"/>
                      <a:pt x="151" y="1021"/>
                    </a:cubicBezTo>
                  </a:path>
                </a:pathLst>
              </a:custGeom>
              <a:noFill/>
              <a:ln w="381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1" name="Freeform 6">
                <a:extLst>
                  <a:ext uri="{FF2B5EF4-FFF2-40B4-BE49-F238E27FC236}">
                    <a16:creationId xmlns:a16="http://schemas.microsoft.com/office/drawing/2014/main" id="{2D0118BB-237A-4C5D-9A10-6DB524BC63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71844" y="1066841"/>
                <a:ext cx="234806" cy="1530510"/>
              </a:xfrm>
              <a:custGeom>
                <a:avLst/>
                <a:gdLst>
                  <a:gd name="T0" fmla="*/ 63 w 156"/>
                  <a:gd name="T1" fmla="*/ 1021 h 1021"/>
                  <a:gd name="T2" fmla="*/ 147 w 156"/>
                  <a:gd name="T3" fmla="*/ 608 h 1021"/>
                  <a:gd name="T4" fmla="*/ 13 w 156"/>
                  <a:gd name="T5" fmla="*/ 193 h 1021"/>
                  <a:gd name="T6" fmla="*/ 0 w 156"/>
                  <a:gd name="T7" fmla="*/ 0 h 10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6" h="1021">
                    <a:moveTo>
                      <a:pt x="63" y="1021"/>
                    </a:moveTo>
                    <a:cubicBezTo>
                      <a:pt x="63" y="1021"/>
                      <a:pt x="138" y="749"/>
                      <a:pt x="147" y="608"/>
                    </a:cubicBezTo>
                    <a:cubicBezTo>
                      <a:pt x="156" y="468"/>
                      <a:pt x="25" y="386"/>
                      <a:pt x="13" y="193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noFill/>
              <a:ln w="381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2" name="Freeform 7">
                <a:extLst>
                  <a:ext uri="{FF2B5EF4-FFF2-40B4-BE49-F238E27FC236}">
                    <a16:creationId xmlns:a16="http://schemas.microsoft.com/office/drawing/2014/main" id="{99367173-EA6D-4035-B079-70B42E5C91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89467" y="-439246"/>
                <a:ext cx="577129" cy="545448"/>
              </a:xfrm>
              <a:custGeom>
                <a:avLst/>
                <a:gdLst>
                  <a:gd name="T0" fmla="*/ 125 w 383"/>
                  <a:gd name="T1" fmla="*/ 0 h 364"/>
                  <a:gd name="T2" fmla="*/ 0 w 383"/>
                  <a:gd name="T3" fmla="*/ 124 h 364"/>
                  <a:gd name="T4" fmla="*/ 0 w 383"/>
                  <a:gd name="T5" fmla="*/ 239 h 364"/>
                  <a:gd name="T6" fmla="*/ 125 w 383"/>
                  <a:gd name="T7" fmla="*/ 364 h 364"/>
                  <a:gd name="T8" fmla="*/ 143 w 383"/>
                  <a:gd name="T9" fmla="*/ 362 h 364"/>
                  <a:gd name="T10" fmla="*/ 144 w 383"/>
                  <a:gd name="T11" fmla="*/ 362 h 364"/>
                  <a:gd name="T12" fmla="*/ 258 w 383"/>
                  <a:gd name="T13" fmla="*/ 362 h 364"/>
                  <a:gd name="T14" fmla="*/ 383 w 383"/>
                  <a:gd name="T15" fmla="*/ 237 h 364"/>
                  <a:gd name="T16" fmla="*/ 258 w 383"/>
                  <a:gd name="T17" fmla="*/ 112 h 364"/>
                  <a:gd name="T18" fmla="*/ 249 w 383"/>
                  <a:gd name="T19" fmla="*/ 112 h 364"/>
                  <a:gd name="T20" fmla="*/ 125 w 383"/>
                  <a:gd name="T21" fmla="*/ 0 h 3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83" h="364">
                    <a:moveTo>
                      <a:pt x="125" y="0"/>
                    </a:moveTo>
                    <a:cubicBezTo>
                      <a:pt x="56" y="0"/>
                      <a:pt x="0" y="55"/>
                      <a:pt x="0" y="124"/>
                    </a:cubicBezTo>
                    <a:cubicBezTo>
                      <a:pt x="0" y="239"/>
                      <a:pt x="0" y="239"/>
                      <a:pt x="0" y="239"/>
                    </a:cubicBezTo>
                    <a:cubicBezTo>
                      <a:pt x="0" y="308"/>
                      <a:pt x="56" y="364"/>
                      <a:pt x="125" y="364"/>
                    </a:cubicBezTo>
                    <a:cubicBezTo>
                      <a:pt x="131" y="364"/>
                      <a:pt x="137" y="363"/>
                      <a:pt x="143" y="362"/>
                    </a:cubicBezTo>
                    <a:cubicBezTo>
                      <a:pt x="143" y="362"/>
                      <a:pt x="144" y="362"/>
                      <a:pt x="144" y="362"/>
                    </a:cubicBezTo>
                    <a:cubicBezTo>
                      <a:pt x="258" y="362"/>
                      <a:pt x="258" y="362"/>
                      <a:pt x="258" y="362"/>
                    </a:cubicBezTo>
                    <a:cubicBezTo>
                      <a:pt x="327" y="362"/>
                      <a:pt x="383" y="306"/>
                      <a:pt x="383" y="237"/>
                    </a:cubicBezTo>
                    <a:cubicBezTo>
                      <a:pt x="383" y="167"/>
                      <a:pt x="327" y="112"/>
                      <a:pt x="258" y="112"/>
                    </a:cubicBezTo>
                    <a:cubicBezTo>
                      <a:pt x="249" y="112"/>
                      <a:pt x="249" y="112"/>
                      <a:pt x="249" y="112"/>
                    </a:cubicBezTo>
                    <a:cubicBezTo>
                      <a:pt x="242" y="48"/>
                      <a:pt x="190" y="0"/>
                      <a:pt x="125" y="0"/>
                    </a:cubicBezTo>
                    <a:close/>
                  </a:path>
                </a:pathLst>
              </a:custGeom>
              <a:ln w="38100">
                <a:headEnd/>
                <a:tailEnd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3" name="Freeform 8">
                <a:extLst>
                  <a:ext uri="{FF2B5EF4-FFF2-40B4-BE49-F238E27FC236}">
                    <a16:creationId xmlns:a16="http://schemas.microsoft.com/office/drawing/2014/main" id="{AEAC0E90-3C7F-410A-8A2A-A03739AAF9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6533" y="-443316"/>
                <a:ext cx="576511" cy="549518"/>
              </a:xfrm>
              <a:custGeom>
                <a:avLst/>
                <a:gdLst>
                  <a:gd name="T0" fmla="*/ 258 w 383"/>
                  <a:gd name="T1" fmla="*/ 0 h 365"/>
                  <a:gd name="T2" fmla="*/ 383 w 383"/>
                  <a:gd name="T3" fmla="*/ 125 h 365"/>
                  <a:gd name="T4" fmla="*/ 383 w 383"/>
                  <a:gd name="T5" fmla="*/ 240 h 365"/>
                  <a:gd name="T6" fmla="*/ 258 w 383"/>
                  <a:gd name="T7" fmla="*/ 365 h 365"/>
                  <a:gd name="T8" fmla="*/ 240 w 383"/>
                  <a:gd name="T9" fmla="*/ 363 h 365"/>
                  <a:gd name="T10" fmla="*/ 239 w 383"/>
                  <a:gd name="T11" fmla="*/ 363 h 365"/>
                  <a:gd name="T12" fmla="*/ 125 w 383"/>
                  <a:gd name="T13" fmla="*/ 363 h 365"/>
                  <a:gd name="T14" fmla="*/ 0 w 383"/>
                  <a:gd name="T15" fmla="*/ 237 h 365"/>
                  <a:gd name="T16" fmla="*/ 125 w 383"/>
                  <a:gd name="T17" fmla="*/ 113 h 365"/>
                  <a:gd name="T18" fmla="*/ 134 w 383"/>
                  <a:gd name="T19" fmla="*/ 113 h 365"/>
                  <a:gd name="T20" fmla="*/ 258 w 383"/>
                  <a:gd name="T21" fmla="*/ 0 h 3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83" h="365">
                    <a:moveTo>
                      <a:pt x="258" y="0"/>
                    </a:moveTo>
                    <a:cubicBezTo>
                      <a:pt x="327" y="0"/>
                      <a:pt x="383" y="56"/>
                      <a:pt x="383" y="125"/>
                    </a:cubicBezTo>
                    <a:cubicBezTo>
                      <a:pt x="383" y="240"/>
                      <a:pt x="383" y="240"/>
                      <a:pt x="383" y="240"/>
                    </a:cubicBezTo>
                    <a:cubicBezTo>
                      <a:pt x="383" y="309"/>
                      <a:pt x="327" y="365"/>
                      <a:pt x="258" y="365"/>
                    </a:cubicBezTo>
                    <a:cubicBezTo>
                      <a:pt x="252" y="365"/>
                      <a:pt x="246" y="364"/>
                      <a:pt x="240" y="363"/>
                    </a:cubicBezTo>
                    <a:cubicBezTo>
                      <a:pt x="239" y="363"/>
                      <a:pt x="239" y="363"/>
                      <a:pt x="239" y="363"/>
                    </a:cubicBezTo>
                    <a:cubicBezTo>
                      <a:pt x="125" y="363"/>
                      <a:pt x="125" y="363"/>
                      <a:pt x="125" y="363"/>
                    </a:cubicBezTo>
                    <a:cubicBezTo>
                      <a:pt x="56" y="363"/>
                      <a:pt x="0" y="307"/>
                      <a:pt x="0" y="237"/>
                    </a:cubicBezTo>
                    <a:cubicBezTo>
                      <a:pt x="0" y="168"/>
                      <a:pt x="56" y="113"/>
                      <a:pt x="125" y="113"/>
                    </a:cubicBezTo>
                    <a:cubicBezTo>
                      <a:pt x="134" y="113"/>
                      <a:pt x="134" y="113"/>
                      <a:pt x="134" y="113"/>
                    </a:cubicBezTo>
                    <a:cubicBezTo>
                      <a:pt x="140" y="49"/>
                      <a:pt x="193" y="0"/>
                      <a:pt x="258" y="0"/>
                    </a:cubicBezTo>
                    <a:close/>
                  </a:path>
                </a:pathLst>
              </a:custGeom>
              <a:ln w="38100">
                <a:headEnd/>
                <a:tailEnd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4" name="Freeform 9">
                <a:extLst>
                  <a:ext uri="{FF2B5EF4-FFF2-40B4-BE49-F238E27FC236}">
                    <a16:creationId xmlns:a16="http://schemas.microsoft.com/office/drawing/2014/main" id="{2818F6E7-E078-411B-A8B9-486E8A036A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33339" y="195753"/>
                <a:ext cx="517809" cy="907723"/>
              </a:xfrm>
              <a:custGeom>
                <a:avLst/>
                <a:gdLst>
                  <a:gd name="T0" fmla="*/ 125 w 344"/>
                  <a:gd name="T1" fmla="*/ 0 h 605"/>
                  <a:gd name="T2" fmla="*/ 218 w 344"/>
                  <a:gd name="T3" fmla="*/ 0 h 605"/>
                  <a:gd name="T4" fmla="*/ 344 w 344"/>
                  <a:gd name="T5" fmla="*/ 126 h 605"/>
                  <a:gd name="T6" fmla="*/ 344 w 344"/>
                  <a:gd name="T7" fmla="*/ 479 h 605"/>
                  <a:gd name="T8" fmla="*/ 218 w 344"/>
                  <a:gd name="T9" fmla="*/ 605 h 605"/>
                  <a:gd name="T10" fmla="*/ 125 w 344"/>
                  <a:gd name="T11" fmla="*/ 605 h 605"/>
                  <a:gd name="T12" fmla="*/ 0 w 344"/>
                  <a:gd name="T13" fmla="*/ 479 h 605"/>
                  <a:gd name="T14" fmla="*/ 0 w 344"/>
                  <a:gd name="T15" fmla="*/ 126 h 605"/>
                  <a:gd name="T16" fmla="*/ 125 w 344"/>
                  <a:gd name="T17" fmla="*/ 0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44" h="605">
                    <a:moveTo>
                      <a:pt x="125" y="0"/>
                    </a:moveTo>
                    <a:cubicBezTo>
                      <a:pt x="218" y="0"/>
                      <a:pt x="218" y="0"/>
                      <a:pt x="218" y="0"/>
                    </a:cubicBezTo>
                    <a:cubicBezTo>
                      <a:pt x="288" y="0"/>
                      <a:pt x="344" y="56"/>
                      <a:pt x="344" y="126"/>
                    </a:cubicBezTo>
                    <a:cubicBezTo>
                      <a:pt x="344" y="479"/>
                      <a:pt x="344" y="479"/>
                      <a:pt x="344" y="479"/>
                    </a:cubicBezTo>
                    <a:cubicBezTo>
                      <a:pt x="344" y="549"/>
                      <a:pt x="288" y="605"/>
                      <a:pt x="218" y="605"/>
                    </a:cubicBezTo>
                    <a:cubicBezTo>
                      <a:pt x="125" y="605"/>
                      <a:pt x="125" y="605"/>
                      <a:pt x="125" y="605"/>
                    </a:cubicBezTo>
                    <a:cubicBezTo>
                      <a:pt x="56" y="605"/>
                      <a:pt x="0" y="549"/>
                      <a:pt x="0" y="479"/>
                    </a:cubicBezTo>
                    <a:cubicBezTo>
                      <a:pt x="0" y="126"/>
                      <a:pt x="0" y="126"/>
                      <a:pt x="0" y="126"/>
                    </a:cubicBezTo>
                    <a:cubicBezTo>
                      <a:pt x="0" y="56"/>
                      <a:pt x="56" y="0"/>
                      <a:pt x="125" y="0"/>
                    </a:cubicBezTo>
                    <a:close/>
                  </a:path>
                </a:pathLst>
              </a:custGeom>
              <a:ln w="38100">
                <a:headEnd/>
                <a:tailEnd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5" name="Freeform 11">
                <a:extLst>
                  <a:ext uri="{FF2B5EF4-FFF2-40B4-BE49-F238E27FC236}">
                    <a16:creationId xmlns:a16="http://schemas.microsoft.com/office/drawing/2014/main" id="{E8C50ED4-4D52-4DC1-853C-0E6AE13F29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12939" y="175400"/>
                <a:ext cx="517809" cy="903652"/>
              </a:xfrm>
              <a:custGeom>
                <a:avLst/>
                <a:gdLst>
                  <a:gd name="T0" fmla="*/ 126 w 344"/>
                  <a:gd name="T1" fmla="*/ 0 h 604"/>
                  <a:gd name="T2" fmla="*/ 219 w 344"/>
                  <a:gd name="T3" fmla="*/ 0 h 604"/>
                  <a:gd name="T4" fmla="*/ 344 w 344"/>
                  <a:gd name="T5" fmla="*/ 126 h 604"/>
                  <a:gd name="T6" fmla="*/ 344 w 344"/>
                  <a:gd name="T7" fmla="*/ 479 h 604"/>
                  <a:gd name="T8" fmla="*/ 219 w 344"/>
                  <a:gd name="T9" fmla="*/ 604 h 604"/>
                  <a:gd name="T10" fmla="*/ 126 w 344"/>
                  <a:gd name="T11" fmla="*/ 604 h 604"/>
                  <a:gd name="T12" fmla="*/ 0 w 344"/>
                  <a:gd name="T13" fmla="*/ 479 h 604"/>
                  <a:gd name="T14" fmla="*/ 0 w 344"/>
                  <a:gd name="T15" fmla="*/ 126 h 604"/>
                  <a:gd name="T16" fmla="*/ 126 w 344"/>
                  <a:gd name="T17" fmla="*/ 0 h 6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44" h="604">
                    <a:moveTo>
                      <a:pt x="126" y="0"/>
                    </a:moveTo>
                    <a:cubicBezTo>
                      <a:pt x="219" y="0"/>
                      <a:pt x="219" y="0"/>
                      <a:pt x="219" y="0"/>
                    </a:cubicBezTo>
                    <a:cubicBezTo>
                      <a:pt x="288" y="0"/>
                      <a:pt x="344" y="56"/>
                      <a:pt x="344" y="126"/>
                    </a:cubicBezTo>
                    <a:cubicBezTo>
                      <a:pt x="344" y="479"/>
                      <a:pt x="344" y="479"/>
                      <a:pt x="344" y="479"/>
                    </a:cubicBezTo>
                    <a:cubicBezTo>
                      <a:pt x="344" y="549"/>
                      <a:pt x="288" y="604"/>
                      <a:pt x="219" y="604"/>
                    </a:cubicBezTo>
                    <a:cubicBezTo>
                      <a:pt x="126" y="604"/>
                      <a:pt x="126" y="604"/>
                      <a:pt x="126" y="604"/>
                    </a:cubicBezTo>
                    <a:cubicBezTo>
                      <a:pt x="56" y="604"/>
                      <a:pt x="0" y="549"/>
                      <a:pt x="0" y="479"/>
                    </a:cubicBezTo>
                    <a:cubicBezTo>
                      <a:pt x="0" y="126"/>
                      <a:pt x="0" y="126"/>
                      <a:pt x="0" y="126"/>
                    </a:cubicBezTo>
                    <a:cubicBezTo>
                      <a:pt x="0" y="56"/>
                      <a:pt x="56" y="0"/>
                      <a:pt x="126" y="0"/>
                    </a:cubicBezTo>
                    <a:close/>
                  </a:path>
                </a:pathLst>
              </a:custGeom>
              <a:ln w="38100">
                <a:headEnd/>
                <a:tailEnd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</p:grpSp>
        <p:grpSp>
          <p:nvGrpSpPr>
            <p:cNvPr id="105" name="Groep 104">
              <a:extLst>
                <a:ext uri="{FF2B5EF4-FFF2-40B4-BE49-F238E27FC236}">
                  <a16:creationId xmlns:a16="http://schemas.microsoft.com/office/drawing/2014/main" id="{3521F215-40EB-4281-9D35-A4C08515AF89}"/>
                </a:ext>
              </a:extLst>
            </p:cNvPr>
            <p:cNvGrpSpPr>
              <a:grpSpLocks noChangeAspect="1"/>
            </p:cNvGrpSpPr>
            <p:nvPr/>
          </p:nvGrpSpPr>
          <p:grpSpPr>
            <a:xfrm rot="-3600000" flipH="1">
              <a:off x="3800193" y="1758583"/>
              <a:ext cx="287902" cy="718570"/>
              <a:chOff x="7989467" y="-443316"/>
              <a:chExt cx="1213577" cy="3061020"/>
            </a:xfrm>
          </p:grpSpPr>
          <p:sp>
            <p:nvSpPr>
              <p:cNvPr id="106" name="Freeform 5">
                <a:extLst>
                  <a:ext uri="{FF2B5EF4-FFF2-40B4-BE49-F238E27FC236}">
                    <a16:creationId xmlns:a16="http://schemas.microsoft.com/office/drawing/2014/main" id="{DE49769E-A210-40A6-9D37-456DC4D048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50742" y="1087194"/>
                <a:ext cx="227391" cy="1530510"/>
              </a:xfrm>
              <a:custGeom>
                <a:avLst/>
                <a:gdLst>
                  <a:gd name="T0" fmla="*/ 99 w 151"/>
                  <a:gd name="T1" fmla="*/ 0 h 1021"/>
                  <a:gd name="T2" fmla="*/ 11 w 151"/>
                  <a:gd name="T3" fmla="*/ 412 h 1021"/>
                  <a:gd name="T4" fmla="*/ 141 w 151"/>
                  <a:gd name="T5" fmla="*/ 828 h 1021"/>
                  <a:gd name="T6" fmla="*/ 151 w 151"/>
                  <a:gd name="T7" fmla="*/ 1021 h 10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1" h="1021">
                    <a:moveTo>
                      <a:pt x="99" y="0"/>
                    </a:moveTo>
                    <a:cubicBezTo>
                      <a:pt x="99" y="0"/>
                      <a:pt x="21" y="271"/>
                      <a:pt x="11" y="412"/>
                    </a:cubicBezTo>
                    <a:cubicBezTo>
                      <a:pt x="0" y="552"/>
                      <a:pt x="130" y="635"/>
                      <a:pt x="141" y="828"/>
                    </a:cubicBezTo>
                    <a:cubicBezTo>
                      <a:pt x="151" y="1021"/>
                      <a:pt x="151" y="1021"/>
                      <a:pt x="151" y="1021"/>
                    </a:cubicBezTo>
                  </a:path>
                </a:pathLst>
              </a:custGeom>
              <a:noFill/>
              <a:ln w="381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7" name="Freeform 6">
                <a:extLst>
                  <a:ext uri="{FF2B5EF4-FFF2-40B4-BE49-F238E27FC236}">
                    <a16:creationId xmlns:a16="http://schemas.microsoft.com/office/drawing/2014/main" id="{454A2D27-2A87-432D-B29E-879A8298B0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71844" y="1066841"/>
                <a:ext cx="234806" cy="1530510"/>
              </a:xfrm>
              <a:custGeom>
                <a:avLst/>
                <a:gdLst>
                  <a:gd name="T0" fmla="*/ 63 w 156"/>
                  <a:gd name="T1" fmla="*/ 1021 h 1021"/>
                  <a:gd name="T2" fmla="*/ 147 w 156"/>
                  <a:gd name="T3" fmla="*/ 608 h 1021"/>
                  <a:gd name="T4" fmla="*/ 13 w 156"/>
                  <a:gd name="T5" fmla="*/ 193 h 1021"/>
                  <a:gd name="T6" fmla="*/ 0 w 156"/>
                  <a:gd name="T7" fmla="*/ 0 h 10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6" h="1021">
                    <a:moveTo>
                      <a:pt x="63" y="1021"/>
                    </a:moveTo>
                    <a:cubicBezTo>
                      <a:pt x="63" y="1021"/>
                      <a:pt x="138" y="749"/>
                      <a:pt x="147" y="608"/>
                    </a:cubicBezTo>
                    <a:cubicBezTo>
                      <a:pt x="156" y="468"/>
                      <a:pt x="25" y="386"/>
                      <a:pt x="13" y="193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noFill/>
              <a:ln w="381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8" name="Freeform 7">
                <a:extLst>
                  <a:ext uri="{FF2B5EF4-FFF2-40B4-BE49-F238E27FC236}">
                    <a16:creationId xmlns:a16="http://schemas.microsoft.com/office/drawing/2014/main" id="{5936F6BC-6838-4CD0-841C-6B3E747ADF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89467" y="-439246"/>
                <a:ext cx="577129" cy="545448"/>
              </a:xfrm>
              <a:custGeom>
                <a:avLst/>
                <a:gdLst>
                  <a:gd name="T0" fmla="*/ 125 w 383"/>
                  <a:gd name="T1" fmla="*/ 0 h 364"/>
                  <a:gd name="T2" fmla="*/ 0 w 383"/>
                  <a:gd name="T3" fmla="*/ 124 h 364"/>
                  <a:gd name="T4" fmla="*/ 0 w 383"/>
                  <a:gd name="T5" fmla="*/ 239 h 364"/>
                  <a:gd name="T6" fmla="*/ 125 w 383"/>
                  <a:gd name="T7" fmla="*/ 364 h 364"/>
                  <a:gd name="T8" fmla="*/ 143 w 383"/>
                  <a:gd name="T9" fmla="*/ 362 h 364"/>
                  <a:gd name="T10" fmla="*/ 144 w 383"/>
                  <a:gd name="T11" fmla="*/ 362 h 364"/>
                  <a:gd name="T12" fmla="*/ 258 w 383"/>
                  <a:gd name="T13" fmla="*/ 362 h 364"/>
                  <a:gd name="T14" fmla="*/ 383 w 383"/>
                  <a:gd name="T15" fmla="*/ 237 h 364"/>
                  <a:gd name="T16" fmla="*/ 258 w 383"/>
                  <a:gd name="T17" fmla="*/ 112 h 364"/>
                  <a:gd name="T18" fmla="*/ 249 w 383"/>
                  <a:gd name="T19" fmla="*/ 112 h 364"/>
                  <a:gd name="T20" fmla="*/ 125 w 383"/>
                  <a:gd name="T21" fmla="*/ 0 h 3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83" h="364">
                    <a:moveTo>
                      <a:pt x="125" y="0"/>
                    </a:moveTo>
                    <a:cubicBezTo>
                      <a:pt x="56" y="0"/>
                      <a:pt x="0" y="55"/>
                      <a:pt x="0" y="124"/>
                    </a:cubicBezTo>
                    <a:cubicBezTo>
                      <a:pt x="0" y="239"/>
                      <a:pt x="0" y="239"/>
                      <a:pt x="0" y="239"/>
                    </a:cubicBezTo>
                    <a:cubicBezTo>
                      <a:pt x="0" y="308"/>
                      <a:pt x="56" y="364"/>
                      <a:pt x="125" y="364"/>
                    </a:cubicBezTo>
                    <a:cubicBezTo>
                      <a:pt x="131" y="364"/>
                      <a:pt x="137" y="363"/>
                      <a:pt x="143" y="362"/>
                    </a:cubicBezTo>
                    <a:cubicBezTo>
                      <a:pt x="143" y="362"/>
                      <a:pt x="144" y="362"/>
                      <a:pt x="144" y="362"/>
                    </a:cubicBezTo>
                    <a:cubicBezTo>
                      <a:pt x="258" y="362"/>
                      <a:pt x="258" y="362"/>
                      <a:pt x="258" y="362"/>
                    </a:cubicBezTo>
                    <a:cubicBezTo>
                      <a:pt x="327" y="362"/>
                      <a:pt x="383" y="306"/>
                      <a:pt x="383" y="237"/>
                    </a:cubicBezTo>
                    <a:cubicBezTo>
                      <a:pt x="383" y="167"/>
                      <a:pt x="327" y="112"/>
                      <a:pt x="258" y="112"/>
                    </a:cubicBezTo>
                    <a:cubicBezTo>
                      <a:pt x="249" y="112"/>
                      <a:pt x="249" y="112"/>
                      <a:pt x="249" y="112"/>
                    </a:cubicBezTo>
                    <a:cubicBezTo>
                      <a:pt x="242" y="48"/>
                      <a:pt x="190" y="0"/>
                      <a:pt x="125" y="0"/>
                    </a:cubicBezTo>
                    <a:close/>
                  </a:path>
                </a:pathLst>
              </a:custGeom>
              <a:ln w="38100">
                <a:headEnd/>
                <a:tailEnd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9" name="Freeform 8">
                <a:extLst>
                  <a:ext uri="{FF2B5EF4-FFF2-40B4-BE49-F238E27FC236}">
                    <a16:creationId xmlns:a16="http://schemas.microsoft.com/office/drawing/2014/main" id="{AEA7E073-0EC7-48B7-9EE7-08A68875DD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6533" y="-443316"/>
                <a:ext cx="576511" cy="549518"/>
              </a:xfrm>
              <a:custGeom>
                <a:avLst/>
                <a:gdLst>
                  <a:gd name="T0" fmla="*/ 258 w 383"/>
                  <a:gd name="T1" fmla="*/ 0 h 365"/>
                  <a:gd name="T2" fmla="*/ 383 w 383"/>
                  <a:gd name="T3" fmla="*/ 125 h 365"/>
                  <a:gd name="T4" fmla="*/ 383 w 383"/>
                  <a:gd name="T5" fmla="*/ 240 h 365"/>
                  <a:gd name="T6" fmla="*/ 258 w 383"/>
                  <a:gd name="T7" fmla="*/ 365 h 365"/>
                  <a:gd name="T8" fmla="*/ 240 w 383"/>
                  <a:gd name="T9" fmla="*/ 363 h 365"/>
                  <a:gd name="T10" fmla="*/ 239 w 383"/>
                  <a:gd name="T11" fmla="*/ 363 h 365"/>
                  <a:gd name="T12" fmla="*/ 125 w 383"/>
                  <a:gd name="T13" fmla="*/ 363 h 365"/>
                  <a:gd name="T14" fmla="*/ 0 w 383"/>
                  <a:gd name="T15" fmla="*/ 237 h 365"/>
                  <a:gd name="T16" fmla="*/ 125 w 383"/>
                  <a:gd name="T17" fmla="*/ 113 h 365"/>
                  <a:gd name="T18" fmla="*/ 134 w 383"/>
                  <a:gd name="T19" fmla="*/ 113 h 365"/>
                  <a:gd name="T20" fmla="*/ 258 w 383"/>
                  <a:gd name="T21" fmla="*/ 0 h 3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83" h="365">
                    <a:moveTo>
                      <a:pt x="258" y="0"/>
                    </a:moveTo>
                    <a:cubicBezTo>
                      <a:pt x="327" y="0"/>
                      <a:pt x="383" y="56"/>
                      <a:pt x="383" y="125"/>
                    </a:cubicBezTo>
                    <a:cubicBezTo>
                      <a:pt x="383" y="240"/>
                      <a:pt x="383" y="240"/>
                      <a:pt x="383" y="240"/>
                    </a:cubicBezTo>
                    <a:cubicBezTo>
                      <a:pt x="383" y="309"/>
                      <a:pt x="327" y="365"/>
                      <a:pt x="258" y="365"/>
                    </a:cubicBezTo>
                    <a:cubicBezTo>
                      <a:pt x="252" y="365"/>
                      <a:pt x="246" y="364"/>
                      <a:pt x="240" y="363"/>
                    </a:cubicBezTo>
                    <a:cubicBezTo>
                      <a:pt x="239" y="363"/>
                      <a:pt x="239" y="363"/>
                      <a:pt x="239" y="363"/>
                    </a:cubicBezTo>
                    <a:cubicBezTo>
                      <a:pt x="125" y="363"/>
                      <a:pt x="125" y="363"/>
                      <a:pt x="125" y="363"/>
                    </a:cubicBezTo>
                    <a:cubicBezTo>
                      <a:pt x="56" y="363"/>
                      <a:pt x="0" y="307"/>
                      <a:pt x="0" y="237"/>
                    </a:cubicBezTo>
                    <a:cubicBezTo>
                      <a:pt x="0" y="168"/>
                      <a:pt x="56" y="113"/>
                      <a:pt x="125" y="113"/>
                    </a:cubicBezTo>
                    <a:cubicBezTo>
                      <a:pt x="134" y="113"/>
                      <a:pt x="134" y="113"/>
                      <a:pt x="134" y="113"/>
                    </a:cubicBezTo>
                    <a:cubicBezTo>
                      <a:pt x="140" y="49"/>
                      <a:pt x="193" y="0"/>
                      <a:pt x="258" y="0"/>
                    </a:cubicBezTo>
                    <a:close/>
                  </a:path>
                </a:pathLst>
              </a:custGeom>
              <a:ln w="38100">
                <a:headEnd/>
                <a:tailEnd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10" name="Freeform 9">
                <a:extLst>
                  <a:ext uri="{FF2B5EF4-FFF2-40B4-BE49-F238E27FC236}">
                    <a16:creationId xmlns:a16="http://schemas.microsoft.com/office/drawing/2014/main" id="{9ACCAD6D-D118-4917-9938-6F3C39CBC0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33339" y="195753"/>
                <a:ext cx="517809" cy="907723"/>
              </a:xfrm>
              <a:custGeom>
                <a:avLst/>
                <a:gdLst>
                  <a:gd name="T0" fmla="*/ 125 w 344"/>
                  <a:gd name="T1" fmla="*/ 0 h 605"/>
                  <a:gd name="T2" fmla="*/ 218 w 344"/>
                  <a:gd name="T3" fmla="*/ 0 h 605"/>
                  <a:gd name="T4" fmla="*/ 344 w 344"/>
                  <a:gd name="T5" fmla="*/ 126 h 605"/>
                  <a:gd name="T6" fmla="*/ 344 w 344"/>
                  <a:gd name="T7" fmla="*/ 479 h 605"/>
                  <a:gd name="T8" fmla="*/ 218 w 344"/>
                  <a:gd name="T9" fmla="*/ 605 h 605"/>
                  <a:gd name="T10" fmla="*/ 125 w 344"/>
                  <a:gd name="T11" fmla="*/ 605 h 605"/>
                  <a:gd name="T12" fmla="*/ 0 w 344"/>
                  <a:gd name="T13" fmla="*/ 479 h 605"/>
                  <a:gd name="T14" fmla="*/ 0 w 344"/>
                  <a:gd name="T15" fmla="*/ 126 h 605"/>
                  <a:gd name="T16" fmla="*/ 125 w 344"/>
                  <a:gd name="T17" fmla="*/ 0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44" h="605">
                    <a:moveTo>
                      <a:pt x="125" y="0"/>
                    </a:moveTo>
                    <a:cubicBezTo>
                      <a:pt x="218" y="0"/>
                      <a:pt x="218" y="0"/>
                      <a:pt x="218" y="0"/>
                    </a:cubicBezTo>
                    <a:cubicBezTo>
                      <a:pt x="288" y="0"/>
                      <a:pt x="344" y="56"/>
                      <a:pt x="344" y="126"/>
                    </a:cubicBezTo>
                    <a:cubicBezTo>
                      <a:pt x="344" y="479"/>
                      <a:pt x="344" y="479"/>
                      <a:pt x="344" y="479"/>
                    </a:cubicBezTo>
                    <a:cubicBezTo>
                      <a:pt x="344" y="549"/>
                      <a:pt x="288" y="605"/>
                      <a:pt x="218" y="605"/>
                    </a:cubicBezTo>
                    <a:cubicBezTo>
                      <a:pt x="125" y="605"/>
                      <a:pt x="125" y="605"/>
                      <a:pt x="125" y="605"/>
                    </a:cubicBezTo>
                    <a:cubicBezTo>
                      <a:pt x="56" y="605"/>
                      <a:pt x="0" y="549"/>
                      <a:pt x="0" y="479"/>
                    </a:cubicBezTo>
                    <a:cubicBezTo>
                      <a:pt x="0" y="126"/>
                      <a:pt x="0" y="126"/>
                      <a:pt x="0" y="126"/>
                    </a:cubicBezTo>
                    <a:cubicBezTo>
                      <a:pt x="0" y="56"/>
                      <a:pt x="56" y="0"/>
                      <a:pt x="125" y="0"/>
                    </a:cubicBezTo>
                    <a:close/>
                  </a:path>
                </a:pathLst>
              </a:custGeom>
              <a:ln w="38100">
                <a:headEnd/>
                <a:tailEnd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11" name="Freeform 11">
                <a:extLst>
                  <a:ext uri="{FF2B5EF4-FFF2-40B4-BE49-F238E27FC236}">
                    <a16:creationId xmlns:a16="http://schemas.microsoft.com/office/drawing/2014/main" id="{E9549AF9-E5EA-499E-9C7B-3B24A1B46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12939" y="175400"/>
                <a:ext cx="517809" cy="903652"/>
              </a:xfrm>
              <a:custGeom>
                <a:avLst/>
                <a:gdLst>
                  <a:gd name="T0" fmla="*/ 126 w 344"/>
                  <a:gd name="T1" fmla="*/ 0 h 604"/>
                  <a:gd name="T2" fmla="*/ 219 w 344"/>
                  <a:gd name="T3" fmla="*/ 0 h 604"/>
                  <a:gd name="T4" fmla="*/ 344 w 344"/>
                  <a:gd name="T5" fmla="*/ 126 h 604"/>
                  <a:gd name="T6" fmla="*/ 344 w 344"/>
                  <a:gd name="T7" fmla="*/ 479 h 604"/>
                  <a:gd name="T8" fmla="*/ 219 w 344"/>
                  <a:gd name="T9" fmla="*/ 604 h 604"/>
                  <a:gd name="T10" fmla="*/ 126 w 344"/>
                  <a:gd name="T11" fmla="*/ 604 h 604"/>
                  <a:gd name="T12" fmla="*/ 0 w 344"/>
                  <a:gd name="T13" fmla="*/ 479 h 604"/>
                  <a:gd name="T14" fmla="*/ 0 w 344"/>
                  <a:gd name="T15" fmla="*/ 126 h 604"/>
                  <a:gd name="T16" fmla="*/ 126 w 344"/>
                  <a:gd name="T17" fmla="*/ 0 h 6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44" h="604">
                    <a:moveTo>
                      <a:pt x="126" y="0"/>
                    </a:moveTo>
                    <a:cubicBezTo>
                      <a:pt x="219" y="0"/>
                      <a:pt x="219" y="0"/>
                      <a:pt x="219" y="0"/>
                    </a:cubicBezTo>
                    <a:cubicBezTo>
                      <a:pt x="288" y="0"/>
                      <a:pt x="344" y="56"/>
                      <a:pt x="344" y="126"/>
                    </a:cubicBezTo>
                    <a:cubicBezTo>
                      <a:pt x="344" y="479"/>
                      <a:pt x="344" y="479"/>
                      <a:pt x="344" y="479"/>
                    </a:cubicBezTo>
                    <a:cubicBezTo>
                      <a:pt x="344" y="549"/>
                      <a:pt x="288" y="604"/>
                      <a:pt x="219" y="604"/>
                    </a:cubicBezTo>
                    <a:cubicBezTo>
                      <a:pt x="126" y="604"/>
                      <a:pt x="126" y="604"/>
                      <a:pt x="126" y="604"/>
                    </a:cubicBezTo>
                    <a:cubicBezTo>
                      <a:pt x="56" y="604"/>
                      <a:pt x="0" y="549"/>
                      <a:pt x="0" y="479"/>
                    </a:cubicBezTo>
                    <a:cubicBezTo>
                      <a:pt x="0" y="126"/>
                      <a:pt x="0" y="126"/>
                      <a:pt x="0" y="126"/>
                    </a:cubicBezTo>
                    <a:cubicBezTo>
                      <a:pt x="0" y="56"/>
                      <a:pt x="56" y="0"/>
                      <a:pt x="126" y="0"/>
                    </a:cubicBezTo>
                    <a:close/>
                  </a:path>
                </a:pathLst>
              </a:custGeom>
              <a:ln w="38100">
                <a:headEnd/>
                <a:tailEnd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</p:grpSp>
        <p:grpSp>
          <p:nvGrpSpPr>
            <p:cNvPr id="168" name="Groep 167">
              <a:extLst>
                <a:ext uri="{FF2B5EF4-FFF2-40B4-BE49-F238E27FC236}">
                  <a16:creationId xmlns:a16="http://schemas.microsoft.com/office/drawing/2014/main" id="{4D33B00A-F1C5-4225-A659-E8B7F897D78F}"/>
                </a:ext>
              </a:extLst>
            </p:cNvPr>
            <p:cNvGrpSpPr>
              <a:grpSpLocks noChangeAspect="1"/>
            </p:cNvGrpSpPr>
            <p:nvPr/>
          </p:nvGrpSpPr>
          <p:grpSpPr>
            <a:xfrm rot="10800000" flipH="1">
              <a:off x="4372113" y="2721234"/>
              <a:ext cx="287902" cy="718570"/>
              <a:chOff x="7989467" y="-443316"/>
              <a:chExt cx="1213577" cy="3061020"/>
            </a:xfrm>
          </p:grpSpPr>
          <p:sp>
            <p:nvSpPr>
              <p:cNvPr id="169" name="Freeform 5">
                <a:extLst>
                  <a:ext uri="{FF2B5EF4-FFF2-40B4-BE49-F238E27FC236}">
                    <a16:creationId xmlns:a16="http://schemas.microsoft.com/office/drawing/2014/main" id="{2749C7BE-C15D-4263-A338-ADE42F74E3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50742" y="1087194"/>
                <a:ext cx="227391" cy="1530510"/>
              </a:xfrm>
              <a:custGeom>
                <a:avLst/>
                <a:gdLst>
                  <a:gd name="T0" fmla="*/ 99 w 151"/>
                  <a:gd name="T1" fmla="*/ 0 h 1021"/>
                  <a:gd name="T2" fmla="*/ 11 w 151"/>
                  <a:gd name="T3" fmla="*/ 412 h 1021"/>
                  <a:gd name="T4" fmla="*/ 141 w 151"/>
                  <a:gd name="T5" fmla="*/ 828 h 1021"/>
                  <a:gd name="T6" fmla="*/ 151 w 151"/>
                  <a:gd name="T7" fmla="*/ 1021 h 10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1" h="1021">
                    <a:moveTo>
                      <a:pt x="99" y="0"/>
                    </a:moveTo>
                    <a:cubicBezTo>
                      <a:pt x="99" y="0"/>
                      <a:pt x="21" y="271"/>
                      <a:pt x="11" y="412"/>
                    </a:cubicBezTo>
                    <a:cubicBezTo>
                      <a:pt x="0" y="552"/>
                      <a:pt x="130" y="635"/>
                      <a:pt x="141" y="828"/>
                    </a:cubicBezTo>
                    <a:cubicBezTo>
                      <a:pt x="151" y="1021"/>
                      <a:pt x="151" y="1021"/>
                      <a:pt x="151" y="1021"/>
                    </a:cubicBezTo>
                  </a:path>
                </a:pathLst>
              </a:custGeom>
              <a:noFill/>
              <a:ln w="381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0" name="Freeform 6">
                <a:extLst>
                  <a:ext uri="{FF2B5EF4-FFF2-40B4-BE49-F238E27FC236}">
                    <a16:creationId xmlns:a16="http://schemas.microsoft.com/office/drawing/2014/main" id="{43938163-C9BA-45BA-B5F0-FCEE31A15D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71844" y="1066841"/>
                <a:ext cx="234806" cy="1530510"/>
              </a:xfrm>
              <a:custGeom>
                <a:avLst/>
                <a:gdLst>
                  <a:gd name="T0" fmla="*/ 63 w 156"/>
                  <a:gd name="T1" fmla="*/ 1021 h 1021"/>
                  <a:gd name="T2" fmla="*/ 147 w 156"/>
                  <a:gd name="T3" fmla="*/ 608 h 1021"/>
                  <a:gd name="T4" fmla="*/ 13 w 156"/>
                  <a:gd name="T5" fmla="*/ 193 h 1021"/>
                  <a:gd name="T6" fmla="*/ 0 w 156"/>
                  <a:gd name="T7" fmla="*/ 0 h 10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6" h="1021">
                    <a:moveTo>
                      <a:pt x="63" y="1021"/>
                    </a:moveTo>
                    <a:cubicBezTo>
                      <a:pt x="63" y="1021"/>
                      <a:pt x="138" y="749"/>
                      <a:pt x="147" y="608"/>
                    </a:cubicBezTo>
                    <a:cubicBezTo>
                      <a:pt x="156" y="468"/>
                      <a:pt x="25" y="386"/>
                      <a:pt x="13" y="193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noFill/>
              <a:ln w="381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1" name="Freeform 7">
                <a:extLst>
                  <a:ext uri="{FF2B5EF4-FFF2-40B4-BE49-F238E27FC236}">
                    <a16:creationId xmlns:a16="http://schemas.microsoft.com/office/drawing/2014/main" id="{8DD50200-9E89-4781-B665-D5C5565781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89467" y="-439246"/>
                <a:ext cx="577129" cy="545448"/>
              </a:xfrm>
              <a:custGeom>
                <a:avLst/>
                <a:gdLst>
                  <a:gd name="T0" fmla="*/ 125 w 383"/>
                  <a:gd name="T1" fmla="*/ 0 h 364"/>
                  <a:gd name="T2" fmla="*/ 0 w 383"/>
                  <a:gd name="T3" fmla="*/ 124 h 364"/>
                  <a:gd name="T4" fmla="*/ 0 w 383"/>
                  <a:gd name="T5" fmla="*/ 239 h 364"/>
                  <a:gd name="T6" fmla="*/ 125 w 383"/>
                  <a:gd name="T7" fmla="*/ 364 h 364"/>
                  <a:gd name="T8" fmla="*/ 143 w 383"/>
                  <a:gd name="T9" fmla="*/ 362 h 364"/>
                  <a:gd name="T10" fmla="*/ 144 w 383"/>
                  <a:gd name="T11" fmla="*/ 362 h 364"/>
                  <a:gd name="T12" fmla="*/ 258 w 383"/>
                  <a:gd name="T13" fmla="*/ 362 h 364"/>
                  <a:gd name="T14" fmla="*/ 383 w 383"/>
                  <a:gd name="T15" fmla="*/ 237 h 364"/>
                  <a:gd name="T16" fmla="*/ 258 w 383"/>
                  <a:gd name="T17" fmla="*/ 112 h 364"/>
                  <a:gd name="T18" fmla="*/ 249 w 383"/>
                  <a:gd name="T19" fmla="*/ 112 h 364"/>
                  <a:gd name="T20" fmla="*/ 125 w 383"/>
                  <a:gd name="T21" fmla="*/ 0 h 3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83" h="364">
                    <a:moveTo>
                      <a:pt x="125" y="0"/>
                    </a:moveTo>
                    <a:cubicBezTo>
                      <a:pt x="56" y="0"/>
                      <a:pt x="0" y="55"/>
                      <a:pt x="0" y="124"/>
                    </a:cubicBezTo>
                    <a:cubicBezTo>
                      <a:pt x="0" y="239"/>
                      <a:pt x="0" y="239"/>
                      <a:pt x="0" y="239"/>
                    </a:cubicBezTo>
                    <a:cubicBezTo>
                      <a:pt x="0" y="308"/>
                      <a:pt x="56" y="364"/>
                      <a:pt x="125" y="364"/>
                    </a:cubicBezTo>
                    <a:cubicBezTo>
                      <a:pt x="131" y="364"/>
                      <a:pt x="137" y="363"/>
                      <a:pt x="143" y="362"/>
                    </a:cubicBezTo>
                    <a:cubicBezTo>
                      <a:pt x="143" y="362"/>
                      <a:pt x="144" y="362"/>
                      <a:pt x="144" y="362"/>
                    </a:cubicBezTo>
                    <a:cubicBezTo>
                      <a:pt x="258" y="362"/>
                      <a:pt x="258" y="362"/>
                      <a:pt x="258" y="362"/>
                    </a:cubicBezTo>
                    <a:cubicBezTo>
                      <a:pt x="327" y="362"/>
                      <a:pt x="383" y="306"/>
                      <a:pt x="383" y="237"/>
                    </a:cubicBezTo>
                    <a:cubicBezTo>
                      <a:pt x="383" y="167"/>
                      <a:pt x="327" y="112"/>
                      <a:pt x="258" y="112"/>
                    </a:cubicBezTo>
                    <a:cubicBezTo>
                      <a:pt x="249" y="112"/>
                      <a:pt x="249" y="112"/>
                      <a:pt x="249" y="112"/>
                    </a:cubicBezTo>
                    <a:cubicBezTo>
                      <a:pt x="242" y="48"/>
                      <a:pt x="190" y="0"/>
                      <a:pt x="125" y="0"/>
                    </a:cubicBezTo>
                    <a:close/>
                  </a:path>
                </a:pathLst>
              </a:custGeom>
              <a:ln w="38100">
                <a:headEnd/>
                <a:tailEnd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2" name="Freeform 8">
                <a:extLst>
                  <a:ext uri="{FF2B5EF4-FFF2-40B4-BE49-F238E27FC236}">
                    <a16:creationId xmlns:a16="http://schemas.microsoft.com/office/drawing/2014/main" id="{55A32C49-2F8F-4003-9C65-B14428AD3E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6533" y="-443316"/>
                <a:ext cx="576511" cy="549518"/>
              </a:xfrm>
              <a:custGeom>
                <a:avLst/>
                <a:gdLst>
                  <a:gd name="T0" fmla="*/ 258 w 383"/>
                  <a:gd name="T1" fmla="*/ 0 h 365"/>
                  <a:gd name="T2" fmla="*/ 383 w 383"/>
                  <a:gd name="T3" fmla="*/ 125 h 365"/>
                  <a:gd name="T4" fmla="*/ 383 w 383"/>
                  <a:gd name="T5" fmla="*/ 240 h 365"/>
                  <a:gd name="T6" fmla="*/ 258 w 383"/>
                  <a:gd name="T7" fmla="*/ 365 h 365"/>
                  <a:gd name="T8" fmla="*/ 240 w 383"/>
                  <a:gd name="T9" fmla="*/ 363 h 365"/>
                  <a:gd name="T10" fmla="*/ 239 w 383"/>
                  <a:gd name="T11" fmla="*/ 363 h 365"/>
                  <a:gd name="T12" fmla="*/ 125 w 383"/>
                  <a:gd name="T13" fmla="*/ 363 h 365"/>
                  <a:gd name="T14" fmla="*/ 0 w 383"/>
                  <a:gd name="T15" fmla="*/ 237 h 365"/>
                  <a:gd name="T16" fmla="*/ 125 w 383"/>
                  <a:gd name="T17" fmla="*/ 113 h 365"/>
                  <a:gd name="T18" fmla="*/ 134 w 383"/>
                  <a:gd name="T19" fmla="*/ 113 h 365"/>
                  <a:gd name="T20" fmla="*/ 258 w 383"/>
                  <a:gd name="T21" fmla="*/ 0 h 3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83" h="365">
                    <a:moveTo>
                      <a:pt x="258" y="0"/>
                    </a:moveTo>
                    <a:cubicBezTo>
                      <a:pt x="327" y="0"/>
                      <a:pt x="383" y="56"/>
                      <a:pt x="383" y="125"/>
                    </a:cubicBezTo>
                    <a:cubicBezTo>
                      <a:pt x="383" y="240"/>
                      <a:pt x="383" y="240"/>
                      <a:pt x="383" y="240"/>
                    </a:cubicBezTo>
                    <a:cubicBezTo>
                      <a:pt x="383" y="309"/>
                      <a:pt x="327" y="365"/>
                      <a:pt x="258" y="365"/>
                    </a:cubicBezTo>
                    <a:cubicBezTo>
                      <a:pt x="252" y="365"/>
                      <a:pt x="246" y="364"/>
                      <a:pt x="240" y="363"/>
                    </a:cubicBezTo>
                    <a:cubicBezTo>
                      <a:pt x="239" y="363"/>
                      <a:pt x="239" y="363"/>
                      <a:pt x="239" y="363"/>
                    </a:cubicBezTo>
                    <a:cubicBezTo>
                      <a:pt x="125" y="363"/>
                      <a:pt x="125" y="363"/>
                      <a:pt x="125" y="363"/>
                    </a:cubicBezTo>
                    <a:cubicBezTo>
                      <a:pt x="56" y="363"/>
                      <a:pt x="0" y="307"/>
                      <a:pt x="0" y="237"/>
                    </a:cubicBezTo>
                    <a:cubicBezTo>
                      <a:pt x="0" y="168"/>
                      <a:pt x="56" y="113"/>
                      <a:pt x="125" y="113"/>
                    </a:cubicBezTo>
                    <a:cubicBezTo>
                      <a:pt x="134" y="113"/>
                      <a:pt x="134" y="113"/>
                      <a:pt x="134" y="113"/>
                    </a:cubicBezTo>
                    <a:cubicBezTo>
                      <a:pt x="140" y="49"/>
                      <a:pt x="193" y="0"/>
                      <a:pt x="258" y="0"/>
                    </a:cubicBezTo>
                    <a:close/>
                  </a:path>
                </a:pathLst>
              </a:custGeom>
              <a:ln w="38100">
                <a:headEnd/>
                <a:tailEnd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3" name="Freeform 9">
                <a:extLst>
                  <a:ext uri="{FF2B5EF4-FFF2-40B4-BE49-F238E27FC236}">
                    <a16:creationId xmlns:a16="http://schemas.microsoft.com/office/drawing/2014/main" id="{3ABD209E-482E-4441-B85F-9A3BF1A8FF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33339" y="195753"/>
                <a:ext cx="517809" cy="907723"/>
              </a:xfrm>
              <a:custGeom>
                <a:avLst/>
                <a:gdLst>
                  <a:gd name="T0" fmla="*/ 125 w 344"/>
                  <a:gd name="T1" fmla="*/ 0 h 605"/>
                  <a:gd name="T2" fmla="*/ 218 w 344"/>
                  <a:gd name="T3" fmla="*/ 0 h 605"/>
                  <a:gd name="T4" fmla="*/ 344 w 344"/>
                  <a:gd name="T5" fmla="*/ 126 h 605"/>
                  <a:gd name="T6" fmla="*/ 344 w 344"/>
                  <a:gd name="T7" fmla="*/ 479 h 605"/>
                  <a:gd name="T8" fmla="*/ 218 w 344"/>
                  <a:gd name="T9" fmla="*/ 605 h 605"/>
                  <a:gd name="T10" fmla="*/ 125 w 344"/>
                  <a:gd name="T11" fmla="*/ 605 h 605"/>
                  <a:gd name="T12" fmla="*/ 0 w 344"/>
                  <a:gd name="T13" fmla="*/ 479 h 605"/>
                  <a:gd name="T14" fmla="*/ 0 w 344"/>
                  <a:gd name="T15" fmla="*/ 126 h 605"/>
                  <a:gd name="T16" fmla="*/ 125 w 344"/>
                  <a:gd name="T17" fmla="*/ 0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44" h="605">
                    <a:moveTo>
                      <a:pt x="125" y="0"/>
                    </a:moveTo>
                    <a:cubicBezTo>
                      <a:pt x="218" y="0"/>
                      <a:pt x="218" y="0"/>
                      <a:pt x="218" y="0"/>
                    </a:cubicBezTo>
                    <a:cubicBezTo>
                      <a:pt x="288" y="0"/>
                      <a:pt x="344" y="56"/>
                      <a:pt x="344" y="126"/>
                    </a:cubicBezTo>
                    <a:cubicBezTo>
                      <a:pt x="344" y="479"/>
                      <a:pt x="344" y="479"/>
                      <a:pt x="344" y="479"/>
                    </a:cubicBezTo>
                    <a:cubicBezTo>
                      <a:pt x="344" y="549"/>
                      <a:pt x="288" y="605"/>
                      <a:pt x="218" y="605"/>
                    </a:cubicBezTo>
                    <a:cubicBezTo>
                      <a:pt x="125" y="605"/>
                      <a:pt x="125" y="605"/>
                      <a:pt x="125" y="605"/>
                    </a:cubicBezTo>
                    <a:cubicBezTo>
                      <a:pt x="56" y="605"/>
                      <a:pt x="0" y="549"/>
                      <a:pt x="0" y="479"/>
                    </a:cubicBezTo>
                    <a:cubicBezTo>
                      <a:pt x="0" y="126"/>
                      <a:pt x="0" y="126"/>
                      <a:pt x="0" y="126"/>
                    </a:cubicBezTo>
                    <a:cubicBezTo>
                      <a:pt x="0" y="56"/>
                      <a:pt x="56" y="0"/>
                      <a:pt x="125" y="0"/>
                    </a:cubicBezTo>
                    <a:close/>
                  </a:path>
                </a:pathLst>
              </a:custGeom>
              <a:ln w="38100">
                <a:headEnd/>
                <a:tailEnd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4" name="Freeform 11">
                <a:extLst>
                  <a:ext uri="{FF2B5EF4-FFF2-40B4-BE49-F238E27FC236}">
                    <a16:creationId xmlns:a16="http://schemas.microsoft.com/office/drawing/2014/main" id="{8914A83D-FBCF-45A2-B518-E36E3D1A13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12939" y="175400"/>
                <a:ext cx="517809" cy="903652"/>
              </a:xfrm>
              <a:custGeom>
                <a:avLst/>
                <a:gdLst>
                  <a:gd name="T0" fmla="*/ 126 w 344"/>
                  <a:gd name="T1" fmla="*/ 0 h 604"/>
                  <a:gd name="T2" fmla="*/ 219 w 344"/>
                  <a:gd name="T3" fmla="*/ 0 h 604"/>
                  <a:gd name="T4" fmla="*/ 344 w 344"/>
                  <a:gd name="T5" fmla="*/ 126 h 604"/>
                  <a:gd name="T6" fmla="*/ 344 w 344"/>
                  <a:gd name="T7" fmla="*/ 479 h 604"/>
                  <a:gd name="T8" fmla="*/ 219 w 344"/>
                  <a:gd name="T9" fmla="*/ 604 h 604"/>
                  <a:gd name="T10" fmla="*/ 126 w 344"/>
                  <a:gd name="T11" fmla="*/ 604 h 604"/>
                  <a:gd name="T12" fmla="*/ 0 w 344"/>
                  <a:gd name="T13" fmla="*/ 479 h 604"/>
                  <a:gd name="T14" fmla="*/ 0 w 344"/>
                  <a:gd name="T15" fmla="*/ 126 h 604"/>
                  <a:gd name="T16" fmla="*/ 126 w 344"/>
                  <a:gd name="T17" fmla="*/ 0 h 6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44" h="604">
                    <a:moveTo>
                      <a:pt x="126" y="0"/>
                    </a:moveTo>
                    <a:cubicBezTo>
                      <a:pt x="219" y="0"/>
                      <a:pt x="219" y="0"/>
                      <a:pt x="219" y="0"/>
                    </a:cubicBezTo>
                    <a:cubicBezTo>
                      <a:pt x="288" y="0"/>
                      <a:pt x="344" y="56"/>
                      <a:pt x="344" y="126"/>
                    </a:cubicBezTo>
                    <a:cubicBezTo>
                      <a:pt x="344" y="479"/>
                      <a:pt x="344" y="479"/>
                      <a:pt x="344" y="479"/>
                    </a:cubicBezTo>
                    <a:cubicBezTo>
                      <a:pt x="344" y="549"/>
                      <a:pt x="288" y="604"/>
                      <a:pt x="219" y="604"/>
                    </a:cubicBezTo>
                    <a:cubicBezTo>
                      <a:pt x="126" y="604"/>
                      <a:pt x="126" y="604"/>
                      <a:pt x="126" y="604"/>
                    </a:cubicBezTo>
                    <a:cubicBezTo>
                      <a:pt x="56" y="604"/>
                      <a:pt x="0" y="549"/>
                      <a:pt x="0" y="479"/>
                    </a:cubicBezTo>
                    <a:cubicBezTo>
                      <a:pt x="0" y="126"/>
                      <a:pt x="0" y="126"/>
                      <a:pt x="0" y="126"/>
                    </a:cubicBezTo>
                    <a:cubicBezTo>
                      <a:pt x="0" y="56"/>
                      <a:pt x="56" y="0"/>
                      <a:pt x="126" y="0"/>
                    </a:cubicBezTo>
                    <a:close/>
                  </a:path>
                </a:pathLst>
              </a:custGeom>
              <a:ln w="38100">
                <a:headEnd/>
                <a:tailEnd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</p:grpSp>
        <p:grpSp>
          <p:nvGrpSpPr>
            <p:cNvPr id="175" name="Groep 174">
              <a:extLst>
                <a:ext uri="{FF2B5EF4-FFF2-40B4-BE49-F238E27FC236}">
                  <a16:creationId xmlns:a16="http://schemas.microsoft.com/office/drawing/2014/main" id="{D26FBF26-0DBA-4E64-957C-94DD0F15D20B}"/>
                </a:ext>
              </a:extLst>
            </p:cNvPr>
            <p:cNvGrpSpPr>
              <a:grpSpLocks noChangeAspect="1"/>
            </p:cNvGrpSpPr>
            <p:nvPr/>
          </p:nvGrpSpPr>
          <p:grpSpPr>
            <a:xfrm rot="3600000" flipH="1">
              <a:off x="4991875" y="1795015"/>
              <a:ext cx="287902" cy="718570"/>
              <a:chOff x="7989467" y="-443316"/>
              <a:chExt cx="1213577" cy="3061020"/>
            </a:xfrm>
          </p:grpSpPr>
          <p:sp>
            <p:nvSpPr>
              <p:cNvPr id="176" name="Freeform 5">
                <a:extLst>
                  <a:ext uri="{FF2B5EF4-FFF2-40B4-BE49-F238E27FC236}">
                    <a16:creationId xmlns:a16="http://schemas.microsoft.com/office/drawing/2014/main" id="{CDFB11C9-2028-4C44-9BDF-4BF8BCF0BE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50742" y="1087194"/>
                <a:ext cx="227391" cy="1530510"/>
              </a:xfrm>
              <a:custGeom>
                <a:avLst/>
                <a:gdLst>
                  <a:gd name="T0" fmla="*/ 99 w 151"/>
                  <a:gd name="T1" fmla="*/ 0 h 1021"/>
                  <a:gd name="T2" fmla="*/ 11 w 151"/>
                  <a:gd name="T3" fmla="*/ 412 h 1021"/>
                  <a:gd name="T4" fmla="*/ 141 w 151"/>
                  <a:gd name="T5" fmla="*/ 828 h 1021"/>
                  <a:gd name="T6" fmla="*/ 151 w 151"/>
                  <a:gd name="T7" fmla="*/ 1021 h 10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1" h="1021">
                    <a:moveTo>
                      <a:pt x="99" y="0"/>
                    </a:moveTo>
                    <a:cubicBezTo>
                      <a:pt x="99" y="0"/>
                      <a:pt x="21" y="271"/>
                      <a:pt x="11" y="412"/>
                    </a:cubicBezTo>
                    <a:cubicBezTo>
                      <a:pt x="0" y="552"/>
                      <a:pt x="130" y="635"/>
                      <a:pt x="141" y="828"/>
                    </a:cubicBezTo>
                    <a:cubicBezTo>
                      <a:pt x="151" y="1021"/>
                      <a:pt x="151" y="1021"/>
                      <a:pt x="151" y="1021"/>
                    </a:cubicBezTo>
                  </a:path>
                </a:pathLst>
              </a:custGeom>
              <a:noFill/>
              <a:ln w="381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7" name="Freeform 6">
                <a:extLst>
                  <a:ext uri="{FF2B5EF4-FFF2-40B4-BE49-F238E27FC236}">
                    <a16:creationId xmlns:a16="http://schemas.microsoft.com/office/drawing/2014/main" id="{001D0772-19AC-46DB-A0A2-96DD408D2C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71844" y="1066841"/>
                <a:ext cx="234806" cy="1530510"/>
              </a:xfrm>
              <a:custGeom>
                <a:avLst/>
                <a:gdLst>
                  <a:gd name="T0" fmla="*/ 63 w 156"/>
                  <a:gd name="T1" fmla="*/ 1021 h 1021"/>
                  <a:gd name="T2" fmla="*/ 147 w 156"/>
                  <a:gd name="T3" fmla="*/ 608 h 1021"/>
                  <a:gd name="T4" fmla="*/ 13 w 156"/>
                  <a:gd name="T5" fmla="*/ 193 h 1021"/>
                  <a:gd name="T6" fmla="*/ 0 w 156"/>
                  <a:gd name="T7" fmla="*/ 0 h 10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6" h="1021">
                    <a:moveTo>
                      <a:pt x="63" y="1021"/>
                    </a:moveTo>
                    <a:cubicBezTo>
                      <a:pt x="63" y="1021"/>
                      <a:pt x="138" y="749"/>
                      <a:pt x="147" y="608"/>
                    </a:cubicBezTo>
                    <a:cubicBezTo>
                      <a:pt x="156" y="468"/>
                      <a:pt x="25" y="386"/>
                      <a:pt x="13" y="193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noFill/>
              <a:ln w="381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8" name="Freeform 7">
                <a:extLst>
                  <a:ext uri="{FF2B5EF4-FFF2-40B4-BE49-F238E27FC236}">
                    <a16:creationId xmlns:a16="http://schemas.microsoft.com/office/drawing/2014/main" id="{9C99FFB6-EC30-478F-B867-049D711A72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89467" y="-439246"/>
                <a:ext cx="577129" cy="545448"/>
              </a:xfrm>
              <a:custGeom>
                <a:avLst/>
                <a:gdLst>
                  <a:gd name="T0" fmla="*/ 125 w 383"/>
                  <a:gd name="T1" fmla="*/ 0 h 364"/>
                  <a:gd name="T2" fmla="*/ 0 w 383"/>
                  <a:gd name="T3" fmla="*/ 124 h 364"/>
                  <a:gd name="T4" fmla="*/ 0 w 383"/>
                  <a:gd name="T5" fmla="*/ 239 h 364"/>
                  <a:gd name="T6" fmla="*/ 125 w 383"/>
                  <a:gd name="T7" fmla="*/ 364 h 364"/>
                  <a:gd name="T8" fmla="*/ 143 w 383"/>
                  <a:gd name="T9" fmla="*/ 362 h 364"/>
                  <a:gd name="T10" fmla="*/ 144 w 383"/>
                  <a:gd name="T11" fmla="*/ 362 h 364"/>
                  <a:gd name="T12" fmla="*/ 258 w 383"/>
                  <a:gd name="T13" fmla="*/ 362 h 364"/>
                  <a:gd name="T14" fmla="*/ 383 w 383"/>
                  <a:gd name="T15" fmla="*/ 237 h 364"/>
                  <a:gd name="T16" fmla="*/ 258 w 383"/>
                  <a:gd name="T17" fmla="*/ 112 h 364"/>
                  <a:gd name="T18" fmla="*/ 249 w 383"/>
                  <a:gd name="T19" fmla="*/ 112 h 364"/>
                  <a:gd name="T20" fmla="*/ 125 w 383"/>
                  <a:gd name="T21" fmla="*/ 0 h 3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83" h="364">
                    <a:moveTo>
                      <a:pt x="125" y="0"/>
                    </a:moveTo>
                    <a:cubicBezTo>
                      <a:pt x="56" y="0"/>
                      <a:pt x="0" y="55"/>
                      <a:pt x="0" y="124"/>
                    </a:cubicBezTo>
                    <a:cubicBezTo>
                      <a:pt x="0" y="239"/>
                      <a:pt x="0" y="239"/>
                      <a:pt x="0" y="239"/>
                    </a:cubicBezTo>
                    <a:cubicBezTo>
                      <a:pt x="0" y="308"/>
                      <a:pt x="56" y="364"/>
                      <a:pt x="125" y="364"/>
                    </a:cubicBezTo>
                    <a:cubicBezTo>
                      <a:pt x="131" y="364"/>
                      <a:pt x="137" y="363"/>
                      <a:pt x="143" y="362"/>
                    </a:cubicBezTo>
                    <a:cubicBezTo>
                      <a:pt x="143" y="362"/>
                      <a:pt x="144" y="362"/>
                      <a:pt x="144" y="362"/>
                    </a:cubicBezTo>
                    <a:cubicBezTo>
                      <a:pt x="258" y="362"/>
                      <a:pt x="258" y="362"/>
                      <a:pt x="258" y="362"/>
                    </a:cubicBezTo>
                    <a:cubicBezTo>
                      <a:pt x="327" y="362"/>
                      <a:pt x="383" y="306"/>
                      <a:pt x="383" y="237"/>
                    </a:cubicBezTo>
                    <a:cubicBezTo>
                      <a:pt x="383" y="167"/>
                      <a:pt x="327" y="112"/>
                      <a:pt x="258" y="112"/>
                    </a:cubicBezTo>
                    <a:cubicBezTo>
                      <a:pt x="249" y="112"/>
                      <a:pt x="249" y="112"/>
                      <a:pt x="249" y="112"/>
                    </a:cubicBezTo>
                    <a:cubicBezTo>
                      <a:pt x="242" y="48"/>
                      <a:pt x="190" y="0"/>
                      <a:pt x="125" y="0"/>
                    </a:cubicBezTo>
                    <a:close/>
                  </a:path>
                </a:pathLst>
              </a:custGeom>
              <a:ln w="38100">
                <a:headEnd/>
                <a:tailEnd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9" name="Freeform 8">
                <a:extLst>
                  <a:ext uri="{FF2B5EF4-FFF2-40B4-BE49-F238E27FC236}">
                    <a16:creationId xmlns:a16="http://schemas.microsoft.com/office/drawing/2014/main" id="{FB49C00C-15E3-4594-BC70-2FEA20F33C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6533" y="-443316"/>
                <a:ext cx="576511" cy="549518"/>
              </a:xfrm>
              <a:custGeom>
                <a:avLst/>
                <a:gdLst>
                  <a:gd name="T0" fmla="*/ 258 w 383"/>
                  <a:gd name="T1" fmla="*/ 0 h 365"/>
                  <a:gd name="T2" fmla="*/ 383 w 383"/>
                  <a:gd name="T3" fmla="*/ 125 h 365"/>
                  <a:gd name="T4" fmla="*/ 383 w 383"/>
                  <a:gd name="T5" fmla="*/ 240 h 365"/>
                  <a:gd name="T6" fmla="*/ 258 w 383"/>
                  <a:gd name="T7" fmla="*/ 365 h 365"/>
                  <a:gd name="T8" fmla="*/ 240 w 383"/>
                  <a:gd name="T9" fmla="*/ 363 h 365"/>
                  <a:gd name="T10" fmla="*/ 239 w 383"/>
                  <a:gd name="T11" fmla="*/ 363 h 365"/>
                  <a:gd name="T12" fmla="*/ 125 w 383"/>
                  <a:gd name="T13" fmla="*/ 363 h 365"/>
                  <a:gd name="T14" fmla="*/ 0 w 383"/>
                  <a:gd name="T15" fmla="*/ 237 h 365"/>
                  <a:gd name="T16" fmla="*/ 125 w 383"/>
                  <a:gd name="T17" fmla="*/ 113 h 365"/>
                  <a:gd name="T18" fmla="*/ 134 w 383"/>
                  <a:gd name="T19" fmla="*/ 113 h 365"/>
                  <a:gd name="T20" fmla="*/ 258 w 383"/>
                  <a:gd name="T21" fmla="*/ 0 h 3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83" h="365">
                    <a:moveTo>
                      <a:pt x="258" y="0"/>
                    </a:moveTo>
                    <a:cubicBezTo>
                      <a:pt x="327" y="0"/>
                      <a:pt x="383" y="56"/>
                      <a:pt x="383" y="125"/>
                    </a:cubicBezTo>
                    <a:cubicBezTo>
                      <a:pt x="383" y="240"/>
                      <a:pt x="383" y="240"/>
                      <a:pt x="383" y="240"/>
                    </a:cubicBezTo>
                    <a:cubicBezTo>
                      <a:pt x="383" y="309"/>
                      <a:pt x="327" y="365"/>
                      <a:pt x="258" y="365"/>
                    </a:cubicBezTo>
                    <a:cubicBezTo>
                      <a:pt x="252" y="365"/>
                      <a:pt x="246" y="364"/>
                      <a:pt x="240" y="363"/>
                    </a:cubicBezTo>
                    <a:cubicBezTo>
                      <a:pt x="239" y="363"/>
                      <a:pt x="239" y="363"/>
                      <a:pt x="239" y="363"/>
                    </a:cubicBezTo>
                    <a:cubicBezTo>
                      <a:pt x="125" y="363"/>
                      <a:pt x="125" y="363"/>
                      <a:pt x="125" y="363"/>
                    </a:cubicBezTo>
                    <a:cubicBezTo>
                      <a:pt x="56" y="363"/>
                      <a:pt x="0" y="307"/>
                      <a:pt x="0" y="237"/>
                    </a:cubicBezTo>
                    <a:cubicBezTo>
                      <a:pt x="0" y="168"/>
                      <a:pt x="56" y="113"/>
                      <a:pt x="125" y="113"/>
                    </a:cubicBezTo>
                    <a:cubicBezTo>
                      <a:pt x="134" y="113"/>
                      <a:pt x="134" y="113"/>
                      <a:pt x="134" y="113"/>
                    </a:cubicBezTo>
                    <a:cubicBezTo>
                      <a:pt x="140" y="49"/>
                      <a:pt x="193" y="0"/>
                      <a:pt x="258" y="0"/>
                    </a:cubicBezTo>
                    <a:close/>
                  </a:path>
                </a:pathLst>
              </a:custGeom>
              <a:ln w="38100">
                <a:headEnd/>
                <a:tailEnd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0" name="Freeform 9">
                <a:extLst>
                  <a:ext uri="{FF2B5EF4-FFF2-40B4-BE49-F238E27FC236}">
                    <a16:creationId xmlns:a16="http://schemas.microsoft.com/office/drawing/2014/main" id="{F6F47CC2-A38D-4294-82E8-39FBE04476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33339" y="195753"/>
                <a:ext cx="517809" cy="907723"/>
              </a:xfrm>
              <a:custGeom>
                <a:avLst/>
                <a:gdLst>
                  <a:gd name="T0" fmla="*/ 125 w 344"/>
                  <a:gd name="T1" fmla="*/ 0 h 605"/>
                  <a:gd name="T2" fmla="*/ 218 w 344"/>
                  <a:gd name="T3" fmla="*/ 0 h 605"/>
                  <a:gd name="T4" fmla="*/ 344 w 344"/>
                  <a:gd name="T5" fmla="*/ 126 h 605"/>
                  <a:gd name="T6" fmla="*/ 344 w 344"/>
                  <a:gd name="T7" fmla="*/ 479 h 605"/>
                  <a:gd name="T8" fmla="*/ 218 w 344"/>
                  <a:gd name="T9" fmla="*/ 605 h 605"/>
                  <a:gd name="T10" fmla="*/ 125 w 344"/>
                  <a:gd name="T11" fmla="*/ 605 h 605"/>
                  <a:gd name="T12" fmla="*/ 0 w 344"/>
                  <a:gd name="T13" fmla="*/ 479 h 605"/>
                  <a:gd name="T14" fmla="*/ 0 w 344"/>
                  <a:gd name="T15" fmla="*/ 126 h 605"/>
                  <a:gd name="T16" fmla="*/ 125 w 344"/>
                  <a:gd name="T17" fmla="*/ 0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44" h="605">
                    <a:moveTo>
                      <a:pt x="125" y="0"/>
                    </a:moveTo>
                    <a:cubicBezTo>
                      <a:pt x="218" y="0"/>
                      <a:pt x="218" y="0"/>
                      <a:pt x="218" y="0"/>
                    </a:cubicBezTo>
                    <a:cubicBezTo>
                      <a:pt x="288" y="0"/>
                      <a:pt x="344" y="56"/>
                      <a:pt x="344" y="126"/>
                    </a:cubicBezTo>
                    <a:cubicBezTo>
                      <a:pt x="344" y="479"/>
                      <a:pt x="344" y="479"/>
                      <a:pt x="344" y="479"/>
                    </a:cubicBezTo>
                    <a:cubicBezTo>
                      <a:pt x="344" y="549"/>
                      <a:pt x="288" y="605"/>
                      <a:pt x="218" y="605"/>
                    </a:cubicBezTo>
                    <a:cubicBezTo>
                      <a:pt x="125" y="605"/>
                      <a:pt x="125" y="605"/>
                      <a:pt x="125" y="605"/>
                    </a:cubicBezTo>
                    <a:cubicBezTo>
                      <a:pt x="56" y="605"/>
                      <a:pt x="0" y="549"/>
                      <a:pt x="0" y="479"/>
                    </a:cubicBezTo>
                    <a:cubicBezTo>
                      <a:pt x="0" y="126"/>
                      <a:pt x="0" y="126"/>
                      <a:pt x="0" y="126"/>
                    </a:cubicBezTo>
                    <a:cubicBezTo>
                      <a:pt x="0" y="56"/>
                      <a:pt x="56" y="0"/>
                      <a:pt x="125" y="0"/>
                    </a:cubicBezTo>
                    <a:close/>
                  </a:path>
                </a:pathLst>
              </a:custGeom>
              <a:ln w="38100">
                <a:headEnd/>
                <a:tailEnd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1" name="Freeform 11">
                <a:extLst>
                  <a:ext uri="{FF2B5EF4-FFF2-40B4-BE49-F238E27FC236}">
                    <a16:creationId xmlns:a16="http://schemas.microsoft.com/office/drawing/2014/main" id="{F701336E-D2C5-4DDF-9A48-3430AAA3C6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12939" y="175400"/>
                <a:ext cx="517809" cy="903652"/>
              </a:xfrm>
              <a:custGeom>
                <a:avLst/>
                <a:gdLst>
                  <a:gd name="T0" fmla="*/ 126 w 344"/>
                  <a:gd name="T1" fmla="*/ 0 h 604"/>
                  <a:gd name="T2" fmla="*/ 219 w 344"/>
                  <a:gd name="T3" fmla="*/ 0 h 604"/>
                  <a:gd name="T4" fmla="*/ 344 w 344"/>
                  <a:gd name="T5" fmla="*/ 126 h 604"/>
                  <a:gd name="T6" fmla="*/ 344 w 344"/>
                  <a:gd name="T7" fmla="*/ 479 h 604"/>
                  <a:gd name="T8" fmla="*/ 219 w 344"/>
                  <a:gd name="T9" fmla="*/ 604 h 604"/>
                  <a:gd name="T10" fmla="*/ 126 w 344"/>
                  <a:gd name="T11" fmla="*/ 604 h 604"/>
                  <a:gd name="T12" fmla="*/ 0 w 344"/>
                  <a:gd name="T13" fmla="*/ 479 h 604"/>
                  <a:gd name="T14" fmla="*/ 0 w 344"/>
                  <a:gd name="T15" fmla="*/ 126 h 604"/>
                  <a:gd name="T16" fmla="*/ 126 w 344"/>
                  <a:gd name="T17" fmla="*/ 0 h 6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44" h="604">
                    <a:moveTo>
                      <a:pt x="126" y="0"/>
                    </a:moveTo>
                    <a:cubicBezTo>
                      <a:pt x="219" y="0"/>
                      <a:pt x="219" y="0"/>
                      <a:pt x="219" y="0"/>
                    </a:cubicBezTo>
                    <a:cubicBezTo>
                      <a:pt x="288" y="0"/>
                      <a:pt x="344" y="56"/>
                      <a:pt x="344" y="126"/>
                    </a:cubicBezTo>
                    <a:cubicBezTo>
                      <a:pt x="344" y="479"/>
                      <a:pt x="344" y="479"/>
                      <a:pt x="344" y="479"/>
                    </a:cubicBezTo>
                    <a:cubicBezTo>
                      <a:pt x="344" y="549"/>
                      <a:pt x="288" y="604"/>
                      <a:pt x="219" y="604"/>
                    </a:cubicBezTo>
                    <a:cubicBezTo>
                      <a:pt x="126" y="604"/>
                      <a:pt x="126" y="604"/>
                      <a:pt x="126" y="604"/>
                    </a:cubicBezTo>
                    <a:cubicBezTo>
                      <a:pt x="56" y="604"/>
                      <a:pt x="0" y="549"/>
                      <a:pt x="0" y="479"/>
                    </a:cubicBezTo>
                    <a:cubicBezTo>
                      <a:pt x="0" y="126"/>
                      <a:pt x="0" y="126"/>
                      <a:pt x="0" y="126"/>
                    </a:cubicBezTo>
                    <a:cubicBezTo>
                      <a:pt x="0" y="56"/>
                      <a:pt x="56" y="0"/>
                      <a:pt x="126" y="0"/>
                    </a:cubicBezTo>
                    <a:close/>
                  </a:path>
                </a:pathLst>
              </a:custGeom>
              <a:ln w="38100">
                <a:headEnd/>
                <a:tailEnd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</p:grpSp>
        <p:sp>
          <p:nvSpPr>
            <p:cNvPr id="78" name="Freeform 107">
              <a:extLst>
                <a:ext uri="{FF2B5EF4-FFF2-40B4-BE49-F238E27FC236}">
                  <a16:creationId xmlns:a16="http://schemas.microsoft.com/office/drawing/2014/main" id="{363BB696-95B2-472F-A6E3-42B1EAA417A3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0427" y="1849236"/>
              <a:ext cx="1253657" cy="1243019"/>
            </a:xfrm>
            <a:custGeom>
              <a:avLst/>
              <a:gdLst>
                <a:gd name="T0" fmla="*/ 566 w 478"/>
                <a:gd name="T1" fmla="*/ 206 h 444"/>
                <a:gd name="T2" fmla="*/ 107 w 478"/>
                <a:gd name="T3" fmla="*/ 927 h 444"/>
                <a:gd name="T4" fmla="*/ 169 w 478"/>
                <a:gd name="T5" fmla="*/ 1951 h 444"/>
                <a:gd name="T6" fmla="*/ 1629 w 478"/>
                <a:gd name="T7" fmla="*/ 2458 h 444"/>
                <a:gd name="T8" fmla="*/ 1940 w 478"/>
                <a:gd name="T9" fmla="*/ 451 h 444"/>
                <a:gd name="T10" fmla="*/ 1301 w 478"/>
                <a:gd name="T11" fmla="*/ 88 h 444"/>
                <a:gd name="T12" fmla="*/ 566 w 478"/>
                <a:gd name="T13" fmla="*/ 206 h 44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78" h="444">
                  <a:moveTo>
                    <a:pt x="110" y="33"/>
                  </a:moveTo>
                  <a:cubicBezTo>
                    <a:pt x="53" y="66"/>
                    <a:pt x="45" y="92"/>
                    <a:pt x="21" y="148"/>
                  </a:cubicBezTo>
                  <a:cubicBezTo>
                    <a:pt x="0" y="199"/>
                    <a:pt x="7" y="264"/>
                    <a:pt x="33" y="312"/>
                  </a:cubicBezTo>
                  <a:cubicBezTo>
                    <a:pt x="82" y="404"/>
                    <a:pt x="227" y="444"/>
                    <a:pt x="317" y="393"/>
                  </a:cubicBezTo>
                  <a:cubicBezTo>
                    <a:pt x="424" y="333"/>
                    <a:pt x="478" y="167"/>
                    <a:pt x="377" y="72"/>
                  </a:cubicBezTo>
                  <a:cubicBezTo>
                    <a:pt x="342" y="39"/>
                    <a:pt x="298" y="23"/>
                    <a:pt x="253" y="14"/>
                  </a:cubicBezTo>
                  <a:cubicBezTo>
                    <a:pt x="183" y="0"/>
                    <a:pt x="150" y="12"/>
                    <a:pt x="110" y="33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endParaRPr lang="nl-NL" sz="2400"/>
            </a:p>
          </p:txBody>
        </p:sp>
        <p:sp>
          <p:nvSpPr>
            <p:cNvPr id="79" name="Freeform 108">
              <a:extLst>
                <a:ext uri="{FF2B5EF4-FFF2-40B4-BE49-F238E27FC236}">
                  <a16:creationId xmlns:a16="http://schemas.microsoft.com/office/drawing/2014/main" id="{85A5E2AD-5A8E-4E03-88CB-3D00096B95F7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1111" y="1938891"/>
              <a:ext cx="934544" cy="983170"/>
            </a:xfrm>
            <a:custGeom>
              <a:avLst/>
              <a:gdLst>
                <a:gd name="T0" fmla="*/ 423 w 356"/>
                <a:gd name="T1" fmla="*/ 201 h 351"/>
                <a:gd name="T2" fmla="*/ 62 w 356"/>
                <a:gd name="T3" fmla="*/ 922 h 351"/>
                <a:gd name="T4" fmla="*/ 389 w 356"/>
                <a:gd name="T5" fmla="*/ 1974 h 351"/>
                <a:gd name="T6" fmla="*/ 1107 w 356"/>
                <a:gd name="T7" fmla="*/ 2136 h 351"/>
                <a:gd name="T8" fmla="*/ 1629 w 356"/>
                <a:gd name="T9" fmla="*/ 1596 h 351"/>
                <a:gd name="T10" fmla="*/ 1748 w 356"/>
                <a:gd name="T11" fmla="*/ 750 h 351"/>
                <a:gd name="T12" fmla="*/ 1316 w 356"/>
                <a:gd name="T13" fmla="*/ 149 h 351"/>
                <a:gd name="T14" fmla="*/ 423 w 356"/>
                <a:gd name="T15" fmla="*/ 201 h 35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56" h="351">
                  <a:moveTo>
                    <a:pt x="82" y="32"/>
                  </a:moveTo>
                  <a:cubicBezTo>
                    <a:pt x="32" y="58"/>
                    <a:pt x="19" y="110"/>
                    <a:pt x="12" y="147"/>
                  </a:cubicBezTo>
                  <a:cubicBezTo>
                    <a:pt x="0" y="215"/>
                    <a:pt x="10" y="278"/>
                    <a:pt x="75" y="315"/>
                  </a:cubicBezTo>
                  <a:cubicBezTo>
                    <a:pt x="108" y="333"/>
                    <a:pt x="177" y="351"/>
                    <a:pt x="215" y="341"/>
                  </a:cubicBezTo>
                  <a:cubicBezTo>
                    <a:pt x="263" y="328"/>
                    <a:pt x="290" y="291"/>
                    <a:pt x="316" y="255"/>
                  </a:cubicBezTo>
                  <a:cubicBezTo>
                    <a:pt x="345" y="215"/>
                    <a:pt x="356" y="176"/>
                    <a:pt x="339" y="120"/>
                  </a:cubicBezTo>
                  <a:cubicBezTo>
                    <a:pt x="326" y="78"/>
                    <a:pt x="297" y="38"/>
                    <a:pt x="255" y="24"/>
                  </a:cubicBezTo>
                  <a:cubicBezTo>
                    <a:pt x="182" y="0"/>
                    <a:pt x="143" y="3"/>
                    <a:pt x="82" y="32"/>
                  </a:cubicBezTo>
                  <a:close/>
                </a:path>
              </a:pathLst>
            </a:custGeom>
            <a:solidFill>
              <a:srgbClr val="CCA6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endParaRPr lang="nl-NL" sz="2400"/>
            </a:p>
          </p:txBody>
        </p:sp>
        <p:sp>
          <p:nvSpPr>
            <p:cNvPr id="80" name="Freeform 109">
              <a:extLst>
                <a:ext uri="{FF2B5EF4-FFF2-40B4-BE49-F238E27FC236}">
                  <a16:creationId xmlns:a16="http://schemas.microsoft.com/office/drawing/2014/main" id="{DF06E08A-CA52-43A1-890B-7C933A81E9E0}"/>
                </a:ext>
              </a:extLst>
            </p:cNvPr>
            <p:cNvSpPr>
              <a:spLocks/>
            </p:cNvSpPr>
            <p:nvPr/>
          </p:nvSpPr>
          <p:spPr bwMode="auto">
            <a:xfrm>
              <a:off x="4167091" y="2137957"/>
              <a:ext cx="890476" cy="753713"/>
            </a:xfrm>
            <a:custGeom>
              <a:avLst/>
              <a:gdLst>
                <a:gd name="T0" fmla="*/ 0 w 339"/>
                <a:gd name="T1" fmla="*/ 1084 h 269"/>
                <a:gd name="T2" fmla="*/ 553 w 339"/>
                <a:gd name="T3" fmla="*/ 1604 h 269"/>
                <a:gd name="T4" fmla="*/ 1207 w 339"/>
                <a:gd name="T5" fmla="*/ 1462 h 269"/>
                <a:gd name="T6" fmla="*/ 1374 w 339"/>
                <a:gd name="T7" fmla="*/ 0 h 269"/>
                <a:gd name="T8" fmla="*/ 1404 w 339"/>
                <a:gd name="T9" fmla="*/ 645 h 269"/>
                <a:gd name="T10" fmla="*/ 1234 w 339"/>
                <a:gd name="T11" fmla="*/ 903 h 269"/>
                <a:gd name="T12" fmla="*/ 1063 w 339"/>
                <a:gd name="T13" fmla="*/ 1173 h 269"/>
                <a:gd name="T14" fmla="*/ 583 w 339"/>
                <a:gd name="T15" fmla="*/ 1381 h 269"/>
                <a:gd name="T16" fmla="*/ 242 w 339"/>
                <a:gd name="T17" fmla="*/ 1228 h 269"/>
                <a:gd name="T18" fmla="*/ 41 w 339"/>
                <a:gd name="T19" fmla="*/ 1108 h 26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39" h="269">
                  <a:moveTo>
                    <a:pt x="0" y="173"/>
                  </a:moveTo>
                  <a:cubicBezTo>
                    <a:pt x="10" y="229"/>
                    <a:pt x="64" y="243"/>
                    <a:pt x="107" y="256"/>
                  </a:cubicBezTo>
                  <a:cubicBezTo>
                    <a:pt x="154" y="269"/>
                    <a:pt x="196" y="265"/>
                    <a:pt x="234" y="233"/>
                  </a:cubicBezTo>
                  <a:cubicBezTo>
                    <a:pt x="295" y="179"/>
                    <a:pt x="339" y="58"/>
                    <a:pt x="266" y="0"/>
                  </a:cubicBezTo>
                  <a:cubicBezTo>
                    <a:pt x="273" y="33"/>
                    <a:pt x="287" y="70"/>
                    <a:pt x="272" y="103"/>
                  </a:cubicBezTo>
                  <a:cubicBezTo>
                    <a:pt x="265" y="118"/>
                    <a:pt x="251" y="132"/>
                    <a:pt x="239" y="144"/>
                  </a:cubicBezTo>
                  <a:cubicBezTo>
                    <a:pt x="225" y="158"/>
                    <a:pt x="218" y="173"/>
                    <a:pt x="206" y="187"/>
                  </a:cubicBezTo>
                  <a:cubicBezTo>
                    <a:pt x="187" y="211"/>
                    <a:pt x="144" y="222"/>
                    <a:pt x="113" y="220"/>
                  </a:cubicBezTo>
                  <a:cubicBezTo>
                    <a:pt x="85" y="219"/>
                    <a:pt x="68" y="208"/>
                    <a:pt x="47" y="196"/>
                  </a:cubicBezTo>
                  <a:cubicBezTo>
                    <a:pt x="35" y="188"/>
                    <a:pt x="14" y="192"/>
                    <a:pt x="8" y="177"/>
                  </a:cubicBezTo>
                </a:path>
              </a:pathLst>
            </a:custGeom>
            <a:solidFill>
              <a:srgbClr val="BA94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endParaRPr lang="nl-NL" sz="2400"/>
            </a:p>
          </p:txBody>
        </p:sp>
        <p:sp>
          <p:nvSpPr>
            <p:cNvPr id="81" name="Freeform 110">
              <a:extLst>
                <a:ext uri="{FF2B5EF4-FFF2-40B4-BE49-F238E27FC236}">
                  <a16:creationId xmlns:a16="http://schemas.microsoft.com/office/drawing/2014/main" id="{9A05CE7D-3DE8-4FB5-872E-81C2573EB2F6}"/>
                </a:ext>
              </a:extLst>
            </p:cNvPr>
            <p:cNvSpPr>
              <a:spLocks/>
            </p:cNvSpPr>
            <p:nvPr/>
          </p:nvSpPr>
          <p:spPr bwMode="auto">
            <a:xfrm>
              <a:off x="4144297" y="1998155"/>
              <a:ext cx="451316" cy="448277"/>
            </a:xfrm>
            <a:custGeom>
              <a:avLst/>
              <a:gdLst>
                <a:gd name="T0" fmla="*/ 587 w 172"/>
                <a:gd name="T1" fmla="*/ 24 h 160"/>
                <a:gd name="T2" fmla="*/ 221 w 172"/>
                <a:gd name="T3" fmla="*/ 295 h 160"/>
                <a:gd name="T4" fmla="*/ 28 w 172"/>
                <a:gd name="T5" fmla="*/ 1003 h 160"/>
                <a:gd name="T6" fmla="*/ 319 w 172"/>
                <a:gd name="T7" fmla="*/ 319 h 160"/>
                <a:gd name="T8" fmla="*/ 452 w 172"/>
                <a:gd name="T9" fmla="*/ 245 h 160"/>
                <a:gd name="T10" fmla="*/ 537 w 172"/>
                <a:gd name="T11" fmla="*/ 120 h 160"/>
                <a:gd name="T12" fmla="*/ 886 w 172"/>
                <a:gd name="T13" fmla="*/ 24 h 160"/>
                <a:gd name="T14" fmla="*/ 587 w 172"/>
                <a:gd name="T15" fmla="*/ 37 h 16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72" h="160">
                  <a:moveTo>
                    <a:pt x="114" y="4"/>
                  </a:moveTo>
                  <a:cubicBezTo>
                    <a:pt x="86" y="17"/>
                    <a:pt x="64" y="24"/>
                    <a:pt x="43" y="47"/>
                  </a:cubicBezTo>
                  <a:cubicBezTo>
                    <a:pt x="17" y="76"/>
                    <a:pt x="0" y="120"/>
                    <a:pt x="5" y="160"/>
                  </a:cubicBezTo>
                  <a:cubicBezTo>
                    <a:pt x="13" y="120"/>
                    <a:pt x="27" y="74"/>
                    <a:pt x="62" y="51"/>
                  </a:cubicBezTo>
                  <a:cubicBezTo>
                    <a:pt x="70" y="46"/>
                    <a:pt x="81" y="44"/>
                    <a:pt x="88" y="39"/>
                  </a:cubicBezTo>
                  <a:cubicBezTo>
                    <a:pt x="96" y="32"/>
                    <a:pt x="96" y="25"/>
                    <a:pt x="104" y="19"/>
                  </a:cubicBezTo>
                  <a:cubicBezTo>
                    <a:pt x="116" y="8"/>
                    <a:pt x="158" y="9"/>
                    <a:pt x="172" y="4"/>
                  </a:cubicBezTo>
                  <a:cubicBezTo>
                    <a:pt x="163" y="0"/>
                    <a:pt x="123" y="2"/>
                    <a:pt x="114" y="6"/>
                  </a:cubicBezTo>
                </a:path>
              </a:pathLst>
            </a:custGeom>
            <a:solidFill>
              <a:srgbClr val="E3D5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endParaRPr lang="nl-NL" sz="2400"/>
            </a:p>
          </p:txBody>
        </p:sp>
        <p:sp>
          <p:nvSpPr>
            <p:cNvPr id="82" name="Freeform 111">
              <a:extLst>
                <a:ext uri="{FF2B5EF4-FFF2-40B4-BE49-F238E27FC236}">
                  <a16:creationId xmlns:a16="http://schemas.microsoft.com/office/drawing/2014/main" id="{DF689DAE-17AB-40B2-8EC0-E28EAF08A044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7529" y="2194181"/>
              <a:ext cx="816017" cy="857045"/>
            </a:xfrm>
            <a:custGeom>
              <a:avLst/>
              <a:gdLst>
                <a:gd name="T0" fmla="*/ 0 w 311"/>
                <a:gd name="T1" fmla="*/ 1679 h 306"/>
                <a:gd name="T2" fmla="*/ 21 w 311"/>
                <a:gd name="T3" fmla="*/ 1685 h 306"/>
                <a:gd name="T4" fmla="*/ 1076 w 311"/>
                <a:gd name="T5" fmla="*/ 1522 h 306"/>
                <a:gd name="T6" fmla="*/ 1383 w 311"/>
                <a:gd name="T7" fmla="*/ 0 h 306"/>
                <a:gd name="T8" fmla="*/ 943 w 311"/>
                <a:gd name="T9" fmla="*/ 1522 h 306"/>
                <a:gd name="T10" fmla="*/ 0 w 311"/>
                <a:gd name="T11" fmla="*/ 1679 h 3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11" h="306">
                  <a:moveTo>
                    <a:pt x="0" y="268"/>
                  </a:moveTo>
                  <a:cubicBezTo>
                    <a:pt x="1" y="268"/>
                    <a:pt x="2" y="269"/>
                    <a:pt x="4" y="269"/>
                  </a:cubicBezTo>
                  <a:cubicBezTo>
                    <a:pt x="46" y="287"/>
                    <a:pt x="137" y="306"/>
                    <a:pt x="209" y="243"/>
                  </a:cubicBezTo>
                  <a:cubicBezTo>
                    <a:pt x="284" y="178"/>
                    <a:pt x="311" y="54"/>
                    <a:pt x="269" y="0"/>
                  </a:cubicBezTo>
                  <a:cubicBezTo>
                    <a:pt x="288" y="52"/>
                    <a:pt x="288" y="176"/>
                    <a:pt x="183" y="243"/>
                  </a:cubicBezTo>
                  <a:cubicBezTo>
                    <a:pt x="139" y="263"/>
                    <a:pt x="99" y="294"/>
                    <a:pt x="0" y="268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endParaRPr lang="nl-NL" sz="2400"/>
            </a:p>
          </p:txBody>
        </p:sp>
        <p:sp>
          <p:nvSpPr>
            <p:cNvPr id="83" name="Freeform 112">
              <a:extLst>
                <a:ext uri="{FF2B5EF4-FFF2-40B4-BE49-F238E27FC236}">
                  <a16:creationId xmlns:a16="http://schemas.microsoft.com/office/drawing/2014/main" id="{69C63BF0-31A1-410D-AD01-CD4FCCEA7395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6751" y="2020949"/>
              <a:ext cx="220340" cy="808418"/>
            </a:xfrm>
            <a:custGeom>
              <a:avLst/>
              <a:gdLst>
                <a:gd name="T0" fmla="*/ 432 w 84"/>
                <a:gd name="T1" fmla="*/ 0 h 289"/>
                <a:gd name="T2" fmla="*/ 185 w 84"/>
                <a:gd name="T3" fmla="*/ 519 h 289"/>
                <a:gd name="T4" fmla="*/ 402 w 84"/>
                <a:gd name="T5" fmla="*/ 1802 h 289"/>
                <a:gd name="T6" fmla="*/ 205 w 84"/>
                <a:gd name="T7" fmla="*/ 725 h 289"/>
                <a:gd name="T8" fmla="*/ 432 w 84"/>
                <a:gd name="T9" fmla="*/ 0 h 2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4" h="289">
                  <a:moveTo>
                    <a:pt x="84" y="0"/>
                  </a:moveTo>
                  <a:cubicBezTo>
                    <a:pt x="55" y="24"/>
                    <a:pt x="45" y="59"/>
                    <a:pt x="36" y="83"/>
                  </a:cubicBezTo>
                  <a:cubicBezTo>
                    <a:pt x="19" y="123"/>
                    <a:pt x="0" y="215"/>
                    <a:pt x="78" y="289"/>
                  </a:cubicBezTo>
                  <a:cubicBezTo>
                    <a:pt x="59" y="268"/>
                    <a:pt x="19" y="180"/>
                    <a:pt x="40" y="116"/>
                  </a:cubicBezTo>
                  <a:cubicBezTo>
                    <a:pt x="62" y="52"/>
                    <a:pt x="57" y="26"/>
                    <a:pt x="84" y="0"/>
                  </a:cubicBezTo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endParaRPr lang="nl-NL" sz="2400"/>
            </a:p>
          </p:txBody>
        </p:sp>
        <p:sp>
          <p:nvSpPr>
            <p:cNvPr id="84" name="Freeform 113">
              <a:extLst>
                <a:ext uri="{FF2B5EF4-FFF2-40B4-BE49-F238E27FC236}">
                  <a16:creationId xmlns:a16="http://schemas.microsoft.com/office/drawing/2014/main" id="{45A08298-8EC0-4C1E-AABB-310A33008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6250" y="2569518"/>
              <a:ext cx="437640" cy="425483"/>
            </a:xfrm>
            <a:custGeom>
              <a:avLst/>
              <a:gdLst>
                <a:gd name="T0" fmla="*/ 857 w 167"/>
                <a:gd name="T1" fmla="*/ 0 h 152"/>
                <a:gd name="T2" fmla="*/ 0 w 167"/>
                <a:gd name="T3" fmla="*/ 951 h 152"/>
                <a:gd name="T4" fmla="*/ 857 w 167"/>
                <a:gd name="T5" fmla="*/ 0 h 15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7" h="152">
                  <a:moveTo>
                    <a:pt x="167" y="0"/>
                  </a:moveTo>
                  <a:cubicBezTo>
                    <a:pt x="159" y="26"/>
                    <a:pt x="119" y="140"/>
                    <a:pt x="0" y="152"/>
                  </a:cubicBezTo>
                  <a:cubicBezTo>
                    <a:pt x="27" y="148"/>
                    <a:pt x="127" y="107"/>
                    <a:pt x="167" y="0"/>
                  </a:cubicBez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endParaRPr lang="nl-NL" sz="2400"/>
            </a:p>
          </p:txBody>
        </p:sp>
        <p:sp>
          <p:nvSpPr>
            <p:cNvPr id="85" name="Freeform 114">
              <a:extLst>
                <a:ext uri="{FF2B5EF4-FFF2-40B4-BE49-F238E27FC236}">
                  <a16:creationId xmlns:a16="http://schemas.microsoft.com/office/drawing/2014/main" id="{AC74BC4C-BC4E-47FA-B928-F033565EB921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9979" y="2356777"/>
              <a:ext cx="553129" cy="522737"/>
            </a:xfrm>
            <a:custGeom>
              <a:avLst/>
              <a:gdLst>
                <a:gd name="T0" fmla="*/ 0 w 211"/>
                <a:gd name="T1" fmla="*/ 1076 h 187"/>
                <a:gd name="T2" fmla="*/ 587 w 211"/>
                <a:gd name="T3" fmla="*/ 1039 h 187"/>
                <a:gd name="T4" fmla="*/ 949 w 211"/>
                <a:gd name="T5" fmla="*/ 556 h 187"/>
                <a:gd name="T6" fmla="*/ 1054 w 211"/>
                <a:gd name="T7" fmla="*/ 0 h 187"/>
                <a:gd name="T8" fmla="*/ 800 w 211"/>
                <a:gd name="T9" fmla="*/ 710 h 187"/>
                <a:gd name="T10" fmla="*/ 319 w 211"/>
                <a:gd name="T11" fmla="*/ 1089 h 187"/>
                <a:gd name="T12" fmla="*/ 0 w 211"/>
                <a:gd name="T13" fmla="*/ 1076 h 18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11" h="187">
                  <a:moveTo>
                    <a:pt x="0" y="173"/>
                  </a:moveTo>
                  <a:cubicBezTo>
                    <a:pt x="42" y="187"/>
                    <a:pt x="77" y="187"/>
                    <a:pt x="114" y="167"/>
                  </a:cubicBezTo>
                  <a:cubicBezTo>
                    <a:pt x="150" y="146"/>
                    <a:pt x="170" y="118"/>
                    <a:pt x="185" y="89"/>
                  </a:cubicBezTo>
                  <a:cubicBezTo>
                    <a:pt x="199" y="60"/>
                    <a:pt x="211" y="26"/>
                    <a:pt x="205" y="0"/>
                  </a:cubicBezTo>
                  <a:cubicBezTo>
                    <a:pt x="205" y="16"/>
                    <a:pt x="177" y="88"/>
                    <a:pt x="156" y="114"/>
                  </a:cubicBezTo>
                  <a:cubicBezTo>
                    <a:pt x="135" y="140"/>
                    <a:pt x="81" y="173"/>
                    <a:pt x="62" y="175"/>
                  </a:cubicBezTo>
                  <a:cubicBezTo>
                    <a:pt x="44" y="176"/>
                    <a:pt x="10" y="178"/>
                    <a:pt x="0" y="173"/>
                  </a:cubicBezTo>
                </a:path>
              </a:pathLst>
            </a:custGeom>
            <a:solidFill>
              <a:srgbClr val="AC7D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endParaRPr lang="nl-NL" sz="2400"/>
            </a:p>
          </p:txBody>
        </p:sp>
        <p:sp>
          <p:nvSpPr>
            <p:cNvPr id="86" name="Freeform 115">
              <a:extLst>
                <a:ext uri="{FF2B5EF4-FFF2-40B4-BE49-F238E27FC236}">
                  <a16:creationId xmlns:a16="http://schemas.microsoft.com/office/drawing/2014/main" id="{E8E8DE8B-260D-47A0-B58F-9643B9F868A7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1111" y="1938891"/>
              <a:ext cx="934544" cy="983170"/>
            </a:xfrm>
            <a:custGeom>
              <a:avLst/>
              <a:gdLst>
                <a:gd name="T0" fmla="*/ 423 w 356"/>
                <a:gd name="T1" fmla="*/ 201 h 351"/>
                <a:gd name="T2" fmla="*/ 62 w 356"/>
                <a:gd name="T3" fmla="*/ 922 h 351"/>
                <a:gd name="T4" fmla="*/ 389 w 356"/>
                <a:gd name="T5" fmla="*/ 1974 h 351"/>
                <a:gd name="T6" fmla="*/ 1107 w 356"/>
                <a:gd name="T7" fmla="*/ 2136 h 351"/>
                <a:gd name="T8" fmla="*/ 1629 w 356"/>
                <a:gd name="T9" fmla="*/ 1596 h 351"/>
                <a:gd name="T10" fmla="*/ 1748 w 356"/>
                <a:gd name="T11" fmla="*/ 750 h 351"/>
                <a:gd name="T12" fmla="*/ 1316 w 356"/>
                <a:gd name="T13" fmla="*/ 149 h 351"/>
                <a:gd name="T14" fmla="*/ 423 w 356"/>
                <a:gd name="T15" fmla="*/ 201 h 35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56" h="351">
                  <a:moveTo>
                    <a:pt x="82" y="32"/>
                  </a:moveTo>
                  <a:cubicBezTo>
                    <a:pt x="32" y="58"/>
                    <a:pt x="19" y="110"/>
                    <a:pt x="12" y="147"/>
                  </a:cubicBezTo>
                  <a:cubicBezTo>
                    <a:pt x="0" y="215"/>
                    <a:pt x="10" y="278"/>
                    <a:pt x="75" y="315"/>
                  </a:cubicBezTo>
                  <a:cubicBezTo>
                    <a:pt x="108" y="333"/>
                    <a:pt x="177" y="351"/>
                    <a:pt x="215" y="341"/>
                  </a:cubicBezTo>
                  <a:cubicBezTo>
                    <a:pt x="263" y="328"/>
                    <a:pt x="290" y="291"/>
                    <a:pt x="316" y="255"/>
                  </a:cubicBezTo>
                  <a:cubicBezTo>
                    <a:pt x="345" y="215"/>
                    <a:pt x="356" y="176"/>
                    <a:pt x="339" y="120"/>
                  </a:cubicBezTo>
                  <a:cubicBezTo>
                    <a:pt x="326" y="78"/>
                    <a:pt x="297" y="38"/>
                    <a:pt x="255" y="24"/>
                  </a:cubicBezTo>
                  <a:cubicBezTo>
                    <a:pt x="182" y="0"/>
                    <a:pt x="143" y="3"/>
                    <a:pt x="82" y="32"/>
                  </a:cubicBezTo>
                  <a:close/>
                </a:path>
              </a:pathLst>
            </a:custGeom>
            <a:noFill/>
            <a:ln w="6350" cap="rnd">
              <a:solidFill>
                <a:srgbClr val="58575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endParaRPr lang="nl-NL" sz="2400"/>
            </a:p>
          </p:txBody>
        </p:sp>
        <p:sp>
          <p:nvSpPr>
            <p:cNvPr id="87" name="Freeform 116">
              <a:extLst>
                <a:ext uri="{FF2B5EF4-FFF2-40B4-BE49-F238E27FC236}">
                  <a16:creationId xmlns:a16="http://schemas.microsoft.com/office/drawing/2014/main" id="{6A6C4FAE-7ADC-4468-89FF-5C58CDECF70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7388" y="1849236"/>
              <a:ext cx="1256696" cy="1241499"/>
            </a:xfrm>
            <a:custGeom>
              <a:avLst/>
              <a:gdLst>
                <a:gd name="T0" fmla="*/ 571 w 479"/>
                <a:gd name="T1" fmla="*/ 207 h 443"/>
                <a:gd name="T2" fmla="*/ 114 w 479"/>
                <a:gd name="T3" fmla="*/ 922 h 443"/>
                <a:gd name="T4" fmla="*/ 176 w 479"/>
                <a:gd name="T5" fmla="*/ 1955 h 443"/>
                <a:gd name="T6" fmla="*/ 1637 w 479"/>
                <a:gd name="T7" fmla="*/ 2466 h 443"/>
                <a:gd name="T8" fmla="*/ 1946 w 479"/>
                <a:gd name="T9" fmla="*/ 446 h 443"/>
                <a:gd name="T10" fmla="*/ 1309 w 479"/>
                <a:gd name="T11" fmla="*/ 89 h 443"/>
                <a:gd name="T12" fmla="*/ 571 w 479"/>
                <a:gd name="T13" fmla="*/ 207 h 44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79" h="443">
                  <a:moveTo>
                    <a:pt x="111" y="33"/>
                  </a:moveTo>
                  <a:cubicBezTo>
                    <a:pt x="54" y="65"/>
                    <a:pt x="46" y="92"/>
                    <a:pt x="22" y="147"/>
                  </a:cubicBezTo>
                  <a:cubicBezTo>
                    <a:pt x="0" y="198"/>
                    <a:pt x="8" y="264"/>
                    <a:pt x="34" y="312"/>
                  </a:cubicBezTo>
                  <a:cubicBezTo>
                    <a:pt x="83" y="403"/>
                    <a:pt x="228" y="443"/>
                    <a:pt x="318" y="393"/>
                  </a:cubicBezTo>
                  <a:cubicBezTo>
                    <a:pt x="425" y="333"/>
                    <a:pt x="479" y="167"/>
                    <a:pt x="378" y="71"/>
                  </a:cubicBezTo>
                  <a:cubicBezTo>
                    <a:pt x="343" y="38"/>
                    <a:pt x="299" y="23"/>
                    <a:pt x="254" y="14"/>
                  </a:cubicBezTo>
                  <a:cubicBezTo>
                    <a:pt x="184" y="0"/>
                    <a:pt x="150" y="11"/>
                    <a:pt x="111" y="33"/>
                  </a:cubicBezTo>
                  <a:close/>
                </a:path>
              </a:pathLst>
            </a:custGeom>
            <a:noFill/>
            <a:ln w="6350" cap="rnd">
              <a:solidFill>
                <a:srgbClr val="58575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endParaRPr lang="nl-NL" sz="2400"/>
            </a:p>
          </p:txBody>
        </p:sp>
        <p:sp>
          <p:nvSpPr>
            <p:cNvPr id="88" name="Oval 117">
              <a:extLst>
                <a:ext uri="{FF2B5EF4-FFF2-40B4-BE49-F238E27FC236}">
                  <a16:creationId xmlns:a16="http://schemas.microsoft.com/office/drawing/2014/main" id="{07E4B729-1641-4AAD-82E6-611FD56C91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56746" y="1995116"/>
              <a:ext cx="89655" cy="9269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pPr eaLnBrk="1" hangingPunct="1"/>
              <a:endParaRPr lang="nl-NL" altLang="nl-NL" sz="2400">
                <a:solidFill>
                  <a:srgbClr val="0070C0"/>
                </a:solidFill>
              </a:endParaRPr>
            </a:p>
          </p:txBody>
        </p:sp>
        <p:sp>
          <p:nvSpPr>
            <p:cNvPr id="89" name="Oval 118">
              <a:extLst>
                <a:ext uri="{FF2B5EF4-FFF2-40B4-BE49-F238E27FC236}">
                  <a16:creationId xmlns:a16="http://schemas.microsoft.com/office/drawing/2014/main" id="{817A2552-5B92-4D01-8907-8D124453E5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43362" y="1989038"/>
              <a:ext cx="33431" cy="33431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pPr eaLnBrk="1" hangingPunct="1"/>
              <a:endParaRPr lang="nl-NL" altLang="nl-NL" sz="2400">
                <a:solidFill>
                  <a:srgbClr val="0070C0"/>
                </a:solidFill>
              </a:endParaRPr>
            </a:p>
          </p:txBody>
        </p:sp>
        <p:sp>
          <p:nvSpPr>
            <p:cNvPr id="90" name="Oval 119">
              <a:extLst>
                <a:ext uri="{FF2B5EF4-FFF2-40B4-BE49-F238E27FC236}">
                  <a16:creationId xmlns:a16="http://schemas.microsoft.com/office/drawing/2014/main" id="{CC194EC1-D803-4389-B79F-0EB1B45C46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30913" y="2058938"/>
              <a:ext cx="30392" cy="33431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pPr eaLnBrk="1" hangingPunct="1"/>
              <a:endParaRPr lang="nl-NL" altLang="nl-NL" sz="2400">
                <a:solidFill>
                  <a:srgbClr val="0070C0"/>
                </a:solidFill>
              </a:endParaRPr>
            </a:p>
          </p:txBody>
        </p:sp>
      </p:grpSp>
      <p:grpSp>
        <p:nvGrpSpPr>
          <p:cNvPr id="392" name="Groep 391">
            <a:extLst>
              <a:ext uri="{FF2B5EF4-FFF2-40B4-BE49-F238E27FC236}">
                <a16:creationId xmlns:a16="http://schemas.microsoft.com/office/drawing/2014/main" id="{D007A390-2BB6-49CB-A4DF-D37D5401BE1A}"/>
              </a:ext>
            </a:extLst>
          </p:cNvPr>
          <p:cNvGrpSpPr/>
          <p:nvPr/>
        </p:nvGrpSpPr>
        <p:grpSpPr>
          <a:xfrm>
            <a:off x="9006987" y="3899413"/>
            <a:ext cx="1908079" cy="2016636"/>
            <a:chOff x="55119" y="2197255"/>
            <a:chExt cx="1908079" cy="2016636"/>
          </a:xfrm>
        </p:grpSpPr>
        <p:grpSp>
          <p:nvGrpSpPr>
            <p:cNvPr id="203" name="Groep 202">
              <a:extLst>
                <a:ext uri="{FF2B5EF4-FFF2-40B4-BE49-F238E27FC236}">
                  <a16:creationId xmlns:a16="http://schemas.microsoft.com/office/drawing/2014/main" id="{C45C734E-54DD-4FD3-BC28-47D63CCB2A8C}"/>
                </a:ext>
              </a:extLst>
            </p:cNvPr>
            <p:cNvGrpSpPr>
              <a:grpSpLocks noChangeAspect="1"/>
            </p:cNvGrpSpPr>
            <p:nvPr/>
          </p:nvGrpSpPr>
          <p:grpSpPr>
            <a:xfrm rot="7200000" flipH="1">
              <a:off x="1413700" y="3261896"/>
              <a:ext cx="287902" cy="718570"/>
              <a:chOff x="7989467" y="-443316"/>
              <a:chExt cx="1213577" cy="3061020"/>
            </a:xfrm>
          </p:grpSpPr>
          <p:sp>
            <p:nvSpPr>
              <p:cNvPr id="204" name="Freeform 5">
                <a:extLst>
                  <a:ext uri="{FF2B5EF4-FFF2-40B4-BE49-F238E27FC236}">
                    <a16:creationId xmlns:a16="http://schemas.microsoft.com/office/drawing/2014/main" id="{44CE9F2B-668A-43DB-AB0C-36013A5B7E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50742" y="1087194"/>
                <a:ext cx="227391" cy="1530510"/>
              </a:xfrm>
              <a:custGeom>
                <a:avLst/>
                <a:gdLst>
                  <a:gd name="T0" fmla="*/ 99 w 151"/>
                  <a:gd name="T1" fmla="*/ 0 h 1021"/>
                  <a:gd name="T2" fmla="*/ 11 w 151"/>
                  <a:gd name="T3" fmla="*/ 412 h 1021"/>
                  <a:gd name="T4" fmla="*/ 141 w 151"/>
                  <a:gd name="T5" fmla="*/ 828 h 1021"/>
                  <a:gd name="T6" fmla="*/ 151 w 151"/>
                  <a:gd name="T7" fmla="*/ 1021 h 10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1" h="1021">
                    <a:moveTo>
                      <a:pt x="99" y="0"/>
                    </a:moveTo>
                    <a:cubicBezTo>
                      <a:pt x="99" y="0"/>
                      <a:pt x="21" y="271"/>
                      <a:pt x="11" y="412"/>
                    </a:cubicBezTo>
                    <a:cubicBezTo>
                      <a:pt x="0" y="552"/>
                      <a:pt x="130" y="635"/>
                      <a:pt x="141" y="828"/>
                    </a:cubicBezTo>
                    <a:cubicBezTo>
                      <a:pt x="151" y="1021"/>
                      <a:pt x="151" y="1021"/>
                      <a:pt x="151" y="1021"/>
                    </a:cubicBezTo>
                  </a:path>
                </a:pathLst>
              </a:custGeom>
              <a:noFill/>
              <a:ln w="381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5" name="Freeform 6">
                <a:extLst>
                  <a:ext uri="{FF2B5EF4-FFF2-40B4-BE49-F238E27FC236}">
                    <a16:creationId xmlns:a16="http://schemas.microsoft.com/office/drawing/2014/main" id="{B253EF94-07BF-46D0-AB2B-58346D3888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71844" y="1066841"/>
                <a:ext cx="234806" cy="1530510"/>
              </a:xfrm>
              <a:custGeom>
                <a:avLst/>
                <a:gdLst>
                  <a:gd name="T0" fmla="*/ 63 w 156"/>
                  <a:gd name="T1" fmla="*/ 1021 h 1021"/>
                  <a:gd name="T2" fmla="*/ 147 w 156"/>
                  <a:gd name="T3" fmla="*/ 608 h 1021"/>
                  <a:gd name="T4" fmla="*/ 13 w 156"/>
                  <a:gd name="T5" fmla="*/ 193 h 1021"/>
                  <a:gd name="T6" fmla="*/ 0 w 156"/>
                  <a:gd name="T7" fmla="*/ 0 h 10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6" h="1021">
                    <a:moveTo>
                      <a:pt x="63" y="1021"/>
                    </a:moveTo>
                    <a:cubicBezTo>
                      <a:pt x="63" y="1021"/>
                      <a:pt x="138" y="749"/>
                      <a:pt x="147" y="608"/>
                    </a:cubicBezTo>
                    <a:cubicBezTo>
                      <a:pt x="156" y="468"/>
                      <a:pt x="25" y="386"/>
                      <a:pt x="13" y="193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noFill/>
              <a:ln w="381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6" name="Freeform 7">
                <a:extLst>
                  <a:ext uri="{FF2B5EF4-FFF2-40B4-BE49-F238E27FC236}">
                    <a16:creationId xmlns:a16="http://schemas.microsoft.com/office/drawing/2014/main" id="{6D2FA9CB-4B01-469D-87E2-2D3AAAFFAE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89467" y="-439246"/>
                <a:ext cx="577129" cy="545448"/>
              </a:xfrm>
              <a:custGeom>
                <a:avLst/>
                <a:gdLst>
                  <a:gd name="T0" fmla="*/ 125 w 383"/>
                  <a:gd name="T1" fmla="*/ 0 h 364"/>
                  <a:gd name="T2" fmla="*/ 0 w 383"/>
                  <a:gd name="T3" fmla="*/ 124 h 364"/>
                  <a:gd name="T4" fmla="*/ 0 w 383"/>
                  <a:gd name="T5" fmla="*/ 239 h 364"/>
                  <a:gd name="T6" fmla="*/ 125 w 383"/>
                  <a:gd name="T7" fmla="*/ 364 h 364"/>
                  <a:gd name="T8" fmla="*/ 143 w 383"/>
                  <a:gd name="T9" fmla="*/ 362 h 364"/>
                  <a:gd name="T10" fmla="*/ 144 w 383"/>
                  <a:gd name="T11" fmla="*/ 362 h 364"/>
                  <a:gd name="T12" fmla="*/ 258 w 383"/>
                  <a:gd name="T13" fmla="*/ 362 h 364"/>
                  <a:gd name="T14" fmla="*/ 383 w 383"/>
                  <a:gd name="T15" fmla="*/ 237 h 364"/>
                  <a:gd name="T16" fmla="*/ 258 w 383"/>
                  <a:gd name="T17" fmla="*/ 112 h 364"/>
                  <a:gd name="T18" fmla="*/ 249 w 383"/>
                  <a:gd name="T19" fmla="*/ 112 h 364"/>
                  <a:gd name="T20" fmla="*/ 125 w 383"/>
                  <a:gd name="T21" fmla="*/ 0 h 3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83" h="364">
                    <a:moveTo>
                      <a:pt x="125" y="0"/>
                    </a:moveTo>
                    <a:cubicBezTo>
                      <a:pt x="56" y="0"/>
                      <a:pt x="0" y="55"/>
                      <a:pt x="0" y="124"/>
                    </a:cubicBezTo>
                    <a:cubicBezTo>
                      <a:pt x="0" y="239"/>
                      <a:pt x="0" y="239"/>
                      <a:pt x="0" y="239"/>
                    </a:cubicBezTo>
                    <a:cubicBezTo>
                      <a:pt x="0" y="308"/>
                      <a:pt x="56" y="364"/>
                      <a:pt x="125" y="364"/>
                    </a:cubicBezTo>
                    <a:cubicBezTo>
                      <a:pt x="131" y="364"/>
                      <a:pt x="137" y="363"/>
                      <a:pt x="143" y="362"/>
                    </a:cubicBezTo>
                    <a:cubicBezTo>
                      <a:pt x="143" y="362"/>
                      <a:pt x="144" y="362"/>
                      <a:pt x="144" y="362"/>
                    </a:cubicBezTo>
                    <a:cubicBezTo>
                      <a:pt x="258" y="362"/>
                      <a:pt x="258" y="362"/>
                      <a:pt x="258" y="362"/>
                    </a:cubicBezTo>
                    <a:cubicBezTo>
                      <a:pt x="327" y="362"/>
                      <a:pt x="383" y="306"/>
                      <a:pt x="383" y="237"/>
                    </a:cubicBezTo>
                    <a:cubicBezTo>
                      <a:pt x="383" y="167"/>
                      <a:pt x="327" y="112"/>
                      <a:pt x="258" y="112"/>
                    </a:cubicBezTo>
                    <a:cubicBezTo>
                      <a:pt x="249" y="112"/>
                      <a:pt x="249" y="112"/>
                      <a:pt x="249" y="112"/>
                    </a:cubicBezTo>
                    <a:cubicBezTo>
                      <a:pt x="242" y="48"/>
                      <a:pt x="190" y="0"/>
                      <a:pt x="125" y="0"/>
                    </a:cubicBezTo>
                    <a:close/>
                  </a:path>
                </a:pathLst>
              </a:custGeom>
              <a:ln w="38100">
                <a:headEnd/>
                <a:tailEnd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7" name="Freeform 8">
                <a:extLst>
                  <a:ext uri="{FF2B5EF4-FFF2-40B4-BE49-F238E27FC236}">
                    <a16:creationId xmlns:a16="http://schemas.microsoft.com/office/drawing/2014/main" id="{1FF9F723-2BBE-43C4-ACD8-12E690E28F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6533" y="-443316"/>
                <a:ext cx="576511" cy="549518"/>
              </a:xfrm>
              <a:custGeom>
                <a:avLst/>
                <a:gdLst>
                  <a:gd name="T0" fmla="*/ 258 w 383"/>
                  <a:gd name="T1" fmla="*/ 0 h 365"/>
                  <a:gd name="T2" fmla="*/ 383 w 383"/>
                  <a:gd name="T3" fmla="*/ 125 h 365"/>
                  <a:gd name="T4" fmla="*/ 383 w 383"/>
                  <a:gd name="T5" fmla="*/ 240 h 365"/>
                  <a:gd name="T6" fmla="*/ 258 w 383"/>
                  <a:gd name="T7" fmla="*/ 365 h 365"/>
                  <a:gd name="T8" fmla="*/ 240 w 383"/>
                  <a:gd name="T9" fmla="*/ 363 h 365"/>
                  <a:gd name="T10" fmla="*/ 239 w 383"/>
                  <a:gd name="T11" fmla="*/ 363 h 365"/>
                  <a:gd name="T12" fmla="*/ 125 w 383"/>
                  <a:gd name="T13" fmla="*/ 363 h 365"/>
                  <a:gd name="T14" fmla="*/ 0 w 383"/>
                  <a:gd name="T15" fmla="*/ 237 h 365"/>
                  <a:gd name="T16" fmla="*/ 125 w 383"/>
                  <a:gd name="T17" fmla="*/ 113 h 365"/>
                  <a:gd name="T18" fmla="*/ 134 w 383"/>
                  <a:gd name="T19" fmla="*/ 113 h 365"/>
                  <a:gd name="T20" fmla="*/ 258 w 383"/>
                  <a:gd name="T21" fmla="*/ 0 h 3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83" h="365">
                    <a:moveTo>
                      <a:pt x="258" y="0"/>
                    </a:moveTo>
                    <a:cubicBezTo>
                      <a:pt x="327" y="0"/>
                      <a:pt x="383" y="56"/>
                      <a:pt x="383" y="125"/>
                    </a:cubicBezTo>
                    <a:cubicBezTo>
                      <a:pt x="383" y="240"/>
                      <a:pt x="383" y="240"/>
                      <a:pt x="383" y="240"/>
                    </a:cubicBezTo>
                    <a:cubicBezTo>
                      <a:pt x="383" y="309"/>
                      <a:pt x="327" y="365"/>
                      <a:pt x="258" y="365"/>
                    </a:cubicBezTo>
                    <a:cubicBezTo>
                      <a:pt x="252" y="365"/>
                      <a:pt x="246" y="364"/>
                      <a:pt x="240" y="363"/>
                    </a:cubicBezTo>
                    <a:cubicBezTo>
                      <a:pt x="239" y="363"/>
                      <a:pt x="239" y="363"/>
                      <a:pt x="239" y="363"/>
                    </a:cubicBezTo>
                    <a:cubicBezTo>
                      <a:pt x="125" y="363"/>
                      <a:pt x="125" y="363"/>
                      <a:pt x="125" y="363"/>
                    </a:cubicBezTo>
                    <a:cubicBezTo>
                      <a:pt x="56" y="363"/>
                      <a:pt x="0" y="307"/>
                      <a:pt x="0" y="237"/>
                    </a:cubicBezTo>
                    <a:cubicBezTo>
                      <a:pt x="0" y="168"/>
                      <a:pt x="56" y="113"/>
                      <a:pt x="125" y="113"/>
                    </a:cubicBezTo>
                    <a:cubicBezTo>
                      <a:pt x="134" y="113"/>
                      <a:pt x="134" y="113"/>
                      <a:pt x="134" y="113"/>
                    </a:cubicBezTo>
                    <a:cubicBezTo>
                      <a:pt x="140" y="49"/>
                      <a:pt x="193" y="0"/>
                      <a:pt x="258" y="0"/>
                    </a:cubicBezTo>
                    <a:close/>
                  </a:path>
                </a:pathLst>
              </a:custGeom>
              <a:ln w="38100">
                <a:headEnd/>
                <a:tailEnd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8" name="Freeform 9">
                <a:extLst>
                  <a:ext uri="{FF2B5EF4-FFF2-40B4-BE49-F238E27FC236}">
                    <a16:creationId xmlns:a16="http://schemas.microsoft.com/office/drawing/2014/main" id="{3471B830-1A1E-4CDB-B4FD-D4206FAF68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33339" y="195753"/>
                <a:ext cx="517809" cy="907723"/>
              </a:xfrm>
              <a:custGeom>
                <a:avLst/>
                <a:gdLst>
                  <a:gd name="T0" fmla="*/ 125 w 344"/>
                  <a:gd name="T1" fmla="*/ 0 h 605"/>
                  <a:gd name="T2" fmla="*/ 218 w 344"/>
                  <a:gd name="T3" fmla="*/ 0 h 605"/>
                  <a:gd name="T4" fmla="*/ 344 w 344"/>
                  <a:gd name="T5" fmla="*/ 126 h 605"/>
                  <a:gd name="T6" fmla="*/ 344 w 344"/>
                  <a:gd name="T7" fmla="*/ 479 h 605"/>
                  <a:gd name="T8" fmla="*/ 218 w 344"/>
                  <a:gd name="T9" fmla="*/ 605 h 605"/>
                  <a:gd name="T10" fmla="*/ 125 w 344"/>
                  <a:gd name="T11" fmla="*/ 605 h 605"/>
                  <a:gd name="T12" fmla="*/ 0 w 344"/>
                  <a:gd name="T13" fmla="*/ 479 h 605"/>
                  <a:gd name="T14" fmla="*/ 0 w 344"/>
                  <a:gd name="T15" fmla="*/ 126 h 605"/>
                  <a:gd name="T16" fmla="*/ 125 w 344"/>
                  <a:gd name="T17" fmla="*/ 0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44" h="605">
                    <a:moveTo>
                      <a:pt x="125" y="0"/>
                    </a:moveTo>
                    <a:cubicBezTo>
                      <a:pt x="218" y="0"/>
                      <a:pt x="218" y="0"/>
                      <a:pt x="218" y="0"/>
                    </a:cubicBezTo>
                    <a:cubicBezTo>
                      <a:pt x="288" y="0"/>
                      <a:pt x="344" y="56"/>
                      <a:pt x="344" y="126"/>
                    </a:cubicBezTo>
                    <a:cubicBezTo>
                      <a:pt x="344" y="479"/>
                      <a:pt x="344" y="479"/>
                      <a:pt x="344" y="479"/>
                    </a:cubicBezTo>
                    <a:cubicBezTo>
                      <a:pt x="344" y="549"/>
                      <a:pt x="288" y="605"/>
                      <a:pt x="218" y="605"/>
                    </a:cubicBezTo>
                    <a:cubicBezTo>
                      <a:pt x="125" y="605"/>
                      <a:pt x="125" y="605"/>
                      <a:pt x="125" y="605"/>
                    </a:cubicBezTo>
                    <a:cubicBezTo>
                      <a:pt x="56" y="605"/>
                      <a:pt x="0" y="549"/>
                      <a:pt x="0" y="479"/>
                    </a:cubicBezTo>
                    <a:cubicBezTo>
                      <a:pt x="0" y="126"/>
                      <a:pt x="0" y="126"/>
                      <a:pt x="0" y="126"/>
                    </a:cubicBezTo>
                    <a:cubicBezTo>
                      <a:pt x="0" y="56"/>
                      <a:pt x="56" y="0"/>
                      <a:pt x="125" y="0"/>
                    </a:cubicBezTo>
                    <a:close/>
                  </a:path>
                </a:pathLst>
              </a:custGeom>
              <a:ln w="38100">
                <a:headEnd/>
                <a:tailEnd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9" name="Freeform 11">
                <a:extLst>
                  <a:ext uri="{FF2B5EF4-FFF2-40B4-BE49-F238E27FC236}">
                    <a16:creationId xmlns:a16="http://schemas.microsoft.com/office/drawing/2014/main" id="{7A64E85C-3ACE-419B-BD00-499E8054CE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12939" y="175400"/>
                <a:ext cx="517809" cy="903652"/>
              </a:xfrm>
              <a:custGeom>
                <a:avLst/>
                <a:gdLst>
                  <a:gd name="T0" fmla="*/ 126 w 344"/>
                  <a:gd name="T1" fmla="*/ 0 h 604"/>
                  <a:gd name="T2" fmla="*/ 219 w 344"/>
                  <a:gd name="T3" fmla="*/ 0 h 604"/>
                  <a:gd name="T4" fmla="*/ 344 w 344"/>
                  <a:gd name="T5" fmla="*/ 126 h 604"/>
                  <a:gd name="T6" fmla="*/ 344 w 344"/>
                  <a:gd name="T7" fmla="*/ 479 h 604"/>
                  <a:gd name="T8" fmla="*/ 219 w 344"/>
                  <a:gd name="T9" fmla="*/ 604 h 604"/>
                  <a:gd name="T10" fmla="*/ 126 w 344"/>
                  <a:gd name="T11" fmla="*/ 604 h 604"/>
                  <a:gd name="T12" fmla="*/ 0 w 344"/>
                  <a:gd name="T13" fmla="*/ 479 h 604"/>
                  <a:gd name="T14" fmla="*/ 0 w 344"/>
                  <a:gd name="T15" fmla="*/ 126 h 604"/>
                  <a:gd name="T16" fmla="*/ 126 w 344"/>
                  <a:gd name="T17" fmla="*/ 0 h 6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44" h="604">
                    <a:moveTo>
                      <a:pt x="126" y="0"/>
                    </a:moveTo>
                    <a:cubicBezTo>
                      <a:pt x="219" y="0"/>
                      <a:pt x="219" y="0"/>
                      <a:pt x="219" y="0"/>
                    </a:cubicBezTo>
                    <a:cubicBezTo>
                      <a:pt x="288" y="0"/>
                      <a:pt x="344" y="56"/>
                      <a:pt x="344" y="126"/>
                    </a:cubicBezTo>
                    <a:cubicBezTo>
                      <a:pt x="344" y="479"/>
                      <a:pt x="344" y="479"/>
                      <a:pt x="344" y="479"/>
                    </a:cubicBezTo>
                    <a:cubicBezTo>
                      <a:pt x="344" y="549"/>
                      <a:pt x="288" y="604"/>
                      <a:pt x="219" y="604"/>
                    </a:cubicBezTo>
                    <a:cubicBezTo>
                      <a:pt x="126" y="604"/>
                      <a:pt x="126" y="604"/>
                      <a:pt x="126" y="604"/>
                    </a:cubicBezTo>
                    <a:cubicBezTo>
                      <a:pt x="56" y="604"/>
                      <a:pt x="0" y="549"/>
                      <a:pt x="0" y="479"/>
                    </a:cubicBezTo>
                    <a:cubicBezTo>
                      <a:pt x="0" y="126"/>
                      <a:pt x="0" y="126"/>
                      <a:pt x="0" y="126"/>
                    </a:cubicBezTo>
                    <a:cubicBezTo>
                      <a:pt x="0" y="56"/>
                      <a:pt x="56" y="0"/>
                      <a:pt x="126" y="0"/>
                    </a:cubicBezTo>
                    <a:close/>
                  </a:path>
                </a:pathLst>
              </a:custGeom>
              <a:ln w="38100">
                <a:headEnd/>
                <a:tailEnd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</p:grpSp>
        <p:grpSp>
          <p:nvGrpSpPr>
            <p:cNvPr id="210" name="Groep 209">
              <a:extLst>
                <a:ext uri="{FF2B5EF4-FFF2-40B4-BE49-F238E27FC236}">
                  <a16:creationId xmlns:a16="http://schemas.microsoft.com/office/drawing/2014/main" id="{D07D4811-ACBC-48D0-9782-4D64AC8796E1}"/>
                </a:ext>
              </a:extLst>
            </p:cNvPr>
            <p:cNvGrpSpPr>
              <a:grpSpLocks noChangeAspect="1"/>
            </p:cNvGrpSpPr>
            <p:nvPr/>
          </p:nvGrpSpPr>
          <p:grpSpPr>
            <a:xfrm rot="-3600000" flipH="1">
              <a:off x="270453" y="2532690"/>
              <a:ext cx="287902" cy="718570"/>
              <a:chOff x="7989467" y="-443316"/>
              <a:chExt cx="1213577" cy="3061020"/>
            </a:xfrm>
          </p:grpSpPr>
          <p:sp>
            <p:nvSpPr>
              <p:cNvPr id="211" name="Freeform 5">
                <a:extLst>
                  <a:ext uri="{FF2B5EF4-FFF2-40B4-BE49-F238E27FC236}">
                    <a16:creationId xmlns:a16="http://schemas.microsoft.com/office/drawing/2014/main" id="{A66EE026-916E-4606-8134-EDC8E7E3C0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50742" y="1087194"/>
                <a:ext cx="227391" cy="1530510"/>
              </a:xfrm>
              <a:custGeom>
                <a:avLst/>
                <a:gdLst>
                  <a:gd name="T0" fmla="*/ 99 w 151"/>
                  <a:gd name="T1" fmla="*/ 0 h 1021"/>
                  <a:gd name="T2" fmla="*/ 11 w 151"/>
                  <a:gd name="T3" fmla="*/ 412 h 1021"/>
                  <a:gd name="T4" fmla="*/ 141 w 151"/>
                  <a:gd name="T5" fmla="*/ 828 h 1021"/>
                  <a:gd name="T6" fmla="*/ 151 w 151"/>
                  <a:gd name="T7" fmla="*/ 1021 h 10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1" h="1021">
                    <a:moveTo>
                      <a:pt x="99" y="0"/>
                    </a:moveTo>
                    <a:cubicBezTo>
                      <a:pt x="99" y="0"/>
                      <a:pt x="21" y="271"/>
                      <a:pt x="11" y="412"/>
                    </a:cubicBezTo>
                    <a:cubicBezTo>
                      <a:pt x="0" y="552"/>
                      <a:pt x="130" y="635"/>
                      <a:pt x="141" y="828"/>
                    </a:cubicBezTo>
                    <a:cubicBezTo>
                      <a:pt x="151" y="1021"/>
                      <a:pt x="151" y="1021"/>
                      <a:pt x="151" y="1021"/>
                    </a:cubicBezTo>
                  </a:path>
                </a:pathLst>
              </a:custGeom>
              <a:noFill/>
              <a:ln w="381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2" name="Freeform 6">
                <a:extLst>
                  <a:ext uri="{FF2B5EF4-FFF2-40B4-BE49-F238E27FC236}">
                    <a16:creationId xmlns:a16="http://schemas.microsoft.com/office/drawing/2014/main" id="{57E038FF-691B-440A-9CEF-981671C4D1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71844" y="1066841"/>
                <a:ext cx="234806" cy="1530510"/>
              </a:xfrm>
              <a:custGeom>
                <a:avLst/>
                <a:gdLst>
                  <a:gd name="T0" fmla="*/ 63 w 156"/>
                  <a:gd name="T1" fmla="*/ 1021 h 1021"/>
                  <a:gd name="T2" fmla="*/ 147 w 156"/>
                  <a:gd name="T3" fmla="*/ 608 h 1021"/>
                  <a:gd name="T4" fmla="*/ 13 w 156"/>
                  <a:gd name="T5" fmla="*/ 193 h 1021"/>
                  <a:gd name="T6" fmla="*/ 0 w 156"/>
                  <a:gd name="T7" fmla="*/ 0 h 10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6" h="1021">
                    <a:moveTo>
                      <a:pt x="63" y="1021"/>
                    </a:moveTo>
                    <a:cubicBezTo>
                      <a:pt x="63" y="1021"/>
                      <a:pt x="138" y="749"/>
                      <a:pt x="147" y="608"/>
                    </a:cubicBezTo>
                    <a:cubicBezTo>
                      <a:pt x="156" y="468"/>
                      <a:pt x="25" y="386"/>
                      <a:pt x="13" y="193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noFill/>
              <a:ln w="381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3" name="Freeform 7">
                <a:extLst>
                  <a:ext uri="{FF2B5EF4-FFF2-40B4-BE49-F238E27FC236}">
                    <a16:creationId xmlns:a16="http://schemas.microsoft.com/office/drawing/2014/main" id="{1B677A01-2BE1-4BCC-962D-20DF251D5A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89467" y="-439246"/>
                <a:ext cx="577129" cy="545448"/>
              </a:xfrm>
              <a:custGeom>
                <a:avLst/>
                <a:gdLst>
                  <a:gd name="T0" fmla="*/ 125 w 383"/>
                  <a:gd name="T1" fmla="*/ 0 h 364"/>
                  <a:gd name="T2" fmla="*/ 0 w 383"/>
                  <a:gd name="T3" fmla="*/ 124 h 364"/>
                  <a:gd name="T4" fmla="*/ 0 w 383"/>
                  <a:gd name="T5" fmla="*/ 239 h 364"/>
                  <a:gd name="T6" fmla="*/ 125 w 383"/>
                  <a:gd name="T7" fmla="*/ 364 h 364"/>
                  <a:gd name="T8" fmla="*/ 143 w 383"/>
                  <a:gd name="T9" fmla="*/ 362 h 364"/>
                  <a:gd name="T10" fmla="*/ 144 w 383"/>
                  <a:gd name="T11" fmla="*/ 362 h 364"/>
                  <a:gd name="T12" fmla="*/ 258 w 383"/>
                  <a:gd name="T13" fmla="*/ 362 h 364"/>
                  <a:gd name="T14" fmla="*/ 383 w 383"/>
                  <a:gd name="T15" fmla="*/ 237 h 364"/>
                  <a:gd name="T16" fmla="*/ 258 w 383"/>
                  <a:gd name="T17" fmla="*/ 112 h 364"/>
                  <a:gd name="T18" fmla="*/ 249 w 383"/>
                  <a:gd name="T19" fmla="*/ 112 h 364"/>
                  <a:gd name="T20" fmla="*/ 125 w 383"/>
                  <a:gd name="T21" fmla="*/ 0 h 3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83" h="364">
                    <a:moveTo>
                      <a:pt x="125" y="0"/>
                    </a:moveTo>
                    <a:cubicBezTo>
                      <a:pt x="56" y="0"/>
                      <a:pt x="0" y="55"/>
                      <a:pt x="0" y="124"/>
                    </a:cubicBezTo>
                    <a:cubicBezTo>
                      <a:pt x="0" y="239"/>
                      <a:pt x="0" y="239"/>
                      <a:pt x="0" y="239"/>
                    </a:cubicBezTo>
                    <a:cubicBezTo>
                      <a:pt x="0" y="308"/>
                      <a:pt x="56" y="364"/>
                      <a:pt x="125" y="364"/>
                    </a:cubicBezTo>
                    <a:cubicBezTo>
                      <a:pt x="131" y="364"/>
                      <a:pt x="137" y="363"/>
                      <a:pt x="143" y="362"/>
                    </a:cubicBezTo>
                    <a:cubicBezTo>
                      <a:pt x="143" y="362"/>
                      <a:pt x="144" y="362"/>
                      <a:pt x="144" y="362"/>
                    </a:cubicBezTo>
                    <a:cubicBezTo>
                      <a:pt x="258" y="362"/>
                      <a:pt x="258" y="362"/>
                      <a:pt x="258" y="362"/>
                    </a:cubicBezTo>
                    <a:cubicBezTo>
                      <a:pt x="327" y="362"/>
                      <a:pt x="383" y="306"/>
                      <a:pt x="383" y="237"/>
                    </a:cubicBezTo>
                    <a:cubicBezTo>
                      <a:pt x="383" y="167"/>
                      <a:pt x="327" y="112"/>
                      <a:pt x="258" y="112"/>
                    </a:cubicBezTo>
                    <a:cubicBezTo>
                      <a:pt x="249" y="112"/>
                      <a:pt x="249" y="112"/>
                      <a:pt x="249" y="112"/>
                    </a:cubicBezTo>
                    <a:cubicBezTo>
                      <a:pt x="242" y="48"/>
                      <a:pt x="190" y="0"/>
                      <a:pt x="125" y="0"/>
                    </a:cubicBezTo>
                    <a:close/>
                  </a:path>
                </a:pathLst>
              </a:custGeom>
              <a:ln w="38100">
                <a:headEnd/>
                <a:tailEnd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4" name="Freeform 8">
                <a:extLst>
                  <a:ext uri="{FF2B5EF4-FFF2-40B4-BE49-F238E27FC236}">
                    <a16:creationId xmlns:a16="http://schemas.microsoft.com/office/drawing/2014/main" id="{6FA7AC69-E330-4186-A088-D6F49504E2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6533" y="-443316"/>
                <a:ext cx="576511" cy="549518"/>
              </a:xfrm>
              <a:custGeom>
                <a:avLst/>
                <a:gdLst>
                  <a:gd name="T0" fmla="*/ 258 w 383"/>
                  <a:gd name="T1" fmla="*/ 0 h 365"/>
                  <a:gd name="T2" fmla="*/ 383 w 383"/>
                  <a:gd name="T3" fmla="*/ 125 h 365"/>
                  <a:gd name="T4" fmla="*/ 383 w 383"/>
                  <a:gd name="T5" fmla="*/ 240 h 365"/>
                  <a:gd name="T6" fmla="*/ 258 w 383"/>
                  <a:gd name="T7" fmla="*/ 365 h 365"/>
                  <a:gd name="T8" fmla="*/ 240 w 383"/>
                  <a:gd name="T9" fmla="*/ 363 h 365"/>
                  <a:gd name="T10" fmla="*/ 239 w 383"/>
                  <a:gd name="T11" fmla="*/ 363 h 365"/>
                  <a:gd name="T12" fmla="*/ 125 w 383"/>
                  <a:gd name="T13" fmla="*/ 363 h 365"/>
                  <a:gd name="T14" fmla="*/ 0 w 383"/>
                  <a:gd name="T15" fmla="*/ 237 h 365"/>
                  <a:gd name="T16" fmla="*/ 125 w 383"/>
                  <a:gd name="T17" fmla="*/ 113 h 365"/>
                  <a:gd name="T18" fmla="*/ 134 w 383"/>
                  <a:gd name="T19" fmla="*/ 113 h 365"/>
                  <a:gd name="T20" fmla="*/ 258 w 383"/>
                  <a:gd name="T21" fmla="*/ 0 h 3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83" h="365">
                    <a:moveTo>
                      <a:pt x="258" y="0"/>
                    </a:moveTo>
                    <a:cubicBezTo>
                      <a:pt x="327" y="0"/>
                      <a:pt x="383" y="56"/>
                      <a:pt x="383" y="125"/>
                    </a:cubicBezTo>
                    <a:cubicBezTo>
                      <a:pt x="383" y="240"/>
                      <a:pt x="383" y="240"/>
                      <a:pt x="383" y="240"/>
                    </a:cubicBezTo>
                    <a:cubicBezTo>
                      <a:pt x="383" y="309"/>
                      <a:pt x="327" y="365"/>
                      <a:pt x="258" y="365"/>
                    </a:cubicBezTo>
                    <a:cubicBezTo>
                      <a:pt x="252" y="365"/>
                      <a:pt x="246" y="364"/>
                      <a:pt x="240" y="363"/>
                    </a:cubicBezTo>
                    <a:cubicBezTo>
                      <a:pt x="239" y="363"/>
                      <a:pt x="239" y="363"/>
                      <a:pt x="239" y="363"/>
                    </a:cubicBezTo>
                    <a:cubicBezTo>
                      <a:pt x="125" y="363"/>
                      <a:pt x="125" y="363"/>
                      <a:pt x="125" y="363"/>
                    </a:cubicBezTo>
                    <a:cubicBezTo>
                      <a:pt x="56" y="363"/>
                      <a:pt x="0" y="307"/>
                      <a:pt x="0" y="237"/>
                    </a:cubicBezTo>
                    <a:cubicBezTo>
                      <a:pt x="0" y="168"/>
                      <a:pt x="56" y="113"/>
                      <a:pt x="125" y="113"/>
                    </a:cubicBezTo>
                    <a:cubicBezTo>
                      <a:pt x="134" y="113"/>
                      <a:pt x="134" y="113"/>
                      <a:pt x="134" y="113"/>
                    </a:cubicBezTo>
                    <a:cubicBezTo>
                      <a:pt x="140" y="49"/>
                      <a:pt x="193" y="0"/>
                      <a:pt x="258" y="0"/>
                    </a:cubicBezTo>
                    <a:close/>
                  </a:path>
                </a:pathLst>
              </a:custGeom>
              <a:ln w="38100">
                <a:headEnd/>
                <a:tailEnd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5" name="Freeform 9">
                <a:extLst>
                  <a:ext uri="{FF2B5EF4-FFF2-40B4-BE49-F238E27FC236}">
                    <a16:creationId xmlns:a16="http://schemas.microsoft.com/office/drawing/2014/main" id="{A6E5797B-1FCB-479B-B02E-A28D954C24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33339" y="195753"/>
                <a:ext cx="517809" cy="907723"/>
              </a:xfrm>
              <a:custGeom>
                <a:avLst/>
                <a:gdLst>
                  <a:gd name="T0" fmla="*/ 125 w 344"/>
                  <a:gd name="T1" fmla="*/ 0 h 605"/>
                  <a:gd name="T2" fmla="*/ 218 w 344"/>
                  <a:gd name="T3" fmla="*/ 0 h 605"/>
                  <a:gd name="T4" fmla="*/ 344 w 344"/>
                  <a:gd name="T5" fmla="*/ 126 h 605"/>
                  <a:gd name="T6" fmla="*/ 344 w 344"/>
                  <a:gd name="T7" fmla="*/ 479 h 605"/>
                  <a:gd name="T8" fmla="*/ 218 w 344"/>
                  <a:gd name="T9" fmla="*/ 605 h 605"/>
                  <a:gd name="T10" fmla="*/ 125 w 344"/>
                  <a:gd name="T11" fmla="*/ 605 h 605"/>
                  <a:gd name="T12" fmla="*/ 0 w 344"/>
                  <a:gd name="T13" fmla="*/ 479 h 605"/>
                  <a:gd name="T14" fmla="*/ 0 w 344"/>
                  <a:gd name="T15" fmla="*/ 126 h 605"/>
                  <a:gd name="T16" fmla="*/ 125 w 344"/>
                  <a:gd name="T17" fmla="*/ 0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44" h="605">
                    <a:moveTo>
                      <a:pt x="125" y="0"/>
                    </a:moveTo>
                    <a:cubicBezTo>
                      <a:pt x="218" y="0"/>
                      <a:pt x="218" y="0"/>
                      <a:pt x="218" y="0"/>
                    </a:cubicBezTo>
                    <a:cubicBezTo>
                      <a:pt x="288" y="0"/>
                      <a:pt x="344" y="56"/>
                      <a:pt x="344" y="126"/>
                    </a:cubicBezTo>
                    <a:cubicBezTo>
                      <a:pt x="344" y="479"/>
                      <a:pt x="344" y="479"/>
                      <a:pt x="344" y="479"/>
                    </a:cubicBezTo>
                    <a:cubicBezTo>
                      <a:pt x="344" y="549"/>
                      <a:pt x="288" y="605"/>
                      <a:pt x="218" y="605"/>
                    </a:cubicBezTo>
                    <a:cubicBezTo>
                      <a:pt x="125" y="605"/>
                      <a:pt x="125" y="605"/>
                      <a:pt x="125" y="605"/>
                    </a:cubicBezTo>
                    <a:cubicBezTo>
                      <a:pt x="56" y="605"/>
                      <a:pt x="0" y="549"/>
                      <a:pt x="0" y="479"/>
                    </a:cubicBezTo>
                    <a:cubicBezTo>
                      <a:pt x="0" y="126"/>
                      <a:pt x="0" y="126"/>
                      <a:pt x="0" y="126"/>
                    </a:cubicBezTo>
                    <a:cubicBezTo>
                      <a:pt x="0" y="56"/>
                      <a:pt x="56" y="0"/>
                      <a:pt x="125" y="0"/>
                    </a:cubicBezTo>
                    <a:close/>
                  </a:path>
                </a:pathLst>
              </a:custGeom>
              <a:ln w="38100">
                <a:headEnd/>
                <a:tailEnd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6" name="Freeform 11">
                <a:extLst>
                  <a:ext uri="{FF2B5EF4-FFF2-40B4-BE49-F238E27FC236}">
                    <a16:creationId xmlns:a16="http://schemas.microsoft.com/office/drawing/2014/main" id="{FD24F6AA-A8D9-43F4-9620-21B041E157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12939" y="175400"/>
                <a:ext cx="517809" cy="903652"/>
              </a:xfrm>
              <a:custGeom>
                <a:avLst/>
                <a:gdLst>
                  <a:gd name="T0" fmla="*/ 126 w 344"/>
                  <a:gd name="T1" fmla="*/ 0 h 604"/>
                  <a:gd name="T2" fmla="*/ 219 w 344"/>
                  <a:gd name="T3" fmla="*/ 0 h 604"/>
                  <a:gd name="T4" fmla="*/ 344 w 344"/>
                  <a:gd name="T5" fmla="*/ 126 h 604"/>
                  <a:gd name="T6" fmla="*/ 344 w 344"/>
                  <a:gd name="T7" fmla="*/ 479 h 604"/>
                  <a:gd name="T8" fmla="*/ 219 w 344"/>
                  <a:gd name="T9" fmla="*/ 604 h 604"/>
                  <a:gd name="T10" fmla="*/ 126 w 344"/>
                  <a:gd name="T11" fmla="*/ 604 h 604"/>
                  <a:gd name="T12" fmla="*/ 0 w 344"/>
                  <a:gd name="T13" fmla="*/ 479 h 604"/>
                  <a:gd name="T14" fmla="*/ 0 w 344"/>
                  <a:gd name="T15" fmla="*/ 126 h 604"/>
                  <a:gd name="T16" fmla="*/ 126 w 344"/>
                  <a:gd name="T17" fmla="*/ 0 h 6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44" h="604">
                    <a:moveTo>
                      <a:pt x="126" y="0"/>
                    </a:moveTo>
                    <a:cubicBezTo>
                      <a:pt x="219" y="0"/>
                      <a:pt x="219" y="0"/>
                      <a:pt x="219" y="0"/>
                    </a:cubicBezTo>
                    <a:cubicBezTo>
                      <a:pt x="288" y="0"/>
                      <a:pt x="344" y="56"/>
                      <a:pt x="344" y="126"/>
                    </a:cubicBezTo>
                    <a:cubicBezTo>
                      <a:pt x="344" y="479"/>
                      <a:pt x="344" y="479"/>
                      <a:pt x="344" y="479"/>
                    </a:cubicBezTo>
                    <a:cubicBezTo>
                      <a:pt x="344" y="549"/>
                      <a:pt x="288" y="604"/>
                      <a:pt x="219" y="604"/>
                    </a:cubicBezTo>
                    <a:cubicBezTo>
                      <a:pt x="126" y="604"/>
                      <a:pt x="126" y="604"/>
                      <a:pt x="126" y="604"/>
                    </a:cubicBezTo>
                    <a:cubicBezTo>
                      <a:pt x="56" y="604"/>
                      <a:pt x="0" y="549"/>
                      <a:pt x="0" y="479"/>
                    </a:cubicBezTo>
                    <a:cubicBezTo>
                      <a:pt x="0" y="126"/>
                      <a:pt x="0" y="126"/>
                      <a:pt x="0" y="126"/>
                    </a:cubicBezTo>
                    <a:cubicBezTo>
                      <a:pt x="0" y="56"/>
                      <a:pt x="56" y="0"/>
                      <a:pt x="126" y="0"/>
                    </a:cubicBezTo>
                    <a:close/>
                  </a:path>
                </a:pathLst>
              </a:custGeom>
              <a:ln w="38100">
                <a:headEnd/>
                <a:tailEnd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</p:grpSp>
        <p:grpSp>
          <p:nvGrpSpPr>
            <p:cNvPr id="328" name="Groep 327">
              <a:extLst>
                <a:ext uri="{FF2B5EF4-FFF2-40B4-BE49-F238E27FC236}">
                  <a16:creationId xmlns:a16="http://schemas.microsoft.com/office/drawing/2014/main" id="{386E770D-6349-433F-B8FD-8EAA7979F654}"/>
                </a:ext>
              </a:extLst>
            </p:cNvPr>
            <p:cNvGrpSpPr>
              <a:grpSpLocks noChangeAspect="1"/>
            </p:cNvGrpSpPr>
            <p:nvPr/>
          </p:nvGrpSpPr>
          <p:grpSpPr>
            <a:xfrm rot="10800000" flipH="1">
              <a:off x="840200" y="3495321"/>
              <a:ext cx="287902" cy="718570"/>
              <a:chOff x="7989467" y="-443316"/>
              <a:chExt cx="1213577" cy="3061020"/>
            </a:xfrm>
          </p:grpSpPr>
          <p:sp>
            <p:nvSpPr>
              <p:cNvPr id="329" name="Freeform 5">
                <a:extLst>
                  <a:ext uri="{FF2B5EF4-FFF2-40B4-BE49-F238E27FC236}">
                    <a16:creationId xmlns:a16="http://schemas.microsoft.com/office/drawing/2014/main" id="{D2070C29-02E4-46B9-9ADA-0A93346ABD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50742" y="1087194"/>
                <a:ext cx="227391" cy="1530510"/>
              </a:xfrm>
              <a:custGeom>
                <a:avLst/>
                <a:gdLst>
                  <a:gd name="T0" fmla="*/ 99 w 151"/>
                  <a:gd name="T1" fmla="*/ 0 h 1021"/>
                  <a:gd name="T2" fmla="*/ 11 w 151"/>
                  <a:gd name="T3" fmla="*/ 412 h 1021"/>
                  <a:gd name="T4" fmla="*/ 141 w 151"/>
                  <a:gd name="T5" fmla="*/ 828 h 1021"/>
                  <a:gd name="T6" fmla="*/ 151 w 151"/>
                  <a:gd name="T7" fmla="*/ 1021 h 10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1" h="1021">
                    <a:moveTo>
                      <a:pt x="99" y="0"/>
                    </a:moveTo>
                    <a:cubicBezTo>
                      <a:pt x="99" y="0"/>
                      <a:pt x="21" y="271"/>
                      <a:pt x="11" y="412"/>
                    </a:cubicBezTo>
                    <a:cubicBezTo>
                      <a:pt x="0" y="552"/>
                      <a:pt x="130" y="635"/>
                      <a:pt x="141" y="828"/>
                    </a:cubicBezTo>
                    <a:cubicBezTo>
                      <a:pt x="151" y="1021"/>
                      <a:pt x="151" y="1021"/>
                      <a:pt x="151" y="1021"/>
                    </a:cubicBezTo>
                  </a:path>
                </a:pathLst>
              </a:custGeom>
              <a:noFill/>
              <a:ln w="381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30" name="Freeform 6">
                <a:extLst>
                  <a:ext uri="{FF2B5EF4-FFF2-40B4-BE49-F238E27FC236}">
                    <a16:creationId xmlns:a16="http://schemas.microsoft.com/office/drawing/2014/main" id="{32E1228C-4DDF-47A3-8338-D0EE9670FA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71844" y="1066841"/>
                <a:ext cx="234806" cy="1530510"/>
              </a:xfrm>
              <a:custGeom>
                <a:avLst/>
                <a:gdLst>
                  <a:gd name="T0" fmla="*/ 63 w 156"/>
                  <a:gd name="T1" fmla="*/ 1021 h 1021"/>
                  <a:gd name="T2" fmla="*/ 147 w 156"/>
                  <a:gd name="T3" fmla="*/ 608 h 1021"/>
                  <a:gd name="T4" fmla="*/ 13 w 156"/>
                  <a:gd name="T5" fmla="*/ 193 h 1021"/>
                  <a:gd name="T6" fmla="*/ 0 w 156"/>
                  <a:gd name="T7" fmla="*/ 0 h 10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6" h="1021">
                    <a:moveTo>
                      <a:pt x="63" y="1021"/>
                    </a:moveTo>
                    <a:cubicBezTo>
                      <a:pt x="63" y="1021"/>
                      <a:pt x="138" y="749"/>
                      <a:pt x="147" y="608"/>
                    </a:cubicBezTo>
                    <a:cubicBezTo>
                      <a:pt x="156" y="468"/>
                      <a:pt x="25" y="386"/>
                      <a:pt x="13" y="193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noFill/>
              <a:ln w="381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31" name="Freeform 7">
                <a:extLst>
                  <a:ext uri="{FF2B5EF4-FFF2-40B4-BE49-F238E27FC236}">
                    <a16:creationId xmlns:a16="http://schemas.microsoft.com/office/drawing/2014/main" id="{8A6FCF8F-D0CB-4A9B-9614-628F802911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89467" y="-439246"/>
                <a:ext cx="577129" cy="545448"/>
              </a:xfrm>
              <a:custGeom>
                <a:avLst/>
                <a:gdLst>
                  <a:gd name="T0" fmla="*/ 125 w 383"/>
                  <a:gd name="T1" fmla="*/ 0 h 364"/>
                  <a:gd name="T2" fmla="*/ 0 w 383"/>
                  <a:gd name="T3" fmla="*/ 124 h 364"/>
                  <a:gd name="T4" fmla="*/ 0 w 383"/>
                  <a:gd name="T5" fmla="*/ 239 h 364"/>
                  <a:gd name="T6" fmla="*/ 125 w 383"/>
                  <a:gd name="T7" fmla="*/ 364 h 364"/>
                  <a:gd name="T8" fmla="*/ 143 w 383"/>
                  <a:gd name="T9" fmla="*/ 362 h 364"/>
                  <a:gd name="T10" fmla="*/ 144 w 383"/>
                  <a:gd name="T11" fmla="*/ 362 h 364"/>
                  <a:gd name="T12" fmla="*/ 258 w 383"/>
                  <a:gd name="T13" fmla="*/ 362 h 364"/>
                  <a:gd name="T14" fmla="*/ 383 w 383"/>
                  <a:gd name="T15" fmla="*/ 237 h 364"/>
                  <a:gd name="T16" fmla="*/ 258 w 383"/>
                  <a:gd name="T17" fmla="*/ 112 h 364"/>
                  <a:gd name="T18" fmla="*/ 249 w 383"/>
                  <a:gd name="T19" fmla="*/ 112 h 364"/>
                  <a:gd name="T20" fmla="*/ 125 w 383"/>
                  <a:gd name="T21" fmla="*/ 0 h 3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83" h="364">
                    <a:moveTo>
                      <a:pt x="125" y="0"/>
                    </a:moveTo>
                    <a:cubicBezTo>
                      <a:pt x="56" y="0"/>
                      <a:pt x="0" y="55"/>
                      <a:pt x="0" y="124"/>
                    </a:cubicBezTo>
                    <a:cubicBezTo>
                      <a:pt x="0" y="239"/>
                      <a:pt x="0" y="239"/>
                      <a:pt x="0" y="239"/>
                    </a:cubicBezTo>
                    <a:cubicBezTo>
                      <a:pt x="0" y="308"/>
                      <a:pt x="56" y="364"/>
                      <a:pt x="125" y="364"/>
                    </a:cubicBezTo>
                    <a:cubicBezTo>
                      <a:pt x="131" y="364"/>
                      <a:pt x="137" y="363"/>
                      <a:pt x="143" y="362"/>
                    </a:cubicBezTo>
                    <a:cubicBezTo>
                      <a:pt x="143" y="362"/>
                      <a:pt x="144" y="362"/>
                      <a:pt x="144" y="362"/>
                    </a:cubicBezTo>
                    <a:cubicBezTo>
                      <a:pt x="258" y="362"/>
                      <a:pt x="258" y="362"/>
                      <a:pt x="258" y="362"/>
                    </a:cubicBezTo>
                    <a:cubicBezTo>
                      <a:pt x="327" y="362"/>
                      <a:pt x="383" y="306"/>
                      <a:pt x="383" y="237"/>
                    </a:cubicBezTo>
                    <a:cubicBezTo>
                      <a:pt x="383" y="167"/>
                      <a:pt x="327" y="112"/>
                      <a:pt x="258" y="112"/>
                    </a:cubicBezTo>
                    <a:cubicBezTo>
                      <a:pt x="249" y="112"/>
                      <a:pt x="249" y="112"/>
                      <a:pt x="249" y="112"/>
                    </a:cubicBezTo>
                    <a:cubicBezTo>
                      <a:pt x="242" y="48"/>
                      <a:pt x="190" y="0"/>
                      <a:pt x="125" y="0"/>
                    </a:cubicBezTo>
                    <a:close/>
                  </a:path>
                </a:pathLst>
              </a:custGeom>
              <a:ln w="38100">
                <a:headEnd/>
                <a:tailEnd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332" name="Freeform 8">
                <a:extLst>
                  <a:ext uri="{FF2B5EF4-FFF2-40B4-BE49-F238E27FC236}">
                    <a16:creationId xmlns:a16="http://schemas.microsoft.com/office/drawing/2014/main" id="{8AA8387C-12C7-4797-B942-8811562C3D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6533" y="-443316"/>
                <a:ext cx="576511" cy="549518"/>
              </a:xfrm>
              <a:custGeom>
                <a:avLst/>
                <a:gdLst>
                  <a:gd name="T0" fmla="*/ 258 w 383"/>
                  <a:gd name="T1" fmla="*/ 0 h 365"/>
                  <a:gd name="T2" fmla="*/ 383 w 383"/>
                  <a:gd name="T3" fmla="*/ 125 h 365"/>
                  <a:gd name="T4" fmla="*/ 383 w 383"/>
                  <a:gd name="T5" fmla="*/ 240 h 365"/>
                  <a:gd name="T6" fmla="*/ 258 w 383"/>
                  <a:gd name="T7" fmla="*/ 365 h 365"/>
                  <a:gd name="T8" fmla="*/ 240 w 383"/>
                  <a:gd name="T9" fmla="*/ 363 h 365"/>
                  <a:gd name="T10" fmla="*/ 239 w 383"/>
                  <a:gd name="T11" fmla="*/ 363 h 365"/>
                  <a:gd name="T12" fmla="*/ 125 w 383"/>
                  <a:gd name="T13" fmla="*/ 363 h 365"/>
                  <a:gd name="T14" fmla="*/ 0 w 383"/>
                  <a:gd name="T15" fmla="*/ 237 h 365"/>
                  <a:gd name="T16" fmla="*/ 125 w 383"/>
                  <a:gd name="T17" fmla="*/ 113 h 365"/>
                  <a:gd name="T18" fmla="*/ 134 w 383"/>
                  <a:gd name="T19" fmla="*/ 113 h 365"/>
                  <a:gd name="T20" fmla="*/ 258 w 383"/>
                  <a:gd name="T21" fmla="*/ 0 h 3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83" h="365">
                    <a:moveTo>
                      <a:pt x="258" y="0"/>
                    </a:moveTo>
                    <a:cubicBezTo>
                      <a:pt x="327" y="0"/>
                      <a:pt x="383" y="56"/>
                      <a:pt x="383" y="125"/>
                    </a:cubicBezTo>
                    <a:cubicBezTo>
                      <a:pt x="383" y="240"/>
                      <a:pt x="383" y="240"/>
                      <a:pt x="383" y="240"/>
                    </a:cubicBezTo>
                    <a:cubicBezTo>
                      <a:pt x="383" y="309"/>
                      <a:pt x="327" y="365"/>
                      <a:pt x="258" y="365"/>
                    </a:cubicBezTo>
                    <a:cubicBezTo>
                      <a:pt x="252" y="365"/>
                      <a:pt x="246" y="364"/>
                      <a:pt x="240" y="363"/>
                    </a:cubicBezTo>
                    <a:cubicBezTo>
                      <a:pt x="239" y="363"/>
                      <a:pt x="239" y="363"/>
                      <a:pt x="239" y="363"/>
                    </a:cubicBezTo>
                    <a:cubicBezTo>
                      <a:pt x="125" y="363"/>
                      <a:pt x="125" y="363"/>
                      <a:pt x="125" y="363"/>
                    </a:cubicBezTo>
                    <a:cubicBezTo>
                      <a:pt x="56" y="363"/>
                      <a:pt x="0" y="307"/>
                      <a:pt x="0" y="237"/>
                    </a:cubicBezTo>
                    <a:cubicBezTo>
                      <a:pt x="0" y="168"/>
                      <a:pt x="56" y="113"/>
                      <a:pt x="125" y="113"/>
                    </a:cubicBezTo>
                    <a:cubicBezTo>
                      <a:pt x="134" y="113"/>
                      <a:pt x="134" y="113"/>
                      <a:pt x="134" y="113"/>
                    </a:cubicBezTo>
                    <a:cubicBezTo>
                      <a:pt x="140" y="49"/>
                      <a:pt x="193" y="0"/>
                      <a:pt x="258" y="0"/>
                    </a:cubicBezTo>
                    <a:close/>
                  </a:path>
                </a:pathLst>
              </a:custGeom>
              <a:ln w="38100">
                <a:headEnd/>
                <a:tailEnd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33" name="Freeform 9">
                <a:extLst>
                  <a:ext uri="{FF2B5EF4-FFF2-40B4-BE49-F238E27FC236}">
                    <a16:creationId xmlns:a16="http://schemas.microsoft.com/office/drawing/2014/main" id="{E6730CF7-B128-4C69-8F71-A752E2B1C2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33339" y="195753"/>
                <a:ext cx="517809" cy="907723"/>
              </a:xfrm>
              <a:custGeom>
                <a:avLst/>
                <a:gdLst>
                  <a:gd name="T0" fmla="*/ 125 w 344"/>
                  <a:gd name="T1" fmla="*/ 0 h 605"/>
                  <a:gd name="T2" fmla="*/ 218 w 344"/>
                  <a:gd name="T3" fmla="*/ 0 h 605"/>
                  <a:gd name="T4" fmla="*/ 344 w 344"/>
                  <a:gd name="T5" fmla="*/ 126 h 605"/>
                  <a:gd name="T6" fmla="*/ 344 w 344"/>
                  <a:gd name="T7" fmla="*/ 479 h 605"/>
                  <a:gd name="T8" fmla="*/ 218 w 344"/>
                  <a:gd name="T9" fmla="*/ 605 h 605"/>
                  <a:gd name="T10" fmla="*/ 125 w 344"/>
                  <a:gd name="T11" fmla="*/ 605 h 605"/>
                  <a:gd name="T12" fmla="*/ 0 w 344"/>
                  <a:gd name="T13" fmla="*/ 479 h 605"/>
                  <a:gd name="T14" fmla="*/ 0 w 344"/>
                  <a:gd name="T15" fmla="*/ 126 h 605"/>
                  <a:gd name="T16" fmla="*/ 125 w 344"/>
                  <a:gd name="T17" fmla="*/ 0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44" h="605">
                    <a:moveTo>
                      <a:pt x="125" y="0"/>
                    </a:moveTo>
                    <a:cubicBezTo>
                      <a:pt x="218" y="0"/>
                      <a:pt x="218" y="0"/>
                      <a:pt x="218" y="0"/>
                    </a:cubicBezTo>
                    <a:cubicBezTo>
                      <a:pt x="288" y="0"/>
                      <a:pt x="344" y="56"/>
                      <a:pt x="344" y="126"/>
                    </a:cubicBezTo>
                    <a:cubicBezTo>
                      <a:pt x="344" y="479"/>
                      <a:pt x="344" y="479"/>
                      <a:pt x="344" y="479"/>
                    </a:cubicBezTo>
                    <a:cubicBezTo>
                      <a:pt x="344" y="549"/>
                      <a:pt x="288" y="605"/>
                      <a:pt x="218" y="605"/>
                    </a:cubicBezTo>
                    <a:cubicBezTo>
                      <a:pt x="125" y="605"/>
                      <a:pt x="125" y="605"/>
                      <a:pt x="125" y="605"/>
                    </a:cubicBezTo>
                    <a:cubicBezTo>
                      <a:pt x="56" y="605"/>
                      <a:pt x="0" y="549"/>
                      <a:pt x="0" y="479"/>
                    </a:cubicBezTo>
                    <a:cubicBezTo>
                      <a:pt x="0" y="126"/>
                      <a:pt x="0" y="126"/>
                      <a:pt x="0" y="126"/>
                    </a:cubicBezTo>
                    <a:cubicBezTo>
                      <a:pt x="0" y="56"/>
                      <a:pt x="56" y="0"/>
                      <a:pt x="125" y="0"/>
                    </a:cubicBezTo>
                    <a:close/>
                  </a:path>
                </a:pathLst>
              </a:custGeom>
              <a:ln w="38100">
                <a:headEnd/>
                <a:tailEnd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34" name="Freeform 11">
                <a:extLst>
                  <a:ext uri="{FF2B5EF4-FFF2-40B4-BE49-F238E27FC236}">
                    <a16:creationId xmlns:a16="http://schemas.microsoft.com/office/drawing/2014/main" id="{E8CD077D-9DFB-4B0A-8C52-DA532A172E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12939" y="175400"/>
                <a:ext cx="517809" cy="903652"/>
              </a:xfrm>
              <a:custGeom>
                <a:avLst/>
                <a:gdLst>
                  <a:gd name="T0" fmla="*/ 126 w 344"/>
                  <a:gd name="T1" fmla="*/ 0 h 604"/>
                  <a:gd name="T2" fmla="*/ 219 w 344"/>
                  <a:gd name="T3" fmla="*/ 0 h 604"/>
                  <a:gd name="T4" fmla="*/ 344 w 344"/>
                  <a:gd name="T5" fmla="*/ 126 h 604"/>
                  <a:gd name="T6" fmla="*/ 344 w 344"/>
                  <a:gd name="T7" fmla="*/ 479 h 604"/>
                  <a:gd name="T8" fmla="*/ 219 w 344"/>
                  <a:gd name="T9" fmla="*/ 604 h 604"/>
                  <a:gd name="T10" fmla="*/ 126 w 344"/>
                  <a:gd name="T11" fmla="*/ 604 h 604"/>
                  <a:gd name="T12" fmla="*/ 0 w 344"/>
                  <a:gd name="T13" fmla="*/ 479 h 604"/>
                  <a:gd name="T14" fmla="*/ 0 w 344"/>
                  <a:gd name="T15" fmla="*/ 126 h 604"/>
                  <a:gd name="T16" fmla="*/ 126 w 344"/>
                  <a:gd name="T17" fmla="*/ 0 h 6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44" h="604">
                    <a:moveTo>
                      <a:pt x="126" y="0"/>
                    </a:moveTo>
                    <a:cubicBezTo>
                      <a:pt x="219" y="0"/>
                      <a:pt x="219" y="0"/>
                      <a:pt x="219" y="0"/>
                    </a:cubicBezTo>
                    <a:cubicBezTo>
                      <a:pt x="288" y="0"/>
                      <a:pt x="344" y="56"/>
                      <a:pt x="344" y="126"/>
                    </a:cubicBezTo>
                    <a:cubicBezTo>
                      <a:pt x="344" y="479"/>
                      <a:pt x="344" y="479"/>
                      <a:pt x="344" y="479"/>
                    </a:cubicBezTo>
                    <a:cubicBezTo>
                      <a:pt x="344" y="549"/>
                      <a:pt x="288" y="604"/>
                      <a:pt x="219" y="604"/>
                    </a:cubicBezTo>
                    <a:cubicBezTo>
                      <a:pt x="126" y="604"/>
                      <a:pt x="126" y="604"/>
                      <a:pt x="126" y="604"/>
                    </a:cubicBezTo>
                    <a:cubicBezTo>
                      <a:pt x="56" y="604"/>
                      <a:pt x="0" y="549"/>
                      <a:pt x="0" y="479"/>
                    </a:cubicBezTo>
                    <a:cubicBezTo>
                      <a:pt x="0" y="126"/>
                      <a:pt x="0" y="126"/>
                      <a:pt x="0" y="126"/>
                    </a:cubicBezTo>
                    <a:cubicBezTo>
                      <a:pt x="0" y="56"/>
                      <a:pt x="56" y="0"/>
                      <a:pt x="126" y="0"/>
                    </a:cubicBezTo>
                    <a:close/>
                  </a:path>
                </a:pathLst>
              </a:custGeom>
              <a:ln w="38100">
                <a:headEnd/>
                <a:tailEnd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</p:grpSp>
        <p:grpSp>
          <p:nvGrpSpPr>
            <p:cNvPr id="349" name="Groep 348">
              <a:extLst>
                <a:ext uri="{FF2B5EF4-FFF2-40B4-BE49-F238E27FC236}">
                  <a16:creationId xmlns:a16="http://schemas.microsoft.com/office/drawing/2014/main" id="{91B8A4ED-65C6-4039-9DC9-CDDE6AAEA8DA}"/>
                </a:ext>
              </a:extLst>
            </p:cNvPr>
            <p:cNvGrpSpPr>
              <a:grpSpLocks noChangeAspect="1"/>
            </p:cNvGrpSpPr>
            <p:nvPr/>
          </p:nvGrpSpPr>
          <p:grpSpPr>
            <a:xfrm rot="-7200000" flipH="1">
              <a:off x="306545" y="3167897"/>
              <a:ext cx="287902" cy="718570"/>
              <a:chOff x="7989467" y="-443316"/>
              <a:chExt cx="1213577" cy="3061020"/>
            </a:xfrm>
          </p:grpSpPr>
          <p:sp>
            <p:nvSpPr>
              <p:cNvPr id="350" name="Freeform 5">
                <a:extLst>
                  <a:ext uri="{FF2B5EF4-FFF2-40B4-BE49-F238E27FC236}">
                    <a16:creationId xmlns:a16="http://schemas.microsoft.com/office/drawing/2014/main" id="{80B16950-4FCE-409A-B0F3-244279E102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50742" y="1087194"/>
                <a:ext cx="227391" cy="1530510"/>
              </a:xfrm>
              <a:custGeom>
                <a:avLst/>
                <a:gdLst>
                  <a:gd name="T0" fmla="*/ 99 w 151"/>
                  <a:gd name="T1" fmla="*/ 0 h 1021"/>
                  <a:gd name="T2" fmla="*/ 11 w 151"/>
                  <a:gd name="T3" fmla="*/ 412 h 1021"/>
                  <a:gd name="T4" fmla="*/ 141 w 151"/>
                  <a:gd name="T5" fmla="*/ 828 h 1021"/>
                  <a:gd name="T6" fmla="*/ 151 w 151"/>
                  <a:gd name="T7" fmla="*/ 1021 h 10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1" h="1021">
                    <a:moveTo>
                      <a:pt x="99" y="0"/>
                    </a:moveTo>
                    <a:cubicBezTo>
                      <a:pt x="99" y="0"/>
                      <a:pt x="21" y="271"/>
                      <a:pt x="11" y="412"/>
                    </a:cubicBezTo>
                    <a:cubicBezTo>
                      <a:pt x="0" y="552"/>
                      <a:pt x="130" y="635"/>
                      <a:pt x="141" y="828"/>
                    </a:cubicBezTo>
                    <a:cubicBezTo>
                      <a:pt x="151" y="1021"/>
                      <a:pt x="151" y="1021"/>
                      <a:pt x="151" y="1021"/>
                    </a:cubicBezTo>
                  </a:path>
                </a:pathLst>
              </a:custGeom>
              <a:noFill/>
              <a:ln w="381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51" name="Freeform 6">
                <a:extLst>
                  <a:ext uri="{FF2B5EF4-FFF2-40B4-BE49-F238E27FC236}">
                    <a16:creationId xmlns:a16="http://schemas.microsoft.com/office/drawing/2014/main" id="{46BB83AC-6F00-41AF-B722-5D8A5F2AAA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71844" y="1066841"/>
                <a:ext cx="234806" cy="1530510"/>
              </a:xfrm>
              <a:custGeom>
                <a:avLst/>
                <a:gdLst>
                  <a:gd name="T0" fmla="*/ 63 w 156"/>
                  <a:gd name="T1" fmla="*/ 1021 h 1021"/>
                  <a:gd name="T2" fmla="*/ 147 w 156"/>
                  <a:gd name="T3" fmla="*/ 608 h 1021"/>
                  <a:gd name="T4" fmla="*/ 13 w 156"/>
                  <a:gd name="T5" fmla="*/ 193 h 1021"/>
                  <a:gd name="T6" fmla="*/ 0 w 156"/>
                  <a:gd name="T7" fmla="*/ 0 h 10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6" h="1021">
                    <a:moveTo>
                      <a:pt x="63" y="1021"/>
                    </a:moveTo>
                    <a:cubicBezTo>
                      <a:pt x="63" y="1021"/>
                      <a:pt x="138" y="749"/>
                      <a:pt x="147" y="608"/>
                    </a:cubicBezTo>
                    <a:cubicBezTo>
                      <a:pt x="156" y="468"/>
                      <a:pt x="25" y="386"/>
                      <a:pt x="13" y="193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noFill/>
              <a:ln w="381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52" name="Freeform 7">
                <a:extLst>
                  <a:ext uri="{FF2B5EF4-FFF2-40B4-BE49-F238E27FC236}">
                    <a16:creationId xmlns:a16="http://schemas.microsoft.com/office/drawing/2014/main" id="{35E3CD6B-EF0A-4672-8FE5-6B04DA619E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89467" y="-439246"/>
                <a:ext cx="577129" cy="545448"/>
              </a:xfrm>
              <a:custGeom>
                <a:avLst/>
                <a:gdLst>
                  <a:gd name="T0" fmla="*/ 125 w 383"/>
                  <a:gd name="T1" fmla="*/ 0 h 364"/>
                  <a:gd name="T2" fmla="*/ 0 w 383"/>
                  <a:gd name="T3" fmla="*/ 124 h 364"/>
                  <a:gd name="T4" fmla="*/ 0 w 383"/>
                  <a:gd name="T5" fmla="*/ 239 h 364"/>
                  <a:gd name="T6" fmla="*/ 125 w 383"/>
                  <a:gd name="T7" fmla="*/ 364 h 364"/>
                  <a:gd name="T8" fmla="*/ 143 w 383"/>
                  <a:gd name="T9" fmla="*/ 362 h 364"/>
                  <a:gd name="T10" fmla="*/ 144 w 383"/>
                  <a:gd name="T11" fmla="*/ 362 h 364"/>
                  <a:gd name="T12" fmla="*/ 258 w 383"/>
                  <a:gd name="T13" fmla="*/ 362 h 364"/>
                  <a:gd name="T14" fmla="*/ 383 w 383"/>
                  <a:gd name="T15" fmla="*/ 237 h 364"/>
                  <a:gd name="T16" fmla="*/ 258 w 383"/>
                  <a:gd name="T17" fmla="*/ 112 h 364"/>
                  <a:gd name="T18" fmla="*/ 249 w 383"/>
                  <a:gd name="T19" fmla="*/ 112 h 364"/>
                  <a:gd name="T20" fmla="*/ 125 w 383"/>
                  <a:gd name="T21" fmla="*/ 0 h 3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83" h="364">
                    <a:moveTo>
                      <a:pt x="125" y="0"/>
                    </a:moveTo>
                    <a:cubicBezTo>
                      <a:pt x="56" y="0"/>
                      <a:pt x="0" y="55"/>
                      <a:pt x="0" y="124"/>
                    </a:cubicBezTo>
                    <a:cubicBezTo>
                      <a:pt x="0" y="239"/>
                      <a:pt x="0" y="239"/>
                      <a:pt x="0" y="239"/>
                    </a:cubicBezTo>
                    <a:cubicBezTo>
                      <a:pt x="0" y="308"/>
                      <a:pt x="56" y="364"/>
                      <a:pt x="125" y="364"/>
                    </a:cubicBezTo>
                    <a:cubicBezTo>
                      <a:pt x="131" y="364"/>
                      <a:pt x="137" y="363"/>
                      <a:pt x="143" y="362"/>
                    </a:cubicBezTo>
                    <a:cubicBezTo>
                      <a:pt x="143" y="362"/>
                      <a:pt x="144" y="362"/>
                      <a:pt x="144" y="362"/>
                    </a:cubicBezTo>
                    <a:cubicBezTo>
                      <a:pt x="258" y="362"/>
                      <a:pt x="258" y="362"/>
                      <a:pt x="258" y="362"/>
                    </a:cubicBezTo>
                    <a:cubicBezTo>
                      <a:pt x="327" y="362"/>
                      <a:pt x="383" y="306"/>
                      <a:pt x="383" y="237"/>
                    </a:cubicBezTo>
                    <a:cubicBezTo>
                      <a:pt x="383" y="167"/>
                      <a:pt x="327" y="112"/>
                      <a:pt x="258" y="112"/>
                    </a:cubicBezTo>
                    <a:cubicBezTo>
                      <a:pt x="249" y="112"/>
                      <a:pt x="249" y="112"/>
                      <a:pt x="249" y="112"/>
                    </a:cubicBezTo>
                    <a:cubicBezTo>
                      <a:pt x="242" y="48"/>
                      <a:pt x="190" y="0"/>
                      <a:pt x="125" y="0"/>
                    </a:cubicBezTo>
                    <a:close/>
                  </a:path>
                </a:pathLst>
              </a:custGeom>
              <a:ln w="38100">
                <a:headEnd/>
                <a:tailEnd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53" name="Freeform 8">
                <a:extLst>
                  <a:ext uri="{FF2B5EF4-FFF2-40B4-BE49-F238E27FC236}">
                    <a16:creationId xmlns:a16="http://schemas.microsoft.com/office/drawing/2014/main" id="{8129A608-F363-478B-8702-AA282ECD5E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6533" y="-443316"/>
                <a:ext cx="576511" cy="549518"/>
              </a:xfrm>
              <a:custGeom>
                <a:avLst/>
                <a:gdLst>
                  <a:gd name="T0" fmla="*/ 258 w 383"/>
                  <a:gd name="T1" fmla="*/ 0 h 365"/>
                  <a:gd name="T2" fmla="*/ 383 w 383"/>
                  <a:gd name="T3" fmla="*/ 125 h 365"/>
                  <a:gd name="T4" fmla="*/ 383 w 383"/>
                  <a:gd name="T5" fmla="*/ 240 h 365"/>
                  <a:gd name="T6" fmla="*/ 258 w 383"/>
                  <a:gd name="T7" fmla="*/ 365 h 365"/>
                  <a:gd name="T8" fmla="*/ 240 w 383"/>
                  <a:gd name="T9" fmla="*/ 363 h 365"/>
                  <a:gd name="T10" fmla="*/ 239 w 383"/>
                  <a:gd name="T11" fmla="*/ 363 h 365"/>
                  <a:gd name="T12" fmla="*/ 125 w 383"/>
                  <a:gd name="T13" fmla="*/ 363 h 365"/>
                  <a:gd name="T14" fmla="*/ 0 w 383"/>
                  <a:gd name="T15" fmla="*/ 237 h 365"/>
                  <a:gd name="T16" fmla="*/ 125 w 383"/>
                  <a:gd name="T17" fmla="*/ 113 h 365"/>
                  <a:gd name="T18" fmla="*/ 134 w 383"/>
                  <a:gd name="T19" fmla="*/ 113 h 365"/>
                  <a:gd name="T20" fmla="*/ 258 w 383"/>
                  <a:gd name="T21" fmla="*/ 0 h 3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83" h="365">
                    <a:moveTo>
                      <a:pt x="258" y="0"/>
                    </a:moveTo>
                    <a:cubicBezTo>
                      <a:pt x="327" y="0"/>
                      <a:pt x="383" y="56"/>
                      <a:pt x="383" y="125"/>
                    </a:cubicBezTo>
                    <a:cubicBezTo>
                      <a:pt x="383" y="240"/>
                      <a:pt x="383" y="240"/>
                      <a:pt x="383" y="240"/>
                    </a:cubicBezTo>
                    <a:cubicBezTo>
                      <a:pt x="383" y="309"/>
                      <a:pt x="327" y="365"/>
                      <a:pt x="258" y="365"/>
                    </a:cubicBezTo>
                    <a:cubicBezTo>
                      <a:pt x="252" y="365"/>
                      <a:pt x="246" y="364"/>
                      <a:pt x="240" y="363"/>
                    </a:cubicBezTo>
                    <a:cubicBezTo>
                      <a:pt x="239" y="363"/>
                      <a:pt x="239" y="363"/>
                      <a:pt x="239" y="363"/>
                    </a:cubicBezTo>
                    <a:cubicBezTo>
                      <a:pt x="125" y="363"/>
                      <a:pt x="125" y="363"/>
                      <a:pt x="125" y="363"/>
                    </a:cubicBezTo>
                    <a:cubicBezTo>
                      <a:pt x="56" y="363"/>
                      <a:pt x="0" y="307"/>
                      <a:pt x="0" y="237"/>
                    </a:cubicBezTo>
                    <a:cubicBezTo>
                      <a:pt x="0" y="168"/>
                      <a:pt x="56" y="113"/>
                      <a:pt x="125" y="113"/>
                    </a:cubicBezTo>
                    <a:cubicBezTo>
                      <a:pt x="134" y="113"/>
                      <a:pt x="134" y="113"/>
                      <a:pt x="134" y="113"/>
                    </a:cubicBezTo>
                    <a:cubicBezTo>
                      <a:pt x="140" y="49"/>
                      <a:pt x="193" y="0"/>
                      <a:pt x="258" y="0"/>
                    </a:cubicBezTo>
                    <a:close/>
                  </a:path>
                </a:pathLst>
              </a:custGeom>
              <a:ln w="38100">
                <a:headEnd/>
                <a:tailEnd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54" name="Freeform 9">
                <a:extLst>
                  <a:ext uri="{FF2B5EF4-FFF2-40B4-BE49-F238E27FC236}">
                    <a16:creationId xmlns:a16="http://schemas.microsoft.com/office/drawing/2014/main" id="{94520C3F-9C3A-4EDE-9061-49AACA5DC4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33339" y="195753"/>
                <a:ext cx="517809" cy="907723"/>
              </a:xfrm>
              <a:custGeom>
                <a:avLst/>
                <a:gdLst>
                  <a:gd name="T0" fmla="*/ 125 w 344"/>
                  <a:gd name="T1" fmla="*/ 0 h 605"/>
                  <a:gd name="T2" fmla="*/ 218 w 344"/>
                  <a:gd name="T3" fmla="*/ 0 h 605"/>
                  <a:gd name="T4" fmla="*/ 344 w 344"/>
                  <a:gd name="T5" fmla="*/ 126 h 605"/>
                  <a:gd name="T6" fmla="*/ 344 w 344"/>
                  <a:gd name="T7" fmla="*/ 479 h 605"/>
                  <a:gd name="T8" fmla="*/ 218 w 344"/>
                  <a:gd name="T9" fmla="*/ 605 h 605"/>
                  <a:gd name="T10" fmla="*/ 125 w 344"/>
                  <a:gd name="T11" fmla="*/ 605 h 605"/>
                  <a:gd name="T12" fmla="*/ 0 w 344"/>
                  <a:gd name="T13" fmla="*/ 479 h 605"/>
                  <a:gd name="T14" fmla="*/ 0 w 344"/>
                  <a:gd name="T15" fmla="*/ 126 h 605"/>
                  <a:gd name="T16" fmla="*/ 125 w 344"/>
                  <a:gd name="T17" fmla="*/ 0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44" h="605">
                    <a:moveTo>
                      <a:pt x="125" y="0"/>
                    </a:moveTo>
                    <a:cubicBezTo>
                      <a:pt x="218" y="0"/>
                      <a:pt x="218" y="0"/>
                      <a:pt x="218" y="0"/>
                    </a:cubicBezTo>
                    <a:cubicBezTo>
                      <a:pt x="288" y="0"/>
                      <a:pt x="344" y="56"/>
                      <a:pt x="344" y="126"/>
                    </a:cubicBezTo>
                    <a:cubicBezTo>
                      <a:pt x="344" y="479"/>
                      <a:pt x="344" y="479"/>
                      <a:pt x="344" y="479"/>
                    </a:cubicBezTo>
                    <a:cubicBezTo>
                      <a:pt x="344" y="549"/>
                      <a:pt x="288" y="605"/>
                      <a:pt x="218" y="605"/>
                    </a:cubicBezTo>
                    <a:cubicBezTo>
                      <a:pt x="125" y="605"/>
                      <a:pt x="125" y="605"/>
                      <a:pt x="125" y="605"/>
                    </a:cubicBezTo>
                    <a:cubicBezTo>
                      <a:pt x="56" y="605"/>
                      <a:pt x="0" y="549"/>
                      <a:pt x="0" y="479"/>
                    </a:cubicBezTo>
                    <a:cubicBezTo>
                      <a:pt x="0" y="126"/>
                      <a:pt x="0" y="126"/>
                      <a:pt x="0" y="126"/>
                    </a:cubicBezTo>
                    <a:cubicBezTo>
                      <a:pt x="0" y="56"/>
                      <a:pt x="56" y="0"/>
                      <a:pt x="125" y="0"/>
                    </a:cubicBezTo>
                    <a:close/>
                  </a:path>
                </a:pathLst>
              </a:custGeom>
              <a:ln w="38100">
                <a:headEnd/>
                <a:tailEnd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55" name="Freeform 11">
                <a:extLst>
                  <a:ext uri="{FF2B5EF4-FFF2-40B4-BE49-F238E27FC236}">
                    <a16:creationId xmlns:a16="http://schemas.microsoft.com/office/drawing/2014/main" id="{E7ADAC47-55C7-4989-AF83-2AAF81D5CA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12939" y="175400"/>
                <a:ext cx="517809" cy="903652"/>
              </a:xfrm>
              <a:custGeom>
                <a:avLst/>
                <a:gdLst>
                  <a:gd name="T0" fmla="*/ 126 w 344"/>
                  <a:gd name="T1" fmla="*/ 0 h 604"/>
                  <a:gd name="T2" fmla="*/ 219 w 344"/>
                  <a:gd name="T3" fmla="*/ 0 h 604"/>
                  <a:gd name="T4" fmla="*/ 344 w 344"/>
                  <a:gd name="T5" fmla="*/ 126 h 604"/>
                  <a:gd name="T6" fmla="*/ 344 w 344"/>
                  <a:gd name="T7" fmla="*/ 479 h 604"/>
                  <a:gd name="T8" fmla="*/ 219 w 344"/>
                  <a:gd name="T9" fmla="*/ 604 h 604"/>
                  <a:gd name="T10" fmla="*/ 126 w 344"/>
                  <a:gd name="T11" fmla="*/ 604 h 604"/>
                  <a:gd name="T12" fmla="*/ 0 w 344"/>
                  <a:gd name="T13" fmla="*/ 479 h 604"/>
                  <a:gd name="T14" fmla="*/ 0 w 344"/>
                  <a:gd name="T15" fmla="*/ 126 h 604"/>
                  <a:gd name="T16" fmla="*/ 126 w 344"/>
                  <a:gd name="T17" fmla="*/ 0 h 6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44" h="604">
                    <a:moveTo>
                      <a:pt x="126" y="0"/>
                    </a:moveTo>
                    <a:cubicBezTo>
                      <a:pt x="219" y="0"/>
                      <a:pt x="219" y="0"/>
                      <a:pt x="219" y="0"/>
                    </a:cubicBezTo>
                    <a:cubicBezTo>
                      <a:pt x="288" y="0"/>
                      <a:pt x="344" y="56"/>
                      <a:pt x="344" y="126"/>
                    </a:cubicBezTo>
                    <a:cubicBezTo>
                      <a:pt x="344" y="479"/>
                      <a:pt x="344" y="479"/>
                      <a:pt x="344" y="479"/>
                    </a:cubicBezTo>
                    <a:cubicBezTo>
                      <a:pt x="344" y="549"/>
                      <a:pt x="288" y="604"/>
                      <a:pt x="219" y="604"/>
                    </a:cubicBezTo>
                    <a:cubicBezTo>
                      <a:pt x="126" y="604"/>
                      <a:pt x="126" y="604"/>
                      <a:pt x="126" y="604"/>
                    </a:cubicBezTo>
                    <a:cubicBezTo>
                      <a:pt x="56" y="604"/>
                      <a:pt x="0" y="549"/>
                      <a:pt x="0" y="479"/>
                    </a:cubicBezTo>
                    <a:cubicBezTo>
                      <a:pt x="0" y="126"/>
                      <a:pt x="0" y="126"/>
                      <a:pt x="0" y="126"/>
                    </a:cubicBezTo>
                    <a:cubicBezTo>
                      <a:pt x="0" y="56"/>
                      <a:pt x="56" y="0"/>
                      <a:pt x="126" y="0"/>
                    </a:cubicBezTo>
                    <a:close/>
                  </a:path>
                </a:pathLst>
              </a:custGeom>
              <a:ln w="38100">
                <a:headEnd/>
                <a:tailEnd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</p:grpSp>
        <p:grpSp>
          <p:nvGrpSpPr>
            <p:cNvPr id="356" name="Groep 355">
              <a:extLst>
                <a:ext uri="{FF2B5EF4-FFF2-40B4-BE49-F238E27FC236}">
                  <a16:creationId xmlns:a16="http://schemas.microsoft.com/office/drawing/2014/main" id="{A4D068F8-FC96-4894-B12A-6C751B0CDB37}"/>
                </a:ext>
              </a:extLst>
            </p:cNvPr>
            <p:cNvGrpSpPr>
              <a:grpSpLocks noChangeAspect="1"/>
            </p:cNvGrpSpPr>
            <p:nvPr/>
          </p:nvGrpSpPr>
          <p:grpSpPr>
            <a:xfrm flipH="1">
              <a:off x="869222" y="2197255"/>
              <a:ext cx="287902" cy="718570"/>
              <a:chOff x="7989467" y="-443316"/>
              <a:chExt cx="1213577" cy="3061020"/>
            </a:xfrm>
          </p:grpSpPr>
          <p:sp>
            <p:nvSpPr>
              <p:cNvPr id="357" name="Freeform 5">
                <a:extLst>
                  <a:ext uri="{FF2B5EF4-FFF2-40B4-BE49-F238E27FC236}">
                    <a16:creationId xmlns:a16="http://schemas.microsoft.com/office/drawing/2014/main" id="{B1CF16E0-F82E-4FF1-B0A1-67BF8D026E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50742" y="1087194"/>
                <a:ext cx="227391" cy="1530510"/>
              </a:xfrm>
              <a:custGeom>
                <a:avLst/>
                <a:gdLst>
                  <a:gd name="T0" fmla="*/ 99 w 151"/>
                  <a:gd name="T1" fmla="*/ 0 h 1021"/>
                  <a:gd name="T2" fmla="*/ 11 w 151"/>
                  <a:gd name="T3" fmla="*/ 412 h 1021"/>
                  <a:gd name="T4" fmla="*/ 141 w 151"/>
                  <a:gd name="T5" fmla="*/ 828 h 1021"/>
                  <a:gd name="T6" fmla="*/ 151 w 151"/>
                  <a:gd name="T7" fmla="*/ 1021 h 10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1" h="1021">
                    <a:moveTo>
                      <a:pt x="99" y="0"/>
                    </a:moveTo>
                    <a:cubicBezTo>
                      <a:pt x="99" y="0"/>
                      <a:pt x="21" y="271"/>
                      <a:pt x="11" y="412"/>
                    </a:cubicBezTo>
                    <a:cubicBezTo>
                      <a:pt x="0" y="552"/>
                      <a:pt x="130" y="635"/>
                      <a:pt x="141" y="828"/>
                    </a:cubicBezTo>
                    <a:cubicBezTo>
                      <a:pt x="151" y="1021"/>
                      <a:pt x="151" y="1021"/>
                      <a:pt x="151" y="1021"/>
                    </a:cubicBezTo>
                  </a:path>
                </a:pathLst>
              </a:custGeom>
              <a:noFill/>
              <a:ln w="381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58" name="Freeform 6">
                <a:extLst>
                  <a:ext uri="{FF2B5EF4-FFF2-40B4-BE49-F238E27FC236}">
                    <a16:creationId xmlns:a16="http://schemas.microsoft.com/office/drawing/2014/main" id="{1BBBAA76-E605-4242-957E-804F6E4923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71844" y="1066841"/>
                <a:ext cx="234806" cy="1530510"/>
              </a:xfrm>
              <a:custGeom>
                <a:avLst/>
                <a:gdLst>
                  <a:gd name="T0" fmla="*/ 63 w 156"/>
                  <a:gd name="T1" fmla="*/ 1021 h 1021"/>
                  <a:gd name="T2" fmla="*/ 147 w 156"/>
                  <a:gd name="T3" fmla="*/ 608 h 1021"/>
                  <a:gd name="T4" fmla="*/ 13 w 156"/>
                  <a:gd name="T5" fmla="*/ 193 h 1021"/>
                  <a:gd name="T6" fmla="*/ 0 w 156"/>
                  <a:gd name="T7" fmla="*/ 0 h 10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6" h="1021">
                    <a:moveTo>
                      <a:pt x="63" y="1021"/>
                    </a:moveTo>
                    <a:cubicBezTo>
                      <a:pt x="63" y="1021"/>
                      <a:pt x="138" y="749"/>
                      <a:pt x="147" y="608"/>
                    </a:cubicBezTo>
                    <a:cubicBezTo>
                      <a:pt x="156" y="468"/>
                      <a:pt x="25" y="386"/>
                      <a:pt x="13" y="193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noFill/>
              <a:ln w="381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59" name="Freeform 7">
                <a:extLst>
                  <a:ext uri="{FF2B5EF4-FFF2-40B4-BE49-F238E27FC236}">
                    <a16:creationId xmlns:a16="http://schemas.microsoft.com/office/drawing/2014/main" id="{E67F896C-7F8E-4DBD-9010-E5A0CC8B90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89467" y="-439246"/>
                <a:ext cx="577129" cy="545448"/>
              </a:xfrm>
              <a:custGeom>
                <a:avLst/>
                <a:gdLst>
                  <a:gd name="T0" fmla="*/ 125 w 383"/>
                  <a:gd name="T1" fmla="*/ 0 h 364"/>
                  <a:gd name="T2" fmla="*/ 0 w 383"/>
                  <a:gd name="T3" fmla="*/ 124 h 364"/>
                  <a:gd name="T4" fmla="*/ 0 w 383"/>
                  <a:gd name="T5" fmla="*/ 239 h 364"/>
                  <a:gd name="T6" fmla="*/ 125 w 383"/>
                  <a:gd name="T7" fmla="*/ 364 h 364"/>
                  <a:gd name="T8" fmla="*/ 143 w 383"/>
                  <a:gd name="T9" fmla="*/ 362 h 364"/>
                  <a:gd name="T10" fmla="*/ 144 w 383"/>
                  <a:gd name="T11" fmla="*/ 362 h 364"/>
                  <a:gd name="T12" fmla="*/ 258 w 383"/>
                  <a:gd name="T13" fmla="*/ 362 h 364"/>
                  <a:gd name="T14" fmla="*/ 383 w 383"/>
                  <a:gd name="T15" fmla="*/ 237 h 364"/>
                  <a:gd name="T16" fmla="*/ 258 w 383"/>
                  <a:gd name="T17" fmla="*/ 112 h 364"/>
                  <a:gd name="T18" fmla="*/ 249 w 383"/>
                  <a:gd name="T19" fmla="*/ 112 h 364"/>
                  <a:gd name="T20" fmla="*/ 125 w 383"/>
                  <a:gd name="T21" fmla="*/ 0 h 3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83" h="364">
                    <a:moveTo>
                      <a:pt x="125" y="0"/>
                    </a:moveTo>
                    <a:cubicBezTo>
                      <a:pt x="56" y="0"/>
                      <a:pt x="0" y="55"/>
                      <a:pt x="0" y="124"/>
                    </a:cubicBezTo>
                    <a:cubicBezTo>
                      <a:pt x="0" y="239"/>
                      <a:pt x="0" y="239"/>
                      <a:pt x="0" y="239"/>
                    </a:cubicBezTo>
                    <a:cubicBezTo>
                      <a:pt x="0" y="308"/>
                      <a:pt x="56" y="364"/>
                      <a:pt x="125" y="364"/>
                    </a:cubicBezTo>
                    <a:cubicBezTo>
                      <a:pt x="131" y="364"/>
                      <a:pt x="137" y="363"/>
                      <a:pt x="143" y="362"/>
                    </a:cubicBezTo>
                    <a:cubicBezTo>
                      <a:pt x="143" y="362"/>
                      <a:pt x="144" y="362"/>
                      <a:pt x="144" y="362"/>
                    </a:cubicBezTo>
                    <a:cubicBezTo>
                      <a:pt x="258" y="362"/>
                      <a:pt x="258" y="362"/>
                      <a:pt x="258" y="362"/>
                    </a:cubicBezTo>
                    <a:cubicBezTo>
                      <a:pt x="327" y="362"/>
                      <a:pt x="383" y="306"/>
                      <a:pt x="383" y="237"/>
                    </a:cubicBezTo>
                    <a:cubicBezTo>
                      <a:pt x="383" y="167"/>
                      <a:pt x="327" y="112"/>
                      <a:pt x="258" y="112"/>
                    </a:cubicBezTo>
                    <a:cubicBezTo>
                      <a:pt x="249" y="112"/>
                      <a:pt x="249" y="112"/>
                      <a:pt x="249" y="112"/>
                    </a:cubicBezTo>
                    <a:cubicBezTo>
                      <a:pt x="242" y="48"/>
                      <a:pt x="190" y="0"/>
                      <a:pt x="125" y="0"/>
                    </a:cubicBezTo>
                    <a:close/>
                  </a:path>
                </a:pathLst>
              </a:custGeom>
              <a:ln w="38100">
                <a:headEnd/>
                <a:tailEnd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360" name="Freeform 8">
                <a:extLst>
                  <a:ext uri="{FF2B5EF4-FFF2-40B4-BE49-F238E27FC236}">
                    <a16:creationId xmlns:a16="http://schemas.microsoft.com/office/drawing/2014/main" id="{C204A851-E6F8-4A24-8446-597C5E1105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6533" y="-443316"/>
                <a:ext cx="576511" cy="549518"/>
              </a:xfrm>
              <a:custGeom>
                <a:avLst/>
                <a:gdLst>
                  <a:gd name="T0" fmla="*/ 258 w 383"/>
                  <a:gd name="T1" fmla="*/ 0 h 365"/>
                  <a:gd name="T2" fmla="*/ 383 w 383"/>
                  <a:gd name="T3" fmla="*/ 125 h 365"/>
                  <a:gd name="T4" fmla="*/ 383 w 383"/>
                  <a:gd name="T5" fmla="*/ 240 h 365"/>
                  <a:gd name="T6" fmla="*/ 258 w 383"/>
                  <a:gd name="T7" fmla="*/ 365 h 365"/>
                  <a:gd name="T8" fmla="*/ 240 w 383"/>
                  <a:gd name="T9" fmla="*/ 363 h 365"/>
                  <a:gd name="T10" fmla="*/ 239 w 383"/>
                  <a:gd name="T11" fmla="*/ 363 h 365"/>
                  <a:gd name="T12" fmla="*/ 125 w 383"/>
                  <a:gd name="T13" fmla="*/ 363 h 365"/>
                  <a:gd name="T14" fmla="*/ 0 w 383"/>
                  <a:gd name="T15" fmla="*/ 237 h 365"/>
                  <a:gd name="T16" fmla="*/ 125 w 383"/>
                  <a:gd name="T17" fmla="*/ 113 h 365"/>
                  <a:gd name="T18" fmla="*/ 134 w 383"/>
                  <a:gd name="T19" fmla="*/ 113 h 365"/>
                  <a:gd name="T20" fmla="*/ 258 w 383"/>
                  <a:gd name="T21" fmla="*/ 0 h 3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83" h="365">
                    <a:moveTo>
                      <a:pt x="258" y="0"/>
                    </a:moveTo>
                    <a:cubicBezTo>
                      <a:pt x="327" y="0"/>
                      <a:pt x="383" y="56"/>
                      <a:pt x="383" y="125"/>
                    </a:cubicBezTo>
                    <a:cubicBezTo>
                      <a:pt x="383" y="240"/>
                      <a:pt x="383" y="240"/>
                      <a:pt x="383" y="240"/>
                    </a:cubicBezTo>
                    <a:cubicBezTo>
                      <a:pt x="383" y="309"/>
                      <a:pt x="327" y="365"/>
                      <a:pt x="258" y="365"/>
                    </a:cubicBezTo>
                    <a:cubicBezTo>
                      <a:pt x="252" y="365"/>
                      <a:pt x="246" y="364"/>
                      <a:pt x="240" y="363"/>
                    </a:cubicBezTo>
                    <a:cubicBezTo>
                      <a:pt x="239" y="363"/>
                      <a:pt x="239" y="363"/>
                      <a:pt x="239" y="363"/>
                    </a:cubicBezTo>
                    <a:cubicBezTo>
                      <a:pt x="125" y="363"/>
                      <a:pt x="125" y="363"/>
                      <a:pt x="125" y="363"/>
                    </a:cubicBezTo>
                    <a:cubicBezTo>
                      <a:pt x="56" y="363"/>
                      <a:pt x="0" y="307"/>
                      <a:pt x="0" y="237"/>
                    </a:cubicBezTo>
                    <a:cubicBezTo>
                      <a:pt x="0" y="168"/>
                      <a:pt x="56" y="113"/>
                      <a:pt x="125" y="113"/>
                    </a:cubicBezTo>
                    <a:cubicBezTo>
                      <a:pt x="134" y="113"/>
                      <a:pt x="134" y="113"/>
                      <a:pt x="134" y="113"/>
                    </a:cubicBezTo>
                    <a:cubicBezTo>
                      <a:pt x="140" y="49"/>
                      <a:pt x="193" y="0"/>
                      <a:pt x="258" y="0"/>
                    </a:cubicBezTo>
                    <a:close/>
                  </a:path>
                </a:pathLst>
              </a:custGeom>
              <a:ln w="38100">
                <a:headEnd/>
                <a:tailEnd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61" name="Freeform 9">
                <a:extLst>
                  <a:ext uri="{FF2B5EF4-FFF2-40B4-BE49-F238E27FC236}">
                    <a16:creationId xmlns:a16="http://schemas.microsoft.com/office/drawing/2014/main" id="{C1932240-5407-4B3F-BEB9-95762ACFC7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33339" y="195753"/>
                <a:ext cx="517809" cy="907723"/>
              </a:xfrm>
              <a:custGeom>
                <a:avLst/>
                <a:gdLst>
                  <a:gd name="T0" fmla="*/ 125 w 344"/>
                  <a:gd name="T1" fmla="*/ 0 h 605"/>
                  <a:gd name="T2" fmla="*/ 218 w 344"/>
                  <a:gd name="T3" fmla="*/ 0 h 605"/>
                  <a:gd name="T4" fmla="*/ 344 w 344"/>
                  <a:gd name="T5" fmla="*/ 126 h 605"/>
                  <a:gd name="T6" fmla="*/ 344 w 344"/>
                  <a:gd name="T7" fmla="*/ 479 h 605"/>
                  <a:gd name="T8" fmla="*/ 218 w 344"/>
                  <a:gd name="T9" fmla="*/ 605 h 605"/>
                  <a:gd name="T10" fmla="*/ 125 w 344"/>
                  <a:gd name="T11" fmla="*/ 605 h 605"/>
                  <a:gd name="T12" fmla="*/ 0 w 344"/>
                  <a:gd name="T13" fmla="*/ 479 h 605"/>
                  <a:gd name="T14" fmla="*/ 0 w 344"/>
                  <a:gd name="T15" fmla="*/ 126 h 605"/>
                  <a:gd name="T16" fmla="*/ 125 w 344"/>
                  <a:gd name="T17" fmla="*/ 0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44" h="605">
                    <a:moveTo>
                      <a:pt x="125" y="0"/>
                    </a:moveTo>
                    <a:cubicBezTo>
                      <a:pt x="218" y="0"/>
                      <a:pt x="218" y="0"/>
                      <a:pt x="218" y="0"/>
                    </a:cubicBezTo>
                    <a:cubicBezTo>
                      <a:pt x="288" y="0"/>
                      <a:pt x="344" y="56"/>
                      <a:pt x="344" y="126"/>
                    </a:cubicBezTo>
                    <a:cubicBezTo>
                      <a:pt x="344" y="479"/>
                      <a:pt x="344" y="479"/>
                      <a:pt x="344" y="479"/>
                    </a:cubicBezTo>
                    <a:cubicBezTo>
                      <a:pt x="344" y="549"/>
                      <a:pt x="288" y="605"/>
                      <a:pt x="218" y="605"/>
                    </a:cubicBezTo>
                    <a:cubicBezTo>
                      <a:pt x="125" y="605"/>
                      <a:pt x="125" y="605"/>
                      <a:pt x="125" y="605"/>
                    </a:cubicBezTo>
                    <a:cubicBezTo>
                      <a:pt x="56" y="605"/>
                      <a:pt x="0" y="549"/>
                      <a:pt x="0" y="479"/>
                    </a:cubicBezTo>
                    <a:cubicBezTo>
                      <a:pt x="0" y="126"/>
                      <a:pt x="0" y="126"/>
                      <a:pt x="0" y="126"/>
                    </a:cubicBezTo>
                    <a:cubicBezTo>
                      <a:pt x="0" y="56"/>
                      <a:pt x="56" y="0"/>
                      <a:pt x="125" y="0"/>
                    </a:cubicBezTo>
                    <a:close/>
                  </a:path>
                </a:pathLst>
              </a:custGeom>
              <a:ln w="38100">
                <a:headEnd/>
                <a:tailEnd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62" name="Freeform 11">
                <a:extLst>
                  <a:ext uri="{FF2B5EF4-FFF2-40B4-BE49-F238E27FC236}">
                    <a16:creationId xmlns:a16="http://schemas.microsoft.com/office/drawing/2014/main" id="{30328774-5155-427D-BFE4-D973721769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12939" y="175400"/>
                <a:ext cx="517809" cy="903652"/>
              </a:xfrm>
              <a:custGeom>
                <a:avLst/>
                <a:gdLst>
                  <a:gd name="T0" fmla="*/ 126 w 344"/>
                  <a:gd name="T1" fmla="*/ 0 h 604"/>
                  <a:gd name="T2" fmla="*/ 219 w 344"/>
                  <a:gd name="T3" fmla="*/ 0 h 604"/>
                  <a:gd name="T4" fmla="*/ 344 w 344"/>
                  <a:gd name="T5" fmla="*/ 126 h 604"/>
                  <a:gd name="T6" fmla="*/ 344 w 344"/>
                  <a:gd name="T7" fmla="*/ 479 h 604"/>
                  <a:gd name="T8" fmla="*/ 219 w 344"/>
                  <a:gd name="T9" fmla="*/ 604 h 604"/>
                  <a:gd name="T10" fmla="*/ 126 w 344"/>
                  <a:gd name="T11" fmla="*/ 604 h 604"/>
                  <a:gd name="T12" fmla="*/ 0 w 344"/>
                  <a:gd name="T13" fmla="*/ 479 h 604"/>
                  <a:gd name="T14" fmla="*/ 0 w 344"/>
                  <a:gd name="T15" fmla="*/ 126 h 604"/>
                  <a:gd name="T16" fmla="*/ 126 w 344"/>
                  <a:gd name="T17" fmla="*/ 0 h 6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44" h="604">
                    <a:moveTo>
                      <a:pt x="126" y="0"/>
                    </a:moveTo>
                    <a:cubicBezTo>
                      <a:pt x="219" y="0"/>
                      <a:pt x="219" y="0"/>
                      <a:pt x="219" y="0"/>
                    </a:cubicBezTo>
                    <a:cubicBezTo>
                      <a:pt x="288" y="0"/>
                      <a:pt x="344" y="56"/>
                      <a:pt x="344" y="126"/>
                    </a:cubicBezTo>
                    <a:cubicBezTo>
                      <a:pt x="344" y="479"/>
                      <a:pt x="344" y="479"/>
                      <a:pt x="344" y="479"/>
                    </a:cubicBezTo>
                    <a:cubicBezTo>
                      <a:pt x="344" y="549"/>
                      <a:pt x="288" y="604"/>
                      <a:pt x="219" y="604"/>
                    </a:cubicBezTo>
                    <a:cubicBezTo>
                      <a:pt x="126" y="604"/>
                      <a:pt x="126" y="604"/>
                      <a:pt x="126" y="604"/>
                    </a:cubicBezTo>
                    <a:cubicBezTo>
                      <a:pt x="56" y="604"/>
                      <a:pt x="0" y="549"/>
                      <a:pt x="0" y="479"/>
                    </a:cubicBezTo>
                    <a:cubicBezTo>
                      <a:pt x="0" y="126"/>
                      <a:pt x="0" y="126"/>
                      <a:pt x="0" y="126"/>
                    </a:cubicBezTo>
                    <a:cubicBezTo>
                      <a:pt x="0" y="56"/>
                      <a:pt x="56" y="0"/>
                      <a:pt x="126" y="0"/>
                    </a:cubicBezTo>
                    <a:close/>
                  </a:path>
                </a:pathLst>
              </a:custGeom>
              <a:ln w="38100">
                <a:headEnd/>
                <a:tailEnd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</p:grpSp>
        <p:grpSp>
          <p:nvGrpSpPr>
            <p:cNvPr id="363" name="Groep 362">
              <a:extLst>
                <a:ext uri="{FF2B5EF4-FFF2-40B4-BE49-F238E27FC236}">
                  <a16:creationId xmlns:a16="http://schemas.microsoft.com/office/drawing/2014/main" id="{B8CB3848-CD92-474C-9096-A598C6063F1E}"/>
                </a:ext>
              </a:extLst>
            </p:cNvPr>
            <p:cNvGrpSpPr>
              <a:grpSpLocks noChangeAspect="1"/>
            </p:cNvGrpSpPr>
            <p:nvPr/>
          </p:nvGrpSpPr>
          <p:grpSpPr>
            <a:xfrm rot="3600000" flipH="1">
              <a:off x="1459962" y="2569102"/>
              <a:ext cx="287902" cy="718570"/>
              <a:chOff x="7989467" y="-443316"/>
              <a:chExt cx="1213577" cy="3061020"/>
            </a:xfrm>
          </p:grpSpPr>
          <p:sp>
            <p:nvSpPr>
              <p:cNvPr id="364" name="Freeform 5">
                <a:extLst>
                  <a:ext uri="{FF2B5EF4-FFF2-40B4-BE49-F238E27FC236}">
                    <a16:creationId xmlns:a16="http://schemas.microsoft.com/office/drawing/2014/main" id="{9F22F240-4291-4023-ABD5-A5B57F78B6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50742" y="1087194"/>
                <a:ext cx="227391" cy="1530510"/>
              </a:xfrm>
              <a:custGeom>
                <a:avLst/>
                <a:gdLst>
                  <a:gd name="T0" fmla="*/ 99 w 151"/>
                  <a:gd name="T1" fmla="*/ 0 h 1021"/>
                  <a:gd name="T2" fmla="*/ 11 w 151"/>
                  <a:gd name="T3" fmla="*/ 412 h 1021"/>
                  <a:gd name="T4" fmla="*/ 141 w 151"/>
                  <a:gd name="T5" fmla="*/ 828 h 1021"/>
                  <a:gd name="T6" fmla="*/ 151 w 151"/>
                  <a:gd name="T7" fmla="*/ 1021 h 10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1" h="1021">
                    <a:moveTo>
                      <a:pt x="99" y="0"/>
                    </a:moveTo>
                    <a:cubicBezTo>
                      <a:pt x="99" y="0"/>
                      <a:pt x="21" y="271"/>
                      <a:pt x="11" y="412"/>
                    </a:cubicBezTo>
                    <a:cubicBezTo>
                      <a:pt x="0" y="552"/>
                      <a:pt x="130" y="635"/>
                      <a:pt x="141" y="828"/>
                    </a:cubicBezTo>
                    <a:cubicBezTo>
                      <a:pt x="151" y="1021"/>
                      <a:pt x="151" y="1021"/>
                      <a:pt x="151" y="1021"/>
                    </a:cubicBezTo>
                  </a:path>
                </a:pathLst>
              </a:custGeom>
              <a:noFill/>
              <a:ln w="381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65" name="Freeform 6">
                <a:extLst>
                  <a:ext uri="{FF2B5EF4-FFF2-40B4-BE49-F238E27FC236}">
                    <a16:creationId xmlns:a16="http://schemas.microsoft.com/office/drawing/2014/main" id="{78831FD7-A6FE-4663-95AA-A6F93AF1D3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71844" y="1066841"/>
                <a:ext cx="234806" cy="1530510"/>
              </a:xfrm>
              <a:custGeom>
                <a:avLst/>
                <a:gdLst>
                  <a:gd name="T0" fmla="*/ 63 w 156"/>
                  <a:gd name="T1" fmla="*/ 1021 h 1021"/>
                  <a:gd name="T2" fmla="*/ 147 w 156"/>
                  <a:gd name="T3" fmla="*/ 608 h 1021"/>
                  <a:gd name="T4" fmla="*/ 13 w 156"/>
                  <a:gd name="T5" fmla="*/ 193 h 1021"/>
                  <a:gd name="T6" fmla="*/ 0 w 156"/>
                  <a:gd name="T7" fmla="*/ 0 h 10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6" h="1021">
                    <a:moveTo>
                      <a:pt x="63" y="1021"/>
                    </a:moveTo>
                    <a:cubicBezTo>
                      <a:pt x="63" y="1021"/>
                      <a:pt x="138" y="749"/>
                      <a:pt x="147" y="608"/>
                    </a:cubicBezTo>
                    <a:cubicBezTo>
                      <a:pt x="156" y="468"/>
                      <a:pt x="25" y="386"/>
                      <a:pt x="13" y="193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noFill/>
              <a:ln w="381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66" name="Freeform 7">
                <a:extLst>
                  <a:ext uri="{FF2B5EF4-FFF2-40B4-BE49-F238E27FC236}">
                    <a16:creationId xmlns:a16="http://schemas.microsoft.com/office/drawing/2014/main" id="{89E0C063-AF88-4A1C-A8C7-3E5E056239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89467" y="-439246"/>
                <a:ext cx="577129" cy="545448"/>
              </a:xfrm>
              <a:custGeom>
                <a:avLst/>
                <a:gdLst>
                  <a:gd name="T0" fmla="*/ 125 w 383"/>
                  <a:gd name="T1" fmla="*/ 0 h 364"/>
                  <a:gd name="T2" fmla="*/ 0 w 383"/>
                  <a:gd name="T3" fmla="*/ 124 h 364"/>
                  <a:gd name="T4" fmla="*/ 0 w 383"/>
                  <a:gd name="T5" fmla="*/ 239 h 364"/>
                  <a:gd name="T6" fmla="*/ 125 w 383"/>
                  <a:gd name="T7" fmla="*/ 364 h 364"/>
                  <a:gd name="T8" fmla="*/ 143 w 383"/>
                  <a:gd name="T9" fmla="*/ 362 h 364"/>
                  <a:gd name="T10" fmla="*/ 144 w 383"/>
                  <a:gd name="T11" fmla="*/ 362 h 364"/>
                  <a:gd name="T12" fmla="*/ 258 w 383"/>
                  <a:gd name="T13" fmla="*/ 362 h 364"/>
                  <a:gd name="T14" fmla="*/ 383 w 383"/>
                  <a:gd name="T15" fmla="*/ 237 h 364"/>
                  <a:gd name="T16" fmla="*/ 258 w 383"/>
                  <a:gd name="T17" fmla="*/ 112 h 364"/>
                  <a:gd name="T18" fmla="*/ 249 w 383"/>
                  <a:gd name="T19" fmla="*/ 112 h 364"/>
                  <a:gd name="T20" fmla="*/ 125 w 383"/>
                  <a:gd name="T21" fmla="*/ 0 h 3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83" h="364">
                    <a:moveTo>
                      <a:pt x="125" y="0"/>
                    </a:moveTo>
                    <a:cubicBezTo>
                      <a:pt x="56" y="0"/>
                      <a:pt x="0" y="55"/>
                      <a:pt x="0" y="124"/>
                    </a:cubicBezTo>
                    <a:cubicBezTo>
                      <a:pt x="0" y="239"/>
                      <a:pt x="0" y="239"/>
                      <a:pt x="0" y="239"/>
                    </a:cubicBezTo>
                    <a:cubicBezTo>
                      <a:pt x="0" y="308"/>
                      <a:pt x="56" y="364"/>
                      <a:pt x="125" y="364"/>
                    </a:cubicBezTo>
                    <a:cubicBezTo>
                      <a:pt x="131" y="364"/>
                      <a:pt x="137" y="363"/>
                      <a:pt x="143" y="362"/>
                    </a:cubicBezTo>
                    <a:cubicBezTo>
                      <a:pt x="143" y="362"/>
                      <a:pt x="144" y="362"/>
                      <a:pt x="144" y="362"/>
                    </a:cubicBezTo>
                    <a:cubicBezTo>
                      <a:pt x="258" y="362"/>
                      <a:pt x="258" y="362"/>
                      <a:pt x="258" y="362"/>
                    </a:cubicBezTo>
                    <a:cubicBezTo>
                      <a:pt x="327" y="362"/>
                      <a:pt x="383" y="306"/>
                      <a:pt x="383" y="237"/>
                    </a:cubicBezTo>
                    <a:cubicBezTo>
                      <a:pt x="383" y="167"/>
                      <a:pt x="327" y="112"/>
                      <a:pt x="258" y="112"/>
                    </a:cubicBezTo>
                    <a:cubicBezTo>
                      <a:pt x="249" y="112"/>
                      <a:pt x="249" y="112"/>
                      <a:pt x="249" y="112"/>
                    </a:cubicBezTo>
                    <a:cubicBezTo>
                      <a:pt x="242" y="48"/>
                      <a:pt x="190" y="0"/>
                      <a:pt x="125" y="0"/>
                    </a:cubicBezTo>
                    <a:close/>
                  </a:path>
                </a:pathLst>
              </a:custGeom>
              <a:ln w="38100">
                <a:headEnd/>
                <a:tailEnd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67" name="Freeform 8">
                <a:extLst>
                  <a:ext uri="{FF2B5EF4-FFF2-40B4-BE49-F238E27FC236}">
                    <a16:creationId xmlns:a16="http://schemas.microsoft.com/office/drawing/2014/main" id="{74D450DA-8573-4C1B-A43E-EB2B4A00D1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6533" y="-443316"/>
                <a:ext cx="576511" cy="549518"/>
              </a:xfrm>
              <a:custGeom>
                <a:avLst/>
                <a:gdLst>
                  <a:gd name="T0" fmla="*/ 258 w 383"/>
                  <a:gd name="T1" fmla="*/ 0 h 365"/>
                  <a:gd name="T2" fmla="*/ 383 w 383"/>
                  <a:gd name="T3" fmla="*/ 125 h 365"/>
                  <a:gd name="T4" fmla="*/ 383 w 383"/>
                  <a:gd name="T5" fmla="*/ 240 h 365"/>
                  <a:gd name="T6" fmla="*/ 258 w 383"/>
                  <a:gd name="T7" fmla="*/ 365 h 365"/>
                  <a:gd name="T8" fmla="*/ 240 w 383"/>
                  <a:gd name="T9" fmla="*/ 363 h 365"/>
                  <a:gd name="T10" fmla="*/ 239 w 383"/>
                  <a:gd name="T11" fmla="*/ 363 h 365"/>
                  <a:gd name="T12" fmla="*/ 125 w 383"/>
                  <a:gd name="T13" fmla="*/ 363 h 365"/>
                  <a:gd name="T14" fmla="*/ 0 w 383"/>
                  <a:gd name="T15" fmla="*/ 237 h 365"/>
                  <a:gd name="T16" fmla="*/ 125 w 383"/>
                  <a:gd name="T17" fmla="*/ 113 h 365"/>
                  <a:gd name="T18" fmla="*/ 134 w 383"/>
                  <a:gd name="T19" fmla="*/ 113 h 365"/>
                  <a:gd name="T20" fmla="*/ 258 w 383"/>
                  <a:gd name="T21" fmla="*/ 0 h 3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83" h="365">
                    <a:moveTo>
                      <a:pt x="258" y="0"/>
                    </a:moveTo>
                    <a:cubicBezTo>
                      <a:pt x="327" y="0"/>
                      <a:pt x="383" y="56"/>
                      <a:pt x="383" y="125"/>
                    </a:cubicBezTo>
                    <a:cubicBezTo>
                      <a:pt x="383" y="240"/>
                      <a:pt x="383" y="240"/>
                      <a:pt x="383" y="240"/>
                    </a:cubicBezTo>
                    <a:cubicBezTo>
                      <a:pt x="383" y="309"/>
                      <a:pt x="327" y="365"/>
                      <a:pt x="258" y="365"/>
                    </a:cubicBezTo>
                    <a:cubicBezTo>
                      <a:pt x="252" y="365"/>
                      <a:pt x="246" y="364"/>
                      <a:pt x="240" y="363"/>
                    </a:cubicBezTo>
                    <a:cubicBezTo>
                      <a:pt x="239" y="363"/>
                      <a:pt x="239" y="363"/>
                      <a:pt x="239" y="363"/>
                    </a:cubicBezTo>
                    <a:cubicBezTo>
                      <a:pt x="125" y="363"/>
                      <a:pt x="125" y="363"/>
                      <a:pt x="125" y="363"/>
                    </a:cubicBezTo>
                    <a:cubicBezTo>
                      <a:pt x="56" y="363"/>
                      <a:pt x="0" y="307"/>
                      <a:pt x="0" y="237"/>
                    </a:cubicBezTo>
                    <a:cubicBezTo>
                      <a:pt x="0" y="168"/>
                      <a:pt x="56" y="113"/>
                      <a:pt x="125" y="113"/>
                    </a:cubicBezTo>
                    <a:cubicBezTo>
                      <a:pt x="134" y="113"/>
                      <a:pt x="134" y="113"/>
                      <a:pt x="134" y="113"/>
                    </a:cubicBezTo>
                    <a:cubicBezTo>
                      <a:pt x="140" y="49"/>
                      <a:pt x="193" y="0"/>
                      <a:pt x="258" y="0"/>
                    </a:cubicBezTo>
                    <a:close/>
                  </a:path>
                </a:pathLst>
              </a:custGeom>
              <a:ln w="38100">
                <a:headEnd/>
                <a:tailEnd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68" name="Freeform 9">
                <a:extLst>
                  <a:ext uri="{FF2B5EF4-FFF2-40B4-BE49-F238E27FC236}">
                    <a16:creationId xmlns:a16="http://schemas.microsoft.com/office/drawing/2014/main" id="{506ED123-FF06-4F0C-8757-CB8021DFD2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33339" y="195753"/>
                <a:ext cx="517809" cy="907723"/>
              </a:xfrm>
              <a:custGeom>
                <a:avLst/>
                <a:gdLst>
                  <a:gd name="T0" fmla="*/ 125 w 344"/>
                  <a:gd name="T1" fmla="*/ 0 h 605"/>
                  <a:gd name="T2" fmla="*/ 218 w 344"/>
                  <a:gd name="T3" fmla="*/ 0 h 605"/>
                  <a:gd name="T4" fmla="*/ 344 w 344"/>
                  <a:gd name="T5" fmla="*/ 126 h 605"/>
                  <a:gd name="T6" fmla="*/ 344 w 344"/>
                  <a:gd name="T7" fmla="*/ 479 h 605"/>
                  <a:gd name="T8" fmla="*/ 218 w 344"/>
                  <a:gd name="T9" fmla="*/ 605 h 605"/>
                  <a:gd name="T10" fmla="*/ 125 w 344"/>
                  <a:gd name="T11" fmla="*/ 605 h 605"/>
                  <a:gd name="T12" fmla="*/ 0 w 344"/>
                  <a:gd name="T13" fmla="*/ 479 h 605"/>
                  <a:gd name="T14" fmla="*/ 0 w 344"/>
                  <a:gd name="T15" fmla="*/ 126 h 605"/>
                  <a:gd name="T16" fmla="*/ 125 w 344"/>
                  <a:gd name="T17" fmla="*/ 0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44" h="605">
                    <a:moveTo>
                      <a:pt x="125" y="0"/>
                    </a:moveTo>
                    <a:cubicBezTo>
                      <a:pt x="218" y="0"/>
                      <a:pt x="218" y="0"/>
                      <a:pt x="218" y="0"/>
                    </a:cubicBezTo>
                    <a:cubicBezTo>
                      <a:pt x="288" y="0"/>
                      <a:pt x="344" y="56"/>
                      <a:pt x="344" y="126"/>
                    </a:cubicBezTo>
                    <a:cubicBezTo>
                      <a:pt x="344" y="479"/>
                      <a:pt x="344" y="479"/>
                      <a:pt x="344" y="479"/>
                    </a:cubicBezTo>
                    <a:cubicBezTo>
                      <a:pt x="344" y="549"/>
                      <a:pt x="288" y="605"/>
                      <a:pt x="218" y="605"/>
                    </a:cubicBezTo>
                    <a:cubicBezTo>
                      <a:pt x="125" y="605"/>
                      <a:pt x="125" y="605"/>
                      <a:pt x="125" y="605"/>
                    </a:cubicBezTo>
                    <a:cubicBezTo>
                      <a:pt x="56" y="605"/>
                      <a:pt x="0" y="549"/>
                      <a:pt x="0" y="479"/>
                    </a:cubicBezTo>
                    <a:cubicBezTo>
                      <a:pt x="0" y="126"/>
                      <a:pt x="0" y="126"/>
                      <a:pt x="0" y="126"/>
                    </a:cubicBezTo>
                    <a:cubicBezTo>
                      <a:pt x="0" y="56"/>
                      <a:pt x="56" y="0"/>
                      <a:pt x="125" y="0"/>
                    </a:cubicBezTo>
                    <a:close/>
                  </a:path>
                </a:pathLst>
              </a:custGeom>
              <a:ln w="38100">
                <a:headEnd/>
                <a:tailEnd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69" name="Freeform 11">
                <a:extLst>
                  <a:ext uri="{FF2B5EF4-FFF2-40B4-BE49-F238E27FC236}">
                    <a16:creationId xmlns:a16="http://schemas.microsoft.com/office/drawing/2014/main" id="{9FDB46D3-5649-422E-B8D8-448213D845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12939" y="175400"/>
                <a:ext cx="517809" cy="903652"/>
              </a:xfrm>
              <a:custGeom>
                <a:avLst/>
                <a:gdLst>
                  <a:gd name="T0" fmla="*/ 126 w 344"/>
                  <a:gd name="T1" fmla="*/ 0 h 604"/>
                  <a:gd name="T2" fmla="*/ 219 w 344"/>
                  <a:gd name="T3" fmla="*/ 0 h 604"/>
                  <a:gd name="T4" fmla="*/ 344 w 344"/>
                  <a:gd name="T5" fmla="*/ 126 h 604"/>
                  <a:gd name="T6" fmla="*/ 344 w 344"/>
                  <a:gd name="T7" fmla="*/ 479 h 604"/>
                  <a:gd name="T8" fmla="*/ 219 w 344"/>
                  <a:gd name="T9" fmla="*/ 604 h 604"/>
                  <a:gd name="T10" fmla="*/ 126 w 344"/>
                  <a:gd name="T11" fmla="*/ 604 h 604"/>
                  <a:gd name="T12" fmla="*/ 0 w 344"/>
                  <a:gd name="T13" fmla="*/ 479 h 604"/>
                  <a:gd name="T14" fmla="*/ 0 w 344"/>
                  <a:gd name="T15" fmla="*/ 126 h 604"/>
                  <a:gd name="T16" fmla="*/ 126 w 344"/>
                  <a:gd name="T17" fmla="*/ 0 h 6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44" h="604">
                    <a:moveTo>
                      <a:pt x="126" y="0"/>
                    </a:moveTo>
                    <a:cubicBezTo>
                      <a:pt x="219" y="0"/>
                      <a:pt x="219" y="0"/>
                      <a:pt x="219" y="0"/>
                    </a:cubicBezTo>
                    <a:cubicBezTo>
                      <a:pt x="288" y="0"/>
                      <a:pt x="344" y="56"/>
                      <a:pt x="344" y="126"/>
                    </a:cubicBezTo>
                    <a:cubicBezTo>
                      <a:pt x="344" y="479"/>
                      <a:pt x="344" y="479"/>
                      <a:pt x="344" y="479"/>
                    </a:cubicBezTo>
                    <a:cubicBezTo>
                      <a:pt x="344" y="549"/>
                      <a:pt x="288" y="604"/>
                      <a:pt x="219" y="604"/>
                    </a:cubicBezTo>
                    <a:cubicBezTo>
                      <a:pt x="126" y="604"/>
                      <a:pt x="126" y="604"/>
                      <a:pt x="126" y="604"/>
                    </a:cubicBezTo>
                    <a:cubicBezTo>
                      <a:pt x="56" y="604"/>
                      <a:pt x="0" y="549"/>
                      <a:pt x="0" y="479"/>
                    </a:cubicBezTo>
                    <a:cubicBezTo>
                      <a:pt x="0" y="126"/>
                      <a:pt x="0" y="126"/>
                      <a:pt x="0" y="126"/>
                    </a:cubicBezTo>
                    <a:cubicBezTo>
                      <a:pt x="0" y="56"/>
                      <a:pt x="56" y="0"/>
                      <a:pt x="126" y="0"/>
                    </a:cubicBezTo>
                    <a:close/>
                  </a:path>
                </a:pathLst>
              </a:custGeom>
              <a:ln w="38100">
                <a:headEnd/>
                <a:tailEnd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</p:grpSp>
        <p:sp>
          <p:nvSpPr>
            <p:cNvPr id="370" name="Freeform 107">
              <a:extLst>
                <a:ext uri="{FF2B5EF4-FFF2-40B4-BE49-F238E27FC236}">
                  <a16:creationId xmlns:a16="http://schemas.microsoft.com/office/drawing/2014/main" id="{294B14B7-B91F-4BC2-8A19-78B4BF11AC1F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514" y="2623323"/>
              <a:ext cx="1253657" cy="1243019"/>
            </a:xfrm>
            <a:custGeom>
              <a:avLst/>
              <a:gdLst>
                <a:gd name="T0" fmla="*/ 566 w 478"/>
                <a:gd name="T1" fmla="*/ 206 h 444"/>
                <a:gd name="T2" fmla="*/ 107 w 478"/>
                <a:gd name="T3" fmla="*/ 927 h 444"/>
                <a:gd name="T4" fmla="*/ 169 w 478"/>
                <a:gd name="T5" fmla="*/ 1951 h 444"/>
                <a:gd name="T6" fmla="*/ 1629 w 478"/>
                <a:gd name="T7" fmla="*/ 2458 h 444"/>
                <a:gd name="T8" fmla="*/ 1940 w 478"/>
                <a:gd name="T9" fmla="*/ 451 h 444"/>
                <a:gd name="T10" fmla="*/ 1301 w 478"/>
                <a:gd name="T11" fmla="*/ 88 h 444"/>
                <a:gd name="T12" fmla="*/ 566 w 478"/>
                <a:gd name="T13" fmla="*/ 206 h 44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78" h="444">
                  <a:moveTo>
                    <a:pt x="110" y="33"/>
                  </a:moveTo>
                  <a:cubicBezTo>
                    <a:pt x="53" y="66"/>
                    <a:pt x="45" y="92"/>
                    <a:pt x="21" y="148"/>
                  </a:cubicBezTo>
                  <a:cubicBezTo>
                    <a:pt x="0" y="199"/>
                    <a:pt x="7" y="264"/>
                    <a:pt x="33" y="312"/>
                  </a:cubicBezTo>
                  <a:cubicBezTo>
                    <a:pt x="82" y="404"/>
                    <a:pt x="227" y="444"/>
                    <a:pt x="317" y="393"/>
                  </a:cubicBezTo>
                  <a:cubicBezTo>
                    <a:pt x="424" y="333"/>
                    <a:pt x="478" y="167"/>
                    <a:pt x="377" y="72"/>
                  </a:cubicBezTo>
                  <a:cubicBezTo>
                    <a:pt x="342" y="39"/>
                    <a:pt x="298" y="23"/>
                    <a:pt x="253" y="14"/>
                  </a:cubicBezTo>
                  <a:cubicBezTo>
                    <a:pt x="183" y="0"/>
                    <a:pt x="150" y="12"/>
                    <a:pt x="110" y="33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endParaRPr lang="nl-NL" sz="2400"/>
            </a:p>
          </p:txBody>
        </p:sp>
        <p:sp>
          <p:nvSpPr>
            <p:cNvPr id="371" name="Freeform 108">
              <a:extLst>
                <a:ext uri="{FF2B5EF4-FFF2-40B4-BE49-F238E27FC236}">
                  <a16:creationId xmlns:a16="http://schemas.microsoft.com/office/drawing/2014/main" id="{77658CFE-99E9-4B1D-8C84-0E5E545E5695}"/>
                </a:ext>
              </a:extLst>
            </p:cNvPr>
            <p:cNvSpPr>
              <a:spLocks/>
            </p:cNvSpPr>
            <p:nvPr/>
          </p:nvSpPr>
          <p:spPr bwMode="auto">
            <a:xfrm>
              <a:off x="559198" y="2712978"/>
              <a:ext cx="934544" cy="983170"/>
            </a:xfrm>
            <a:custGeom>
              <a:avLst/>
              <a:gdLst>
                <a:gd name="T0" fmla="*/ 423 w 356"/>
                <a:gd name="T1" fmla="*/ 201 h 351"/>
                <a:gd name="T2" fmla="*/ 62 w 356"/>
                <a:gd name="T3" fmla="*/ 922 h 351"/>
                <a:gd name="T4" fmla="*/ 389 w 356"/>
                <a:gd name="T5" fmla="*/ 1974 h 351"/>
                <a:gd name="T6" fmla="*/ 1107 w 356"/>
                <a:gd name="T7" fmla="*/ 2136 h 351"/>
                <a:gd name="T8" fmla="*/ 1629 w 356"/>
                <a:gd name="T9" fmla="*/ 1596 h 351"/>
                <a:gd name="T10" fmla="*/ 1748 w 356"/>
                <a:gd name="T11" fmla="*/ 750 h 351"/>
                <a:gd name="T12" fmla="*/ 1316 w 356"/>
                <a:gd name="T13" fmla="*/ 149 h 351"/>
                <a:gd name="T14" fmla="*/ 423 w 356"/>
                <a:gd name="T15" fmla="*/ 201 h 35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56" h="351">
                  <a:moveTo>
                    <a:pt x="82" y="32"/>
                  </a:moveTo>
                  <a:cubicBezTo>
                    <a:pt x="32" y="58"/>
                    <a:pt x="19" y="110"/>
                    <a:pt x="12" y="147"/>
                  </a:cubicBezTo>
                  <a:cubicBezTo>
                    <a:pt x="0" y="215"/>
                    <a:pt x="10" y="278"/>
                    <a:pt x="75" y="315"/>
                  </a:cubicBezTo>
                  <a:cubicBezTo>
                    <a:pt x="108" y="333"/>
                    <a:pt x="177" y="351"/>
                    <a:pt x="215" y="341"/>
                  </a:cubicBezTo>
                  <a:cubicBezTo>
                    <a:pt x="263" y="328"/>
                    <a:pt x="290" y="291"/>
                    <a:pt x="316" y="255"/>
                  </a:cubicBezTo>
                  <a:cubicBezTo>
                    <a:pt x="345" y="215"/>
                    <a:pt x="356" y="176"/>
                    <a:pt x="339" y="120"/>
                  </a:cubicBezTo>
                  <a:cubicBezTo>
                    <a:pt x="326" y="78"/>
                    <a:pt x="297" y="38"/>
                    <a:pt x="255" y="24"/>
                  </a:cubicBezTo>
                  <a:cubicBezTo>
                    <a:pt x="182" y="0"/>
                    <a:pt x="143" y="3"/>
                    <a:pt x="82" y="32"/>
                  </a:cubicBezTo>
                  <a:close/>
                </a:path>
              </a:pathLst>
            </a:custGeom>
            <a:solidFill>
              <a:srgbClr val="CCA6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endParaRPr lang="nl-NL" sz="2400"/>
            </a:p>
          </p:txBody>
        </p:sp>
        <p:sp>
          <p:nvSpPr>
            <p:cNvPr id="372" name="Freeform 109">
              <a:extLst>
                <a:ext uri="{FF2B5EF4-FFF2-40B4-BE49-F238E27FC236}">
                  <a16:creationId xmlns:a16="http://schemas.microsoft.com/office/drawing/2014/main" id="{79422812-7C9E-43C6-B71F-A3D41D64E292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178" y="2912044"/>
              <a:ext cx="890476" cy="753713"/>
            </a:xfrm>
            <a:custGeom>
              <a:avLst/>
              <a:gdLst>
                <a:gd name="T0" fmla="*/ 0 w 339"/>
                <a:gd name="T1" fmla="*/ 1084 h 269"/>
                <a:gd name="T2" fmla="*/ 553 w 339"/>
                <a:gd name="T3" fmla="*/ 1604 h 269"/>
                <a:gd name="T4" fmla="*/ 1207 w 339"/>
                <a:gd name="T5" fmla="*/ 1462 h 269"/>
                <a:gd name="T6" fmla="*/ 1374 w 339"/>
                <a:gd name="T7" fmla="*/ 0 h 269"/>
                <a:gd name="T8" fmla="*/ 1404 w 339"/>
                <a:gd name="T9" fmla="*/ 645 h 269"/>
                <a:gd name="T10" fmla="*/ 1234 w 339"/>
                <a:gd name="T11" fmla="*/ 903 h 269"/>
                <a:gd name="T12" fmla="*/ 1063 w 339"/>
                <a:gd name="T13" fmla="*/ 1173 h 269"/>
                <a:gd name="T14" fmla="*/ 583 w 339"/>
                <a:gd name="T15" fmla="*/ 1381 h 269"/>
                <a:gd name="T16" fmla="*/ 242 w 339"/>
                <a:gd name="T17" fmla="*/ 1228 h 269"/>
                <a:gd name="T18" fmla="*/ 41 w 339"/>
                <a:gd name="T19" fmla="*/ 1108 h 26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39" h="269">
                  <a:moveTo>
                    <a:pt x="0" y="173"/>
                  </a:moveTo>
                  <a:cubicBezTo>
                    <a:pt x="10" y="229"/>
                    <a:pt x="64" y="243"/>
                    <a:pt x="107" y="256"/>
                  </a:cubicBezTo>
                  <a:cubicBezTo>
                    <a:pt x="154" y="269"/>
                    <a:pt x="196" y="265"/>
                    <a:pt x="234" y="233"/>
                  </a:cubicBezTo>
                  <a:cubicBezTo>
                    <a:pt x="295" y="179"/>
                    <a:pt x="339" y="58"/>
                    <a:pt x="266" y="0"/>
                  </a:cubicBezTo>
                  <a:cubicBezTo>
                    <a:pt x="273" y="33"/>
                    <a:pt x="287" y="70"/>
                    <a:pt x="272" y="103"/>
                  </a:cubicBezTo>
                  <a:cubicBezTo>
                    <a:pt x="265" y="118"/>
                    <a:pt x="251" y="132"/>
                    <a:pt x="239" y="144"/>
                  </a:cubicBezTo>
                  <a:cubicBezTo>
                    <a:pt x="225" y="158"/>
                    <a:pt x="218" y="173"/>
                    <a:pt x="206" y="187"/>
                  </a:cubicBezTo>
                  <a:cubicBezTo>
                    <a:pt x="187" y="211"/>
                    <a:pt x="144" y="222"/>
                    <a:pt x="113" y="220"/>
                  </a:cubicBezTo>
                  <a:cubicBezTo>
                    <a:pt x="85" y="219"/>
                    <a:pt x="68" y="208"/>
                    <a:pt x="47" y="196"/>
                  </a:cubicBezTo>
                  <a:cubicBezTo>
                    <a:pt x="35" y="188"/>
                    <a:pt x="14" y="192"/>
                    <a:pt x="8" y="177"/>
                  </a:cubicBezTo>
                </a:path>
              </a:pathLst>
            </a:custGeom>
            <a:solidFill>
              <a:srgbClr val="BA94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endParaRPr lang="nl-NL" sz="2400"/>
            </a:p>
          </p:txBody>
        </p:sp>
        <p:sp>
          <p:nvSpPr>
            <p:cNvPr id="373" name="Freeform 110">
              <a:extLst>
                <a:ext uri="{FF2B5EF4-FFF2-40B4-BE49-F238E27FC236}">
                  <a16:creationId xmlns:a16="http://schemas.microsoft.com/office/drawing/2014/main" id="{904002B4-6033-4A4E-ACC0-9D6FC3A048E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384" y="2772242"/>
              <a:ext cx="451316" cy="448277"/>
            </a:xfrm>
            <a:custGeom>
              <a:avLst/>
              <a:gdLst>
                <a:gd name="T0" fmla="*/ 587 w 172"/>
                <a:gd name="T1" fmla="*/ 24 h 160"/>
                <a:gd name="T2" fmla="*/ 221 w 172"/>
                <a:gd name="T3" fmla="*/ 295 h 160"/>
                <a:gd name="T4" fmla="*/ 28 w 172"/>
                <a:gd name="T5" fmla="*/ 1003 h 160"/>
                <a:gd name="T6" fmla="*/ 319 w 172"/>
                <a:gd name="T7" fmla="*/ 319 h 160"/>
                <a:gd name="T8" fmla="*/ 452 w 172"/>
                <a:gd name="T9" fmla="*/ 245 h 160"/>
                <a:gd name="T10" fmla="*/ 537 w 172"/>
                <a:gd name="T11" fmla="*/ 120 h 160"/>
                <a:gd name="T12" fmla="*/ 886 w 172"/>
                <a:gd name="T13" fmla="*/ 24 h 160"/>
                <a:gd name="T14" fmla="*/ 587 w 172"/>
                <a:gd name="T15" fmla="*/ 37 h 16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72" h="160">
                  <a:moveTo>
                    <a:pt x="114" y="4"/>
                  </a:moveTo>
                  <a:cubicBezTo>
                    <a:pt x="86" y="17"/>
                    <a:pt x="64" y="24"/>
                    <a:pt x="43" y="47"/>
                  </a:cubicBezTo>
                  <a:cubicBezTo>
                    <a:pt x="17" y="76"/>
                    <a:pt x="0" y="120"/>
                    <a:pt x="5" y="160"/>
                  </a:cubicBezTo>
                  <a:cubicBezTo>
                    <a:pt x="13" y="120"/>
                    <a:pt x="27" y="74"/>
                    <a:pt x="62" y="51"/>
                  </a:cubicBezTo>
                  <a:cubicBezTo>
                    <a:pt x="70" y="46"/>
                    <a:pt x="81" y="44"/>
                    <a:pt x="88" y="39"/>
                  </a:cubicBezTo>
                  <a:cubicBezTo>
                    <a:pt x="96" y="32"/>
                    <a:pt x="96" y="25"/>
                    <a:pt x="104" y="19"/>
                  </a:cubicBezTo>
                  <a:cubicBezTo>
                    <a:pt x="116" y="8"/>
                    <a:pt x="158" y="9"/>
                    <a:pt x="172" y="4"/>
                  </a:cubicBezTo>
                  <a:cubicBezTo>
                    <a:pt x="163" y="0"/>
                    <a:pt x="123" y="2"/>
                    <a:pt x="114" y="6"/>
                  </a:cubicBezTo>
                </a:path>
              </a:pathLst>
            </a:custGeom>
            <a:solidFill>
              <a:srgbClr val="E3D5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endParaRPr lang="nl-NL" sz="2400"/>
            </a:p>
          </p:txBody>
        </p:sp>
        <p:sp>
          <p:nvSpPr>
            <p:cNvPr id="374" name="Freeform 111">
              <a:extLst>
                <a:ext uri="{FF2B5EF4-FFF2-40B4-BE49-F238E27FC236}">
                  <a16:creationId xmlns:a16="http://schemas.microsoft.com/office/drawing/2014/main" id="{BB768BAB-D4C4-4B22-BD94-688D2EEE637F}"/>
                </a:ext>
              </a:extLst>
            </p:cNvPr>
            <p:cNvSpPr>
              <a:spLocks/>
            </p:cNvSpPr>
            <p:nvPr/>
          </p:nvSpPr>
          <p:spPr bwMode="auto">
            <a:xfrm>
              <a:off x="785616" y="2968268"/>
              <a:ext cx="816017" cy="857045"/>
            </a:xfrm>
            <a:custGeom>
              <a:avLst/>
              <a:gdLst>
                <a:gd name="T0" fmla="*/ 0 w 311"/>
                <a:gd name="T1" fmla="*/ 1679 h 306"/>
                <a:gd name="T2" fmla="*/ 21 w 311"/>
                <a:gd name="T3" fmla="*/ 1685 h 306"/>
                <a:gd name="T4" fmla="*/ 1076 w 311"/>
                <a:gd name="T5" fmla="*/ 1522 h 306"/>
                <a:gd name="T6" fmla="*/ 1383 w 311"/>
                <a:gd name="T7" fmla="*/ 0 h 306"/>
                <a:gd name="T8" fmla="*/ 943 w 311"/>
                <a:gd name="T9" fmla="*/ 1522 h 306"/>
                <a:gd name="T10" fmla="*/ 0 w 311"/>
                <a:gd name="T11" fmla="*/ 1679 h 3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11" h="306">
                  <a:moveTo>
                    <a:pt x="0" y="268"/>
                  </a:moveTo>
                  <a:cubicBezTo>
                    <a:pt x="1" y="268"/>
                    <a:pt x="2" y="269"/>
                    <a:pt x="4" y="269"/>
                  </a:cubicBezTo>
                  <a:cubicBezTo>
                    <a:pt x="46" y="287"/>
                    <a:pt x="137" y="306"/>
                    <a:pt x="209" y="243"/>
                  </a:cubicBezTo>
                  <a:cubicBezTo>
                    <a:pt x="284" y="178"/>
                    <a:pt x="311" y="54"/>
                    <a:pt x="269" y="0"/>
                  </a:cubicBezTo>
                  <a:cubicBezTo>
                    <a:pt x="288" y="52"/>
                    <a:pt x="288" y="176"/>
                    <a:pt x="183" y="243"/>
                  </a:cubicBezTo>
                  <a:cubicBezTo>
                    <a:pt x="139" y="263"/>
                    <a:pt x="99" y="294"/>
                    <a:pt x="0" y="268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endParaRPr lang="nl-NL" sz="2400"/>
            </a:p>
          </p:txBody>
        </p:sp>
        <p:sp>
          <p:nvSpPr>
            <p:cNvPr id="375" name="Freeform 112">
              <a:extLst>
                <a:ext uri="{FF2B5EF4-FFF2-40B4-BE49-F238E27FC236}">
                  <a16:creationId xmlns:a16="http://schemas.microsoft.com/office/drawing/2014/main" id="{00EC3370-ED0F-4826-916D-B3C4E2B0EFBF}"/>
                </a:ext>
              </a:extLst>
            </p:cNvPr>
            <p:cNvSpPr>
              <a:spLocks/>
            </p:cNvSpPr>
            <p:nvPr/>
          </p:nvSpPr>
          <p:spPr bwMode="auto">
            <a:xfrm>
              <a:off x="414838" y="2795036"/>
              <a:ext cx="220340" cy="808418"/>
            </a:xfrm>
            <a:custGeom>
              <a:avLst/>
              <a:gdLst>
                <a:gd name="T0" fmla="*/ 432 w 84"/>
                <a:gd name="T1" fmla="*/ 0 h 289"/>
                <a:gd name="T2" fmla="*/ 185 w 84"/>
                <a:gd name="T3" fmla="*/ 519 h 289"/>
                <a:gd name="T4" fmla="*/ 402 w 84"/>
                <a:gd name="T5" fmla="*/ 1802 h 289"/>
                <a:gd name="T6" fmla="*/ 205 w 84"/>
                <a:gd name="T7" fmla="*/ 725 h 289"/>
                <a:gd name="T8" fmla="*/ 432 w 84"/>
                <a:gd name="T9" fmla="*/ 0 h 2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4" h="289">
                  <a:moveTo>
                    <a:pt x="84" y="0"/>
                  </a:moveTo>
                  <a:cubicBezTo>
                    <a:pt x="55" y="24"/>
                    <a:pt x="45" y="59"/>
                    <a:pt x="36" y="83"/>
                  </a:cubicBezTo>
                  <a:cubicBezTo>
                    <a:pt x="19" y="123"/>
                    <a:pt x="0" y="215"/>
                    <a:pt x="78" y="289"/>
                  </a:cubicBezTo>
                  <a:cubicBezTo>
                    <a:pt x="59" y="268"/>
                    <a:pt x="19" y="180"/>
                    <a:pt x="40" y="116"/>
                  </a:cubicBezTo>
                  <a:cubicBezTo>
                    <a:pt x="62" y="52"/>
                    <a:pt x="57" y="26"/>
                    <a:pt x="84" y="0"/>
                  </a:cubicBezTo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endParaRPr lang="nl-NL" sz="2400"/>
            </a:p>
          </p:txBody>
        </p:sp>
        <p:sp>
          <p:nvSpPr>
            <p:cNvPr id="376" name="Freeform 113">
              <a:extLst>
                <a:ext uri="{FF2B5EF4-FFF2-40B4-BE49-F238E27FC236}">
                  <a16:creationId xmlns:a16="http://schemas.microsoft.com/office/drawing/2014/main" id="{CE230874-F7B7-4BB9-AFA9-42EC3787928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4337" y="3343605"/>
              <a:ext cx="437640" cy="425483"/>
            </a:xfrm>
            <a:custGeom>
              <a:avLst/>
              <a:gdLst>
                <a:gd name="T0" fmla="*/ 857 w 167"/>
                <a:gd name="T1" fmla="*/ 0 h 152"/>
                <a:gd name="T2" fmla="*/ 0 w 167"/>
                <a:gd name="T3" fmla="*/ 951 h 152"/>
                <a:gd name="T4" fmla="*/ 857 w 167"/>
                <a:gd name="T5" fmla="*/ 0 h 15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7" h="152">
                  <a:moveTo>
                    <a:pt x="167" y="0"/>
                  </a:moveTo>
                  <a:cubicBezTo>
                    <a:pt x="159" y="26"/>
                    <a:pt x="119" y="140"/>
                    <a:pt x="0" y="152"/>
                  </a:cubicBezTo>
                  <a:cubicBezTo>
                    <a:pt x="27" y="148"/>
                    <a:pt x="127" y="107"/>
                    <a:pt x="167" y="0"/>
                  </a:cubicBez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endParaRPr lang="nl-NL" sz="2400"/>
            </a:p>
          </p:txBody>
        </p:sp>
        <p:sp>
          <p:nvSpPr>
            <p:cNvPr id="377" name="Freeform 114">
              <a:extLst>
                <a:ext uri="{FF2B5EF4-FFF2-40B4-BE49-F238E27FC236}">
                  <a16:creationId xmlns:a16="http://schemas.microsoft.com/office/drawing/2014/main" id="{C752050F-E3C5-4B82-B9B6-7326E091C261}"/>
                </a:ext>
              </a:extLst>
            </p:cNvPr>
            <p:cNvSpPr>
              <a:spLocks/>
            </p:cNvSpPr>
            <p:nvPr/>
          </p:nvSpPr>
          <p:spPr bwMode="auto">
            <a:xfrm>
              <a:off x="898066" y="3130864"/>
              <a:ext cx="553129" cy="522737"/>
            </a:xfrm>
            <a:custGeom>
              <a:avLst/>
              <a:gdLst>
                <a:gd name="T0" fmla="*/ 0 w 211"/>
                <a:gd name="T1" fmla="*/ 1076 h 187"/>
                <a:gd name="T2" fmla="*/ 587 w 211"/>
                <a:gd name="T3" fmla="*/ 1039 h 187"/>
                <a:gd name="T4" fmla="*/ 949 w 211"/>
                <a:gd name="T5" fmla="*/ 556 h 187"/>
                <a:gd name="T6" fmla="*/ 1054 w 211"/>
                <a:gd name="T7" fmla="*/ 0 h 187"/>
                <a:gd name="T8" fmla="*/ 800 w 211"/>
                <a:gd name="T9" fmla="*/ 710 h 187"/>
                <a:gd name="T10" fmla="*/ 319 w 211"/>
                <a:gd name="T11" fmla="*/ 1089 h 187"/>
                <a:gd name="T12" fmla="*/ 0 w 211"/>
                <a:gd name="T13" fmla="*/ 1076 h 18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11" h="187">
                  <a:moveTo>
                    <a:pt x="0" y="173"/>
                  </a:moveTo>
                  <a:cubicBezTo>
                    <a:pt x="42" y="187"/>
                    <a:pt x="77" y="187"/>
                    <a:pt x="114" y="167"/>
                  </a:cubicBezTo>
                  <a:cubicBezTo>
                    <a:pt x="150" y="146"/>
                    <a:pt x="170" y="118"/>
                    <a:pt x="185" y="89"/>
                  </a:cubicBezTo>
                  <a:cubicBezTo>
                    <a:pt x="199" y="60"/>
                    <a:pt x="211" y="26"/>
                    <a:pt x="205" y="0"/>
                  </a:cubicBezTo>
                  <a:cubicBezTo>
                    <a:pt x="205" y="16"/>
                    <a:pt x="177" y="88"/>
                    <a:pt x="156" y="114"/>
                  </a:cubicBezTo>
                  <a:cubicBezTo>
                    <a:pt x="135" y="140"/>
                    <a:pt x="81" y="173"/>
                    <a:pt x="62" y="175"/>
                  </a:cubicBezTo>
                  <a:cubicBezTo>
                    <a:pt x="44" y="176"/>
                    <a:pt x="10" y="178"/>
                    <a:pt x="0" y="173"/>
                  </a:cubicBezTo>
                </a:path>
              </a:pathLst>
            </a:custGeom>
            <a:solidFill>
              <a:srgbClr val="AC7D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endParaRPr lang="nl-NL" sz="2400"/>
            </a:p>
          </p:txBody>
        </p:sp>
        <p:sp>
          <p:nvSpPr>
            <p:cNvPr id="378" name="Freeform 115">
              <a:extLst>
                <a:ext uri="{FF2B5EF4-FFF2-40B4-BE49-F238E27FC236}">
                  <a16:creationId xmlns:a16="http://schemas.microsoft.com/office/drawing/2014/main" id="{D4C8D4DE-5B38-43AE-9688-867D1A3E9291}"/>
                </a:ext>
              </a:extLst>
            </p:cNvPr>
            <p:cNvSpPr>
              <a:spLocks/>
            </p:cNvSpPr>
            <p:nvPr/>
          </p:nvSpPr>
          <p:spPr bwMode="auto">
            <a:xfrm>
              <a:off x="559198" y="2712978"/>
              <a:ext cx="934544" cy="983170"/>
            </a:xfrm>
            <a:custGeom>
              <a:avLst/>
              <a:gdLst>
                <a:gd name="T0" fmla="*/ 423 w 356"/>
                <a:gd name="T1" fmla="*/ 201 h 351"/>
                <a:gd name="T2" fmla="*/ 62 w 356"/>
                <a:gd name="T3" fmla="*/ 922 h 351"/>
                <a:gd name="T4" fmla="*/ 389 w 356"/>
                <a:gd name="T5" fmla="*/ 1974 h 351"/>
                <a:gd name="T6" fmla="*/ 1107 w 356"/>
                <a:gd name="T7" fmla="*/ 2136 h 351"/>
                <a:gd name="T8" fmla="*/ 1629 w 356"/>
                <a:gd name="T9" fmla="*/ 1596 h 351"/>
                <a:gd name="T10" fmla="*/ 1748 w 356"/>
                <a:gd name="T11" fmla="*/ 750 h 351"/>
                <a:gd name="T12" fmla="*/ 1316 w 356"/>
                <a:gd name="T13" fmla="*/ 149 h 351"/>
                <a:gd name="T14" fmla="*/ 423 w 356"/>
                <a:gd name="T15" fmla="*/ 201 h 35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56" h="351">
                  <a:moveTo>
                    <a:pt x="82" y="32"/>
                  </a:moveTo>
                  <a:cubicBezTo>
                    <a:pt x="32" y="58"/>
                    <a:pt x="19" y="110"/>
                    <a:pt x="12" y="147"/>
                  </a:cubicBezTo>
                  <a:cubicBezTo>
                    <a:pt x="0" y="215"/>
                    <a:pt x="10" y="278"/>
                    <a:pt x="75" y="315"/>
                  </a:cubicBezTo>
                  <a:cubicBezTo>
                    <a:pt x="108" y="333"/>
                    <a:pt x="177" y="351"/>
                    <a:pt x="215" y="341"/>
                  </a:cubicBezTo>
                  <a:cubicBezTo>
                    <a:pt x="263" y="328"/>
                    <a:pt x="290" y="291"/>
                    <a:pt x="316" y="255"/>
                  </a:cubicBezTo>
                  <a:cubicBezTo>
                    <a:pt x="345" y="215"/>
                    <a:pt x="356" y="176"/>
                    <a:pt x="339" y="120"/>
                  </a:cubicBezTo>
                  <a:cubicBezTo>
                    <a:pt x="326" y="78"/>
                    <a:pt x="297" y="38"/>
                    <a:pt x="255" y="24"/>
                  </a:cubicBezTo>
                  <a:cubicBezTo>
                    <a:pt x="182" y="0"/>
                    <a:pt x="143" y="3"/>
                    <a:pt x="82" y="32"/>
                  </a:cubicBezTo>
                  <a:close/>
                </a:path>
              </a:pathLst>
            </a:custGeom>
            <a:noFill/>
            <a:ln w="6350" cap="rnd">
              <a:solidFill>
                <a:srgbClr val="58575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endParaRPr lang="nl-NL" sz="2400"/>
            </a:p>
          </p:txBody>
        </p:sp>
        <p:sp>
          <p:nvSpPr>
            <p:cNvPr id="379" name="Freeform 116">
              <a:extLst>
                <a:ext uri="{FF2B5EF4-FFF2-40B4-BE49-F238E27FC236}">
                  <a16:creationId xmlns:a16="http://schemas.microsoft.com/office/drawing/2014/main" id="{D57FBCE9-04F3-4F3C-A94F-345A3C90B65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475" y="2623323"/>
              <a:ext cx="1256696" cy="1241499"/>
            </a:xfrm>
            <a:custGeom>
              <a:avLst/>
              <a:gdLst>
                <a:gd name="T0" fmla="*/ 571 w 479"/>
                <a:gd name="T1" fmla="*/ 207 h 443"/>
                <a:gd name="T2" fmla="*/ 114 w 479"/>
                <a:gd name="T3" fmla="*/ 922 h 443"/>
                <a:gd name="T4" fmla="*/ 176 w 479"/>
                <a:gd name="T5" fmla="*/ 1955 h 443"/>
                <a:gd name="T6" fmla="*/ 1637 w 479"/>
                <a:gd name="T7" fmla="*/ 2466 h 443"/>
                <a:gd name="T8" fmla="*/ 1946 w 479"/>
                <a:gd name="T9" fmla="*/ 446 h 443"/>
                <a:gd name="T10" fmla="*/ 1309 w 479"/>
                <a:gd name="T11" fmla="*/ 89 h 443"/>
                <a:gd name="T12" fmla="*/ 571 w 479"/>
                <a:gd name="T13" fmla="*/ 207 h 44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79" h="443">
                  <a:moveTo>
                    <a:pt x="111" y="33"/>
                  </a:moveTo>
                  <a:cubicBezTo>
                    <a:pt x="54" y="65"/>
                    <a:pt x="46" y="92"/>
                    <a:pt x="22" y="147"/>
                  </a:cubicBezTo>
                  <a:cubicBezTo>
                    <a:pt x="0" y="198"/>
                    <a:pt x="8" y="264"/>
                    <a:pt x="34" y="312"/>
                  </a:cubicBezTo>
                  <a:cubicBezTo>
                    <a:pt x="83" y="403"/>
                    <a:pt x="228" y="443"/>
                    <a:pt x="318" y="393"/>
                  </a:cubicBezTo>
                  <a:cubicBezTo>
                    <a:pt x="425" y="333"/>
                    <a:pt x="479" y="167"/>
                    <a:pt x="378" y="71"/>
                  </a:cubicBezTo>
                  <a:cubicBezTo>
                    <a:pt x="343" y="38"/>
                    <a:pt x="299" y="23"/>
                    <a:pt x="254" y="14"/>
                  </a:cubicBezTo>
                  <a:cubicBezTo>
                    <a:pt x="184" y="0"/>
                    <a:pt x="150" y="11"/>
                    <a:pt x="111" y="33"/>
                  </a:cubicBezTo>
                  <a:close/>
                </a:path>
              </a:pathLst>
            </a:custGeom>
            <a:noFill/>
            <a:ln w="6350" cap="rnd">
              <a:solidFill>
                <a:srgbClr val="58575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endParaRPr lang="nl-NL" sz="2400"/>
            </a:p>
          </p:txBody>
        </p:sp>
        <p:sp>
          <p:nvSpPr>
            <p:cNvPr id="380" name="Oval 117">
              <a:extLst>
                <a:ext uri="{FF2B5EF4-FFF2-40B4-BE49-F238E27FC236}">
                  <a16:creationId xmlns:a16="http://schemas.microsoft.com/office/drawing/2014/main" id="{7B7352DE-4F3B-4CE9-9277-70B49CB528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4833" y="2769203"/>
              <a:ext cx="89655" cy="9269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pPr eaLnBrk="1" hangingPunct="1"/>
              <a:endParaRPr lang="nl-NL" altLang="nl-NL" sz="2400">
                <a:solidFill>
                  <a:srgbClr val="0070C0"/>
                </a:solidFill>
              </a:endParaRPr>
            </a:p>
          </p:txBody>
        </p:sp>
        <p:sp>
          <p:nvSpPr>
            <p:cNvPr id="381" name="Oval 118">
              <a:extLst>
                <a:ext uri="{FF2B5EF4-FFF2-40B4-BE49-F238E27FC236}">
                  <a16:creationId xmlns:a16="http://schemas.microsoft.com/office/drawing/2014/main" id="{DEBC15A1-450C-4C0A-AFC1-097777E670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1449" y="2763125"/>
              <a:ext cx="33431" cy="33431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pPr eaLnBrk="1" hangingPunct="1"/>
              <a:endParaRPr lang="nl-NL" altLang="nl-NL" sz="2400">
                <a:solidFill>
                  <a:srgbClr val="0070C0"/>
                </a:solidFill>
              </a:endParaRPr>
            </a:p>
          </p:txBody>
        </p:sp>
        <p:sp>
          <p:nvSpPr>
            <p:cNvPr id="382" name="Oval 119">
              <a:extLst>
                <a:ext uri="{FF2B5EF4-FFF2-40B4-BE49-F238E27FC236}">
                  <a16:creationId xmlns:a16="http://schemas.microsoft.com/office/drawing/2014/main" id="{1C3614E4-6461-4479-8D7F-8776C47CF4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9000" y="2833025"/>
              <a:ext cx="30392" cy="33431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pPr eaLnBrk="1" hangingPunct="1"/>
              <a:endParaRPr lang="nl-NL" altLang="nl-NL" sz="2400">
                <a:solidFill>
                  <a:srgbClr val="0070C0"/>
                </a:solidFill>
              </a:endParaRPr>
            </a:p>
          </p:txBody>
        </p:sp>
      </p:grpSp>
      <p:grpSp>
        <p:nvGrpSpPr>
          <p:cNvPr id="413" name="Groep 412">
            <a:extLst>
              <a:ext uri="{FF2B5EF4-FFF2-40B4-BE49-F238E27FC236}">
                <a16:creationId xmlns:a16="http://schemas.microsoft.com/office/drawing/2014/main" id="{3DEB6CE1-0A8C-4E6D-8735-2BF24C1AF885}"/>
              </a:ext>
            </a:extLst>
          </p:cNvPr>
          <p:cNvGrpSpPr/>
          <p:nvPr/>
        </p:nvGrpSpPr>
        <p:grpSpPr>
          <a:xfrm>
            <a:off x="799940" y="2465905"/>
            <a:ext cx="3439990" cy="952758"/>
            <a:chOff x="799940" y="2427805"/>
            <a:chExt cx="3439990" cy="952758"/>
          </a:xfrm>
        </p:grpSpPr>
        <p:cxnSp>
          <p:nvCxnSpPr>
            <p:cNvPr id="396" name="Rechte verbindingslijn 395">
              <a:extLst>
                <a:ext uri="{FF2B5EF4-FFF2-40B4-BE49-F238E27FC236}">
                  <a16:creationId xmlns:a16="http://schemas.microsoft.com/office/drawing/2014/main" id="{C2617D2F-F7E8-497E-A6E0-82ADC3FA0780}"/>
                </a:ext>
              </a:extLst>
            </p:cNvPr>
            <p:cNvCxnSpPr>
              <a:cxnSpLocks/>
            </p:cNvCxnSpPr>
            <p:nvPr/>
          </p:nvCxnSpPr>
          <p:spPr>
            <a:xfrm>
              <a:off x="799940" y="2618557"/>
              <a:ext cx="3439990" cy="0"/>
            </a:xfrm>
            <a:prstGeom prst="line">
              <a:avLst/>
            </a:prstGeom>
            <a:ln w="57150">
              <a:solidFill>
                <a:srgbClr val="000000"/>
              </a:solidFill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sp>
          <p:nvSpPr>
            <p:cNvPr id="393" name="Rechthoek 392">
              <a:extLst>
                <a:ext uri="{FF2B5EF4-FFF2-40B4-BE49-F238E27FC236}">
                  <a16:creationId xmlns:a16="http://schemas.microsoft.com/office/drawing/2014/main" id="{2B8BA0D4-3E18-414E-B8AC-1E91C6839523}"/>
                </a:ext>
              </a:extLst>
            </p:cNvPr>
            <p:cNvSpPr/>
            <p:nvPr/>
          </p:nvSpPr>
          <p:spPr>
            <a:xfrm>
              <a:off x="2038097" y="2427805"/>
              <a:ext cx="963676" cy="381505"/>
            </a:xfrm>
            <a:prstGeom prst="rect">
              <a:avLst/>
            </a:prstGeom>
            <a:ln w="38100"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cxnSp>
          <p:nvCxnSpPr>
            <p:cNvPr id="397" name="Rechte verbindingslijn 396">
              <a:extLst>
                <a:ext uri="{FF2B5EF4-FFF2-40B4-BE49-F238E27FC236}">
                  <a16:creationId xmlns:a16="http://schemas.microsoft.com/office/drawing/2014/main" id="{751988C2-1AC7-4F2C-A072-780AEEBA74E1}"/>
                </a:ext>
              </a:extLst>
            </p:cNvPr>
            <p:cNvCxnSpPr>
              <a:cxnSpLocks/>
            </p:cNvCxnSpPr>
            <p:nvPr/>
          </p:nvCxnSpPr>
          <p:spPr>
            <a:xfrm>
              <a:off x="799940" y="3189810"/>
              <a:ext cx="3439990" cy="0"/>
            </a:xfrm>
            <a:prstGeom prst="line">
              <a:avLst/>
            </a:prstGeom>
            <a:ln w="57150">
              <a:solidFill>
                <a:srgbClr val="00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394" name="Rechthoek 393">
              <a:extLst>
                <a:ext uri="{FF2B5EF4-FFF2-40B4-BE49-F238E27FC236}">
                  <a16:creationId xmlns:a16="http://schemas.microsoft.com/office/drawing/2014/main" id="{54D6DAB8-4A9A-482F-B4BD-5699D15704B4}"/>
                </a:ext>
              </a:extLst>
            </p:cNvPr>
            <p:cNvSpPr/>
            <p:nvPr/>
          </p:nvSpPr>
          <p:spPr>
            <a:xfrm>
              <a:off x="2038097" y="2999058"/>
              <a:ext cx="963676" cy="381505"/>
            </a:xfrm>
            <a:prstGeom prst="rect">
              <a:avLst/>
            </a:prstGeom>
            <a:ln w="38100"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grpSp>
        <p:nvGrpSpPr>
          <p:cNvPr id="412" name="Groep 411">
            <a:extLst>
              <a:ext uri="{FF2B5EF4-FFF2-40B4-BE49-F238E27FC236}">
                <a16:creationId xmlns:a16="http://schemas.microsoft.com/office/drawing/2014/main" id="{827AB563-4387-47FC-8FC1-11181EF11B4D}"/>
              </a:ext>
            </a:extLst>
          </p:cNvPr>
          <p:cNvGrpSpPr/>
          <p:nvPr/>
        </p:nvGrpSpPr>
        <p:grpSpPr>
          <a:xfrm>
            <a:off x="8241031" y="2445758"/>
            <a:ext cx="3439990" cy="964276"/>
            <a:chOff x="4519931" y="2407658"/>
            <a:chExt cx="3439990" cy="964276"/>
          </a:xfrm>
        </p:grpSpPr>
        <p:cxnSp>
          <p:nvCxnSpPr>
            <p:cNvPr id="402" name="Rechte verbindingslijn 401">
              <a:extLst>
                <a:ext uri="{FF2B5EF4-FFF2-40B4-BE49-F238E27FC236}">
                  <a16:creationId xmlns:a16="http://schemas.microsoft.com/office/drawing/2014/main" id="{23537D0E-8C5A-4E28-858A-6501F2DEFDF3}"/>
                </a:ext>
              </a:extLst>
            </p:cNvPr>
            <p:cNvCxnSpPr>
              <a:cxnSpLocks/>
            </p:cNvCxnSpPr>
            <p:nvPr/>
          </p:nvCxnSpPr>
          <p:spPr>
            <a:xfrm>
              <a:off x="4519931" y="2604724"/>
              <a:ext cx="3439990" cy="0"/>
            </a:xfrm>
            <a:prstGeom prst="line">
              <a:avLst/>
            </a:prstGeom>
            <a:ln w="57150">
              <a:solidFill>
                <a:srgbClr val="000000"/>
              </a:solidFill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404" name="Rechte verbindingslijn 403">
              <a:extLst>
                <a:ext uri="{FF2B5EF4-FFF2-40B4-BE49-F238E27FC236}">
                  <a16:creationId xmlns:a16="http://schemas.microsoft.com/office/drawing/2014/main" id="{3F645D4D-FDBB-4570-9E99-87BB894DDE6A}"/>
                </a:ext>
              </a:extLst>
            </p:cNvPr>
            <p:cNvCxnSpPr>
              <a:cxnSpLocks/>
            </p:cNvCxnSpPr>
            <p:nvPr/>
          </p:nvCxnSpPr>
          <p:spPr>
            <a:xfrm>
              <a:off x="4519931" y="3175977"/>
              <a:ext cx="3439990" cy="0"/>
            </a:xfrm>
            <a:prstGeom prst="line">
              <a:avLst/>
            </a:prstGeom>
            <a:ln w="57150">
              <a:solidFill>
                <a:srgbClr val="00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grpSp>
          <p:nvGrpSpPr>
            <p:cNvPr id="408" name="Groep 407">
              <a:extLst>
                <a:ext uri="{FF2B5EF4-FFF2-40B4-BE49-F238E27FC236}">
                  <a16:creationId xmlns:a16="http://schemas.microsoft.com/office/drawing/2014/main" id="{C7C82A27-6C1D-43CF-8372-D9399204A724}"/>
                </a:ext>
              </a:extLst>
            </p:cNvPr>
            <p:cNvGrpSpPr/>
            <p:nvPr/>
          </p:nvGrpSpPr>
          <p:grpSpPr>
            <a:xfrm>
              <a:off x="4690003" y="2407658"/>
              <a:ext cx="3099846" cy="964276"/>
              <a:chOff x="5758088" y="2402454"/>
              <a:chExt cx="3099846" cy="964276"/>
            </a:xfrm>
          </p:grpSpPr>
          <p:sp>
            <p:nvSpPr>
              <p:cNvPr id="403" name="Rechthoek 402">
                <a:extLst>
                  <a:ext uri="{FF2B5EF4-FFF2-40B4-BE49-F238E27FC236}">
                    <a16:creationId xmlns:a16="http://schemas.microsoft.com/office/drawing/2014/main" id="{11106C3C-AE4B-49FE-BB2D-0D5DE2C3D403}"/>
                  </a:ext>
                </a:extLst>
              </p:cNvPr>
              <p:cNvSpPr/>
              <p:nvPr/>
            </p:nvSpPr>
            <p:spPr>
              <a:xfrm>
                <a:off x="5758088" y="2413972"/>
                <a:ext cx="963676" cy="381505"/>
              </a:xfrm>
              <a:prstGeom prst="rect">
                <a:avLst/>
              </a:prstGeom>
              <a:ln w="38100"/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405" name="Rechthoek 404">
                <a:extLst>
                  <a:ext uri="{FF2B5EF4-FFF2-40B4-BE49-F238E27FC236}">
                    <a16:creationId xmlns:a16="http://schemas.microsoft.com/office/drawing/2014/main" id="{12F71D1C-674C-483E-9AE6-AA4411B99FC2}"/>
                  </a:ext>
                </a:extLst>
              </p:cNvPr>
              <p:cNvSpPr/>
              <p:nvPr/>
            </p:nvSpPr>
            <p:spPr>
              <a:xfrm>
                <a:off x="5758088" y="2985225"/>
                <a:ext cx="963676" cy="381505"/>
              </a:xfrm>
              <a:prstGeom prst="rect">
                <a:avLst/>
              </a:prstGeom>
              <a:ln w="38100"/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406" name="Rechthoek 405">
                <a:extLst>
                  <a:ext uri="{FF2B5EF4-FFF2-40B4-BE49-F238E27FC236}">
                    <a16:creationId xmlns:a16="http://schemas.microsoft.com/office/drawing/2014/main" id="{E18944AA-4F57-4C5A-BB0D-07C21DBBFE7C}"/>
                  </a:ext>
                </a:extLst>
              </p:cNvPr>
              <p:cNvSpPr/>
              <p:nvPr/>
            </p:nvSpPr>
            <p:spPr>
              <a:xfrm>
                <a:off x="6826762" y="2413972"/>
                <a:ext cx="963676" cy="381505"/>
              </a:xfrm>
              <a:prstGeom prst="rect">
                <a:avLst/>
              </a:prstGeom>
              <a:ln w="38100"/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407" name="Rechthoek 406">
                <a:extLst>
                  <a:ext uri="{FF2B5EF4-FFF2-40B4-BE49-F238E27FC236}">
                    <a16:creationId xmlns:a16="http://schemas.microsoft.com/office/drawing/2014/main" id="{792D0FE1-B656-4761-89D1-EC7E005292FB}"/>
                  </a:ext>
                </a:extLst>
              </p:cNvPr>
              <p:cNvSpPr/>
              <p:nvPr/>
            </p:nvSpPr>
            <p:spPr>
              <a:xfrm>
                <a:off x="6826762" y="2985225"/>
                <a:ext cx="963676" cy="381505"/>
              </a:xfrm>
              <a:prstGeom prst="rect">
                <a:avLst/>
              </a:prstGeom>
              <a:ln w="38100"/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409" name="Rechthoek 408">
                <a:extLst>
                  <a:ext uri="{FF2B5EF4-FFF2-40B4-BE49-F238E27FC236}">
                    <a16:creationId xmlns:a16="http://schemas.microsoft.com/office/drawing/2014/main" id="{483252DC-057F-4C0A-BFBA-045BE94C60A1}"/>
                  </a:ext>
                </a:extLst>
              </p:cNvPr>
              <p:cNvSpPr/>
              <p:nvPr/>
            </p:nvSpPr>
            <p:spPr>
              <a:xfrm>
                <a:off x="7894258" y="2402454"/>
                <a:ext cx="963676" cy="381505"/>
              </a:xfrm>
              <a:prstGeom prst="rect">
                <a:avLst/>
              </a:prstGeom>
              <a:ln w="38100"/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410" name="Rechthoek 409">
                <a:extLst>
                  <a:ext uri="{FF2B5EF4-FFF2-40B4-BE49-F238E27FC236}">
                    <a16:creationId xmlns:a16="http://schemas.microsoft.com/office/drawing/2014/main" id="{739E65A5-C9F0-42C5-BA0D-3B47228F73BE}"/>
                  </a:ext>
                </a:extLst>
              </p:cNvPr>
              <p:cNvSpPr/>
              <p:nvPr/>
            </p:nvSpPr>
            <p:spPr>
              <a:xfrm>
                <a:off x="7894258" y="2973707"/>
                <a:ext cx="963676" cy="381505"/>
              </a:xfrm>
              <a:prstGeom prst="rect">
                <a:avLst/>
              </a:prstGeom>
              <a:ln w="38100"/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</p:grpSp>
      <p:grpSp>
        <p:nvGrpSpPr>
          <p:cNvPr id="195" name="Groep 194">
            <a:extLst>
              <a:ext uri="{FF2B5EF4-FFF2-40B4-BE49-F238E27FC236}">
                <a16:creationId xmlns:a16="http://schemas.microsoft.com/office/drawing/2014/main" id="{4A952582-16B8-42F5-9776-9703F8518690}"/>
              </a:ext>
            </a:extLst>
          </p:cNvPr>
          <p:cNvGrpSpPr/>
          <p:nvPr/>
        </p:nvGrpSpPr>
        <p:grpSpPr>
          <a:xfrm>
            <a:off x="5274361" y="3914359"/>
            <a:ext cx="1908079" cy="2016636"/>
            <a:chOff x="3051577" y="3814915"/>
            <a:chExt cx="1908079" cy="2016636"/>
          </a:xfrm>
        </p:grpSpPr>
        <p:grpSp>
          <p:nvGrpSpPr>
            <p:cNvPr id="196" name="Groep 195">
              <a:extLst>
                <a:ext uri="{FF2B5EF4-FFF2-40B4-BE49-F238E27FC236}">
                  <a16:creationId xmlns:a16="http://schemas.microsoft.com/office/drawing/2014/main" id="{639532F3-2350-42C2-964B-5A27ABCD7A27}"/>
                </a:ext>
              </a:extLst>
            </p:cNvPr>
            <p:cNvGrpSpPr>
              <a:grpSpLocks noChangeAspect="1"/>
            </p:cNvGrpSpPr>
            <p:nvPr/>
          </p:nvGrpSpPr>
          <p:grpSpPr>
            <a:xfrm rot="-3600000" flipH="1">
              <a:off x="3266911" y="4150350"/>
              <a:ext cx="287902" cy="718570"/>
              <a:chOff x="7989467" y="-443316"/>
              <a:chExt cx="1213577" cy="3061020"/>
            </a:xfrm>
          </p:grpSpPr>
          <p:sp>
            <p:nvSpPr>
              <p:cNvPr id="294" name="Freeform 5">
                <a:extLst>
                  <a:ext uri="{FF2B5EF4-FFF2-40B4-BE49-F238E27FC236}">
                    <a16:creationId xmlns:a16="http://schemas.microsoft.com/office/drawing/2014/main" id="{BF8A0253-C73F-49EB-9943-F883DE4877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50742" y="1087194"/>
                <a:ext cx="227391" cy="1530510"/>
              </a:xfrm>
              <a:custGeom>
                <a:avLst/>
                <a:gdLst>
                  <a:gd name="T0" fmla="*/ 99 w 151"/>
                  <a:gd name="T1" fmla="*/ 0 h 1021"/>
                  <a:gd name="T2" fmla="*/ 11 w 151"/>
                  <a:gd name="T3" fmla="*/ 412 h 1021"/>
                  <a:gd name="T4" fmla="*/ 141 w 151"/>
                  <a:gd name="T5" fmla="*/ 828 h 1021"/>
                  <a:gd name="T6" fmla="*/ 151 w 151"/>
                  <a:gd name="T7" fmla="*/ 1021 h 10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1" h="1021">
                    <a:moveTo>
                      <a:pt x="99" y="0"/>
                    </a:moveTo>
                    <a:cubicBezTo>
                      <a:pt x="99" y="0"/>
                      <a:pt x="21" y="271"/>
                      <a:pt x="11" y="412"/>
                    </a:cubicBezTo>
                    <a:cubicBezTo>
                      <a:pt x="0" y="552"/>
                      <a:pt x="130" y="635"/>
                      <a:pt x="141" y="828"/>
                    </a:cubicBezTo>
                    <a:cubicBezTo>
                      <a:pt x="151" y="1021"/>
                      <a:pt x="151" y="1021"/>
                      <a:pt x="151" y="1021"/>
                    </a:cubicBezTo>
                  </a:path>
                </a:pathLst>
              </a:custGeom>
              <a:noFill/>
              <a:ln w="381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95" name="Freeform 6">
                <a:extLst>
                  <a:ext uri="{FF2B5EF4-FFF2-40B4-BE49-F238E27FC236}">
                    <a16:creationId xmlns:a16="http://schemas.microsoft.com/office/drawing/2014/main" id="{1F5F804A-9542-4709-A610-3EBD3D2CCC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71844" y="1066841"/>
                <a:ext cx="234806" cy="1530510"/>
              </a:xfrm>
              <a:custGeom>
                <a:avLst/>
                <a:gdLst>
                  <a:gd name="T0" fmla="*/ 63 w 156"/>
                  <a:gd name="T1" fmla="*/ 1021 h 1021"/>
                  <a:gd name="T2" fmla="*/ 147 w 156"/>
                  <a:gd name="T3" fmla="*/ 608 h 1021"/>
                  <a:gd name="T4" fmla="*/ 13 w 156"/>
                  <a:gd name="T5" fmla="*/ 193 h 1021"/>
                  <a:gd name="T6" fmla="*/ 0 w 156"/>
                  <a:gd name="T7" fmla="*/ 0 h 10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6" h="1021">
                    <a:moveTo>
                      <a:pt x="63" y="1021"/>
                    </a:moveTo>
                    <a:cubicBezTo>
                      <a:pt x="63" y="1021"/>
                      <a:pt x="138" y="749"/>
                      <a:pt x="147" y="608"/>
                    </a:cubicBezTo>
                    <a:cubicBezTo>
                      <a:pt x="156" y="468"/>
                      <a:pt x="25" y="386"/>
                      <a:pt x="13" y="193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noFill/>
              <a:ln w="381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96" name="Freeform 7">
                <a:extLst>
                  <a:ext uri="{FF2B5EF4-FFF2-40B4-BE49-F238E27FC236}">
                    <a16:creationId xmlns:a16="http://schemas.microsoft.com/office/drawing/2014/main" id="{C76A2D1B-46D2-4D02-BC50-1219D97A9E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89467" y="-439246"/>
                <a:ext cx="577129" cy="545448"/>
              </a:xfrm>
              <a:custGeom>
                <a:avLst/>
                <a:gdLst>
                  <a:gd name="T0" fmla="*/ 125 w 383"/>
                  <a:gd name="T1" fmla="*/ 0 h 364"/>
                  <a:gd name="T2" fmla="*/ 0 w 383"/>
                  <a:gd name="T3" fmla="*/ 124 h 364"/>
                  <a:gd name="T4" fmla="*/ 0 w 383"/>
                  <a:gd name="T5" fmla="*/ 239 h 364"/>
                  <a:gd name="T6" fmla="*/ 125 w 383"/>
                  <a:gd name="T7" fmla="*/ 364 h 364"/>
                  <a:gd name="T8" fmla="*/ 143 w 383"/>
                  <a:gd name="T9" fmla="*/ 362 h 364"/>
                  <a:gd name="T10" fmla="*/ 144 w 383"/>
                  <a:gd name="T11" fmla="*/ 362 h 364"/>
                  <a:gd name="T12" fmla="*/ 258 w 383"/>
                  <a:gd name="T13" fmla="*/ 362 h 364"/>
                  <a:gd name="T14" fmla="*/ 383 w 383"/>
                  <a:gd name="T15" fmla="*/ 237 h 364"/>
                  <a:gd name="T16" fmla="*/ 258 w 383"/>
                  <a:gd name="T17" fmla="*/ 112 h 364"/>
                  <a:gd name="T18" fmla="*/ 249 w 383"/>
                  <a:gd name="T19" fmla="*/ 112 h 364"/>
                  <a:gd name="T20" fmla="*/ 125 w 383"/>
                  <a:gd name="T21" fmla="*/ 0 h 3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83" h="364">
                    <a:moveTo>
                      <a:pt x="125" y="0"/>
                    </a:moveTo>
                    <a:cubicBezTo>
                      <a:pt x="56" y="0"/>
                      <a:pt x="0" y="55"/>
                      <a:pt x="0" y="124"/>
                    </a:cubicBezTo>
                    <a:cubicBezTo>
                      <a:pt x="0" y="239"/>
                      <a:pt x="0" y="239"/>
                      <a:pt x="0" y="239"/>
                    </a:cubicBezTo>
                    <a:cubicBezTo>
                      <a:pt x="0" y="308"/>
                      <a:pt x="56" y="364"/>
                      <a:pt x="125" y="364"/>
                    </a:cubicBezTo>
                    <a:cubicBezTo>
                      <a:pt x="131" y="364"/>
                      <a:pt x="137" y="363"/>
                      <a:pt x="143" y="362"/>
                    </a:cubicBezTo>
                    <a:cubicBezTo>
                      <a:pt x="143" y="362"/>
                      <a:pt x="144" y="362"/>
                      <a:pt x="144" y="362"/>
                    </a:cubicBezTo>
                    <a:cubicBezTo>
                      <a:pt x="258" y="362"/>
                      <a:pt x="258" y="362"/>
                      <a:pt x="258" y="362"/>
                    </a:cubicBezTo>
                    <a:cubicBezTo>
                      <a:pt x="327" y="362"/>
                      <a:pt x="383" y="306"/>
                      <a:pt x="383" y="237"/>
                    </a:cubicBezTo>
                    <a:cubicBezTo>
                      <a:pt x="383" y="167"/>
                      <a:pt x="327" y="112"/>
                      <a:pt x="258" y="112"/>
                    </a:cubicBezTo>
                    <a:cubicBezTo>
                      <a:pt x="249" y="112"/>
                      <a:pt x="249" y="112"/>
                      <a:pt x="249" y="112"/>
                    </a:cubicBezTo>
                    <a:cubicBezTo>
                      <a:pt x="242" y="48"/>
                      <a:pt x="190" y="0"/>
                      <a:pt x="125" y="0"/>
                    </a:cubicBezTo>
                    <a:close/>
                  </a:path>
                </a:pathLst>
              </a:custGeom>
              <a:ln w="38100">
                <a:headEnd/>
                <a:tailEnd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97" name="Freeform 8">
                <a:extLst>
                  <a:ext uri="{FF2B5EF4-FFF2-40B4-BE49-F238E27FC236}">
                    <a16:creationId xmlns:a16="http://schemas.microsoft.com/office/drawing/2014/main" id="{394CF1E3-02BF-4C00-B4E3-2231678E74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6533" y="-443316"/>
                <a:ext cx="576511" cy="549518"/>
              </a:xfrm>
              <a:custGeom>
                <a:avLst/>
                <a:gdLst>
                  <a:gd name="T0" fmla="*/ 258 w 383"/>
                  <a:gd name="T1" fmla="*/ 0 h 365"/>
                  <a:gd name="T2" fmla="*/ 383 w 383"/>
                  <a:gd name="T3" fmla="*/ 125 h 365"/>
                  <a:gd name="T4" fmla="*/ 383 w 383"/>
                  <a:gd name="T5" fmla="*/ 240 h 365"/>
                  <a:gd name="T6" fmla="*/ 258 w 383"/>
                  <a:gd name="T7" fmla="*/ 365 h 365"/>
                  <a:gd name="T8" fmla="*/ 240 w 383"/>
                  <a:gd name="T9" fmla="*/ 363 h 365"/>
                  <a:gd name="T10" fmla="*/ 239 w 383"/>
                  <a:gd name="T11" fmla="*/ 363 h 365"/>
                  <a:gd name="T12" fmla="*/ 125 w 383"/>
                  <a:gd name="T13" fmla="*/ 363 h 365"/>
                  <a:gd name="T14" fmla="*/ 0 w 383"/>
                  <a:gd name="T15" fmla="*/ 237 h 365"/>
                  <a:gd name="T16" fmla="*/ 125 w 383"/>
                  <a:gd name="T17" fmla="*/ 113 h 365"/>
                  <a:gd name="T18" fmla="*/ 134 w 383"/>
                  <a:gd name="T19" fmla="*/ 113 h 365"/>
                  <a:gd name="T20" fmla="*/ 258 w 383"/>
                  <a:gd name="T21" fmla="*/ 0 h 3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83" h="365">
                    <a:moveTo>
                      <a:pt x="258" y="0"/>
                    </a:moveTo>
                    <a:cubicBezTo>
                      <a:pt x="327" y="0"/>
                      <a:pt x="383" y="56"/>
                      <a:pt x="383" y="125"/>
                    </a:cubicBezTo>
                    <a:cubicBezTo>
                      <a:pt x="383" y="240"/>
                      <a:pt x="383" y="240"/>
                      <a:pt x="383" y="240"/>
                    </a:cubicBezTo>
                    <a:cubicBezTo>
                      <a:pt x="383" y="309"/>
                      <a:pt x="327" y="365"/>
                      <a:pt x="258" y="365"/>
                    </a:cubicBezTo>
                    <a:cubicBezTo>
                      <a:pt x="252" y="365"/>
                      <a:pt x="246" y="364"/>
                      <a:pt x="240" y="363"/>
                    </a:cubicBezTo>
                    <a:cubicBezTo>
                      <a:pt x="239" y="363"/>
                      <a:pt x="239" y="363"/>
                      <a:pt x="239" y="363"/>
                    </a:cubicBezTo>
                    <a:cubicBezTo>
                      <a:pt x="125" y="363"/>
                      <a:pt x="125" y="363"/>
                      <a:pt x="125" y="363"/>
                    </a:cubicBezTo>
                    <a:cubicBezTo>
                      <a:pt x="56" y="363"/>
                      <a:pt x="0" y="307"/>
                      <a:pt x="0" y="237"/>
                    </a:cubicBezTo>
                    <a:cubicBezTo>
                      <a:pt x="0" y="168"/>
                      <a:pt x="56" y="113"/>
                      <a:pt x="125" y="113"/>
                    </a:cubicBezTo>
                    <a:cubicBezTo>
                      <a:pt x="134" y="113"/>
                      <a:pt x="134" y="113"/>
                      <a:pt x="134" y="113"/>
                    </a:cubicBezTo>
                    <a:cubicBezTo>
                      <a:pt x="140" y="49"/>
                      <a:pt x="193" y="0"/>
                      <a:pt x="258" y="0"/>
                    </a:cubicBezTo>
                    <a:close/>
                  </a:path>
                </a:pathLst>
              </a:custGeom>
              <a:ln w="38100">
                <a:headEnd/>
                <a:tailEnd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98" name="Freeform 9">
                <a:extLst>
                  <a:ext uri="{FF2B5EF4-FFF2-40B4-BE49-F238E27FC236}">
                    <a16:creationId xmlns:a16="http://schemas.microsoft.com/office/drawing/2014/main" id="{9749553B-0E6A-4212-9808-6BBEF195DD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33339" y="195753"/>
                <a:ext cx="517809" cy="907723"/>
              </a:xfrm>
              <a:custGeom>
                <a:avLst/>
                <a:gdLst>
                  <a:gd name="T0" fmla="*/ 125 w 344"/>
                  <a:gd name="T1" fmla="*/ 0 h 605"/>
                  <a:gd name="T2" fmla="*/ 218 w 344"/>
                  <a:gd name="T3" fmla="*/ 0 h 605"/>
                  <a:gd name="T4" fmla="*/ 344 w 344"/>
                  <a:gd name="T5" fmla="*/ 126 h 605"/>
                  <a:gd name="T6" fmla="*/ 344 w 344"/>
                  <a:gd name="T7" fmla="*/ 479 h 605"/>
                  <a:gd name="T8" fmla="*/ 218 w 344"/>
                  <a:gd name="T9" fmla="*/ 605 h 605"/>
                  <a:gd name="T10" fmla="*/ 125 w 344"/>
                  <a:gd name="T11" fmla="*/ 605 h 605"/>
                  <a:gd name="T12" fmla="*/ 0 w 344"/>
                  <a:gd name="T13" fmla="*/ 479 h 605"/>
                  <a:gd name="T14" fmla="*/ 0 w 344"/>
                  <a:gd name="T15" fmla="*/ 126 h 605"/>
                  <a:gd name="T16" fmla="*/ 125 w 344"/>
                  <a:gd name="T17" fmla="*/ 0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44" h="605">
                    <a:moveTo>
                      <a:pt x="125" y="0"/>
                    </a:moveTo>
                    <a:cubicBezTo>
                      <a:pt x="218" y="0"/>
                      <a:pt x="218" y="0"/>
                      <a:pt x="218" y="0"/>
                    </a:cubicBezTo>
                    <a:cubicBezTo>
                      <a:pt x="288" y="0"/>
                      <a:pt x="344" y="56"/>
                      <a:pt x="344" y="126"/>
                    </a:cubicBezTo>
                    <a:cubicBezTo>
                      <a:pt x="344" y="479"/>
                      <a:pt x="344" y="479"/>
                      <a:pt x="344" y="479"/>
                    </a:cubicBezTo>
                    <a:cubicBezTo>
                      <a:pt x="344" y="549"/>
                      <a:pt x="288" y="605"/>
                      <a:pt x="218" y="605"/>
                    </a:cubicBezTo>
                    <a:cubicBezTo>
                      <a:pt x="125" y="605"/>
                      <a:pt x="125" y="605"/>
                      <a:pt x="125" y="605"/>
                    </a:cubicBezTo>
                    <a:cubicBezTo>
                      <a:pt x="56" y="605"/>
                      <a:pt x="0" y="549"/>
                      <a:pt x="0" y="479"/>
                    </a:cubicBezTo>
                    <a:cubicBezTo>
                      <a:pt x="0" y="126"/>
                      <a:pt x="0" y="126"/>
                      <a:pt x="0" y="126"/>
                    </a:cubicBezTo>
                    <a:cubicBezTo>
                      <a:pt x="0" y="56"/>
                      <a:pt x="56" y="0"/>
                      <a:pt x="125" y="0"/>
                    </a:cubicBezTo>
                    <a:close/>
                  </a:path>
                </a:pathLst>
              </a:custGeom>
              <a:ln w="38100">
                <a:headEnd/>
                <a:tailEnd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99" name="Freeform 11">
                <a:extLst>
                  <a:ext uri="{FF2B5EF4-FFF2-40B4-BE49-F238E27FC236}">
                    <a16:creationId xmlns:a16="http://schemas.microsoft.com/office/drawing/2014/main" id="{981863B3-D9A4-43EA-94D8-10D48C9751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12939" y="175400"/>
                <a:ext cx="517809" cy="903652"/>
              </a:xfrm>
              <a:custGeom>
                <a:avLst/>
                <a:gdLst>
                  <a:gd name="T0" fmla="*/ 126 w 344"/>
                  <a:gd name="T1" fmla="*/ 0 h 604"/>
                  <a:gd name="T2" fmla="*/ 219 w 344"/>
                  <a:gd name="T3" fmla="*/ 0 h 604"/>
                  <a:gd name="T4" fmla="*/ 344 w 344"/>
                  <a:gd name="T5" fmla="*/ 126 h 604"/>
                  <a:gd name="T6" fmla="*/ 344 w 344"/>
                  <a:gd name="T7" fmla="*/ 479 h 604"/>
                  <a:gd name="T8" fmla="*/ 219 w 344"/>
                  <a:gd name="T9" fmla="*/ 604 h 604"/>
                  <a:gd name="T10" fmla="*/ 126 w 344"/>
                  <a:gd name="T11" fmla="*/ 604 h 604"/>
                  <a:gd name="T12" fmla="*/ 0 w 344"/>
                  <a:gd name="T13" fmla="*/ 479 h 604"/>
                  <a:gd name="T14" fmla="*/ 0 w 344"/>
                  <a:gd name="T15" fmla="*/ 126 h 604"/>
                  <a:gd name="T16" fmla="*/ 126 w 344"/>
                  <a:gd name="T17" fmla="*/ 0 h 6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44" h="604">
                    <a:moveTo>
                      <a:pt x="126" y="0"/>
                    </a:moveTo>
                    <a:cubicBezTo>
                      <a:pt x="219" y="0"/>
                      <a:pt x="219" y="0"/>
                      <a:pt x="219" y="0"/>
                    </a:cubicBezTo>
                    <a:cubicBezTo>
                      <a:pt x="288" y="0"/>
                      <a:pt x="344" y="56"/>
                      <a:pt x="344" y="126"/>
                    </a:cubicBezTo>
                    <a:cubicBezTo>
                      <a:pt x="344" y="479"/>
                      <a:pt x="344" y="479"/>
                      <a:pt x="344" y="479"/>
                    </a:cubicBezTo>
                    <a:cubicBezTo>
                      <a:pt x="344" y="549"/>
                      <a:pt x="288" y="604"/>
                      <a:pt x="219" y="604"/>
                    </a:cubicBezTo>
                    <a:cubicBezTo>
                      <a:pt x="126" y="604"/>
                      <a:pt x="126" y="604"/>
                      <a:pt x="126" y="604"/>
                    </a:cubicBezTo>
                    <a:cubicBezTo>
                      <a:pt x="56" y="604"/>
                      <a:pt x="0" y="549"/>
                      <a:pt x="0" y="479"/>
                    </a:cubicBezTo>
                    <a:cubicBezTo>
                      <a:pt x="0" y="126"/>
                      <a:pt x="0" y="126"/>
                      <a:pt x="0" y="126"/>
                    </a:cubicBezTo>
                    <a:cubicBezTo>
                      <a:pt x="0" y="56"/>
                      <a:pt x="56" y="0"/>
                      <a:pt x="126" y="0"/>
                    </a:cubicBezTo>
                    <a:close/>
                  </a:path>
                </a:pathLst>
              </a:custGeom>
              <a:ln w="38100">
                <a:headEnd/>
                <a:tailEnd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</p:grpSp>
        <p:grpSp>
          <p:nvGrpSpPr>
            <p:cNvPr id="197" name="Groep 196">
              <a:extLst>
                <a:ext uri="{FF2B5EF4-FFF2-40B4-BE49-F238E27FC236}">
                  <a16:creationId xmlns:a16="http://schemas.microsoft.com/office/drawing/2014/main" id="{962186C4-09BC-4FD6-898D-0B689A539341}"/>
                </a:ext>
              </a:extLst>
            </p:cNvPr>
            <p:cNvGrpSpPr>
              <a:grpSpLocks noChangeAspect="1"/>
            </p:cNvGrpSpPr>
            <p:nvPr/>
          </p:nvGrpSpPr>
          <p:grpSpPr>
            <a:xfrm rot="10800000" flipH="1">
              <a:off x="3836658" y="5112981"/>
              <a:ext cx="287902" cy="718570"/>
              <a:chOff x="7989467" y="-443316"/>
              <a:chExt cx="1213577" cy="3061020"/>
            </a:xfrm>
          </p:grpSpPr>
          <p:sp>
            <p:nvSpPr>
              <p:cNvPr id="288" name="Freeform 5">
                <a:extLst>
                  <a:ext uri="{FF2B5EF4-FFF2-40B4-BE49-F238E27FC236}">
                    <a16:creationId xmlns:a16="http://schemas.microsoft.com/office/drawing/2014/main" id="{89A30F47-0D3A-43CC-9FDA-2784D31D33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50742" y="1087194"/>
                <a:ext cx="227391" cy="1530510"/>
              </a:xfrm>
              <a:custGeom>
                <a:avLst/>
                <a:gdLst>
                  <a:gd name="T0" fmla="*/ 99 w 151"/>
                  <a:gd name="T1" fmla="*/ 0 h 1021"/>
                  <a:gd name="T2" fmla="*/ 11 w 151"/>
                  <a:gd name="T3" fmla="*/ 412 h 1021"/>
                  <a:gd name="T4" fmla="*/ 141 w 151"/>
                  <a:gd name="T5" fmla="*/ 828 h 1021"/>
                  <a:gd name="T6" fmla="*/ 151 w 151"/>
                  <a:gd name="T7" fmla="*/ 1021 h 10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1" h="1021">
                    <a:moveTo>
                      <a:pt x="99" y="0"/>
                    </a:moveTo>
                    <a:cubicBezTo>
                      <a:pt x="99" y="0"/>
                      <a:pt x="21" y="271"/>
                      <a:pt x="11" y="412"/>
                    </a:cubicBezTo>
                    <a:cubicBezTo>
                      <a:pt x="0" y="552"/>
                      <a:pt x="130" y="635"/>
                      <a:pt x="141" y="828"/>
                    </a:cubicBezTo>
                    <a:cubicBezTo>
                      <a:pt x="151" y="1021"/>
                      <a:pt x="151" y="1021"/>
                      <a:pt x="151" y="1021"/>
                    </a:cubicBezTo>
                  </a:path>
                </a:pathLst>
              </a:custGeom>
              <a:noFill/>
              <a:ln w="381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9" name="Freeform 6">
                <a:extLst>
                  <a:ext uri="{FF2B5EF4-FFF2-40B4-BE49-F238E27FC236}">
                    <a16:creationId xmlns:a16="http://schemas.microsoft.com/office/drawing/2014/main" id="{4D2BE490-7CA5-4130-9216-E2583F8E70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71844" y="1066841"/>
                <a:ext cx="234806" cy="1530510"/>
              </a:xfrm>
              <a:custGeom>
                <a:avLst/>
                <a:gdLst>
                  <a:gd name="T0" fmla="*/ 63 w 156"/>
                  <a:gd name="T1" fmla="*/ 1021 h 1021"/>
                  <a:gd name="T2" fmla="*/ 147 w 156"/>
                  <a:gd name="T3" fmla="*/ 608 h 1021"/>
                  <a:gd name="T4" fmla="*/ 13 w 156"/>
                  <a:gd name="T5" fmla="*/ 193 h 1021"/>
                  <a:gd name="T6" fmla="*/ 0 w 156"/>
                  <a:gd name="T7" fmla="*/ 0 h 10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6" h="1021">
                    <a:moveTo>
                      <a:pt x="63" y="1021"/>
                    </a:moveTo>
                    <a:cubicBezTo>
                      <a:pt x="63" y="1021"/>
                      <a:pt x="138" y="749"/>
                      <a:pt x="147" y="608"/>
                    </a:cubicBezTo>
                    <a:cubicBezTo>
                      <a:pt x="156" y="468"/>
                      <a:pt x="25" y="386"/>
                      <a:pt x="13" y="193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noFill/>
              <a:ln w="381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90" name="Freeform 7">
                <a:extLst>
                  <a:ext uri="{FF2B5EF4-FFF2-40B4-BE49-F238E27FC236}">
                    <a16:creationId xmlns:a16="http://schemas.microsoft.com/office/drawing/2014/main" id="{479327BF-C3D1-4BB1-AF56-D78FE17027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89467" y="-439246"/>
                <a:ext cx="577129" cy="545448"/>
              </a:xfrm>
              <a:custGeom>
                <a:avLst/>
                <a:gdLst>
                  <a:gd name="T0" fmla="*/ 125 w 383"/>
                  <a:gd name="T1" fmla="*/ 0 h 364"/>
                  <a:gd name="T2" fmla="*/ 0 w 383"/>
                  <a:gd name="T3" fmla="*/ 124 h 364"/>
                  <a:gd name="T4" fmla="*/ 0 w 383"/>
                  <a:gd name="T5" fmla="*/ 239 h 364"/>
                  <a:gd name="T6" fmla="*/ 125 w 383"/>
                  <a:gd name="T7" fmla="*/ 364 h 364"/>
                  <a:gd name="T8" fmla="*/ 143 w 383"/>
                  <a:gd name="T9" fmla="*/ 362 h 364"/>
                  <a:gd name="T10" fmla="*/ 144 w 383"/>
                  <a:gd name="T11" fmla="*/ 362 h 364"/>
                  <a:gd name="T12" fmla="*/ 258 w 383"/>
                  <a:gd name="T13" fmla="*/ 362 h 364"/>
                  <a:gd name="T14" fmla="*/ 383 w 383"/>
                  <a:gd name="T15" fmla="*/ 237 h 364"/>
                  <a:gd name="T16" fmla="*/ 258 w 383"/>
                  <a:gd name="T17" fmla="*/ 112 h 364"/>
                  <a:gd name="T18" fmla="*/ 249 w 383"/>
                  <a:gd name="T19" fmla="*/ 112 h 364"/>
                  <a:gd name="T20" fmla="*/ 125 w 383"/>
                  <a:gd name="T21" fmla="*/ 0 h 3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83" h="364">
                    <a:moveTo>
                      <a:pt x="125" y="0"/>
                    </a:moveTo>
                    <a:cubicBezTo>
                      <a:pt x="56" y="0"/>
                      <a:pt x="0" y="55"/>
                      <a:pt x="0" y="124"/>
                    </a:cubicBezTo>
                    <a:cubicBezTo>
                      <a:pt x="0" y="239"/>
                      <a:pt x="0" y="239"/>
                      <a:pt x="0" y="239"/>
                    </a:cubicBezTo>
                    <a:cubicBezTo>
                      <a:pt x="0" y="308"/>
                      <a:pt x="56" y="364"/>
                      <a:pt x="125" y="364"/>
                    </a:cubicBezTo>
                    <a:cubicBezTo>
                      <a:pt x="131" y="364"/>
                      <a:pt x="137" y="363"/>
                      <a:pt x="143" y="362"/>
                    </a:cubicBezTo>
                    <a:cubicBezTo>
                      <a:pt x="143" y="362"/>
                      <a:pt x="144" y="362"/>
                      <a:pt x="144" y="362"/>
                    </a:cubicBezTo>
                    <a:cubicBezTo>
                      <a:pt x="258" y="362"/>
                      <a:pt x="258" y="362"/>
                      <a:pt x="258" y="362"/>
                    </a:cubicBezTo>
                    <a:cubicBezTo>
                      <a:pt x="327" y="362"/>
                      <a:pt x="383" y="306"/>
                      <a:pt x="383" y="237"/>
                    </a:cubicBezTo>
                    <a:cubicBezTo>
                      <a:pt x="383" y="167"/>
                      <a:pt x="327" y="112"/>
                      <a:pt x="258" y="112"/>
                    </a:cubicBezTo>
                    <a:cubicBezTo>
                      <a:pt x="249" y="112"/>
                      <a:pt x="249" y="112"/>
                      <a:pt x="249" y="112"/>
                    </a:cubicBezTo>
                    <a:cubicBezTo>
                      <a:pt x="242" y="48"/>
                      <a:pt x="190" y="0"/>
                      <a:pt x="125" y="0"/>
                    </a:cubicBezTo>
                    <a:close/>
                  </a:path>
                </a:pathLst>
              </a:custGeom>
              <a:ln w="38100">
                <a:headEnd/>
                <a:tailEnd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91" name="Freeform 8">
                <a:extLst>
                  <a:ext uri="{FF2B5EF4-FFF2-40B4-BE49-F238E27FC236}">
                    <a16:creationId xmlns:a16="http://schemas.microsoft.com/office/drawing/2014/main" id="{82818547-7446-42D1-B56E-9132D221EE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6533" y="-443316"/>
                <a:ext cx="576511" cy="549518"/>
              </a:xfrm>
              <a:custGeom>
                <a:avLst/>
                <a:gdLst>
                  <a:gd name="T0" fmla="*/ 258 w 383"/>
                  <a:gd name="T1" fmla="*/ 0 h 365"/>
                  <a:gd name="T2" fmla="*/ 383 w 383"/>
                  <a:gd name="T3" fmla="*/ 125 h 365"/>
                  <a:gd name="T4" fmla="*/ 383 w 383"/>
                  <a:gd name="T5" fmla="*/ 240 h 365"/>
                  <a:gd name="T6" fmla="*/ 258 w 383"/>
                  <a:gd name="T7" fmla="*/ 365 h 365"/>
                  <a:gd name="T8" fmla="*/ 240 w 383"/>
                  <a:gd name="T9" fmla="*/ 363 h 365"/>
                  <a:gd name="T10" fmla="*/ 239 w 383"/>
                  <a:gd name="T11" fmla="*/ 363 h 365"/>
                  <a:gd name="T12" fmla="*/ 125 w 383"/>
                  <a:gd name="T13" fmla="*/ 363 h 365"/>
                  <a:gd name="T14" fmla="*/ 0 w 383"/>
                  <a:gd name="T15" fmla="*/ 237 h 365"/>
                  <a:gd name="T16" fmla="*/ 125 w 383"/>
                  <a:gd name="T17" fmla="*/ 113 h 365"/>
                  <a:gd name="T18" fmla="*/ 134 w 383"/>
                  <a:gd name="T19" fmla="*/ 113 h 365"/>
                  <a:gd name="T20" fmla="*/ 258 w 383"/>
                  <a:gd name="T21" fmla="*/ 0 h 3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83" h="365">
                    <a:moveTo>
                      <a:pt x="258" y="0"/>
                    </a:moveTo>
                    <a:cubicBezTo>
                      <a:pt x="327" y="0"/>
                      <a:pt x="383" y="56"/>
                      <a:pt x="383" y="125"/>
                    </a:cubicBezTo>
                    <a:cubicBezTo>
                      <a:pt x="383" y="240"/>
                      <a:pt x="383" y="240"/>
                      <a:pt x="383" y="240"/>
                    </a:cubicBezTo>
                    <a:cubicBezTo>
                      <a:pt x="383" y="309"/>
                      <a:pt x="327" y="365"/>
                      <a:pt x="258" y="365"/>
                    </a:cubicBezTo>
                    <a:cubicBezTo>
                      <a:pt x="252" y="365"/>
                      <a:pt x="246" y="364"/>
                      <a:pt x="240" y="363"/>
                    </a:cubicBezTo>
                    <a:cubicBezTo>
                      <a:pt x="239" y="363"/>
                      <a:pt x="239" y="363"/>
                      <a:pt x="239" y="363"/>
                    </a:cubicBezTo>
                    <a:cubicBezTo>
                      <a:pt x="125" y="363"/>
                      <a:pt x="125" y="363"/>
                      <a:pt x="125" y="363"/>
                    </a:cubicBezTo>
                    <a:cubicBezTo>
                      <a:pt x="56" y="363"/>
                      <a:pt x="0" y="307"/>
                      <a:pt x="0" y="237"/>
                    </a:cubicBezTo>
                    <a:cubicBezTo>
                      <a:pt x="0" y="168"/>
                      <a:pt x="56" y="113"/>
                      <a:pt x="125" y="113"/>
                    </a:cubicBezTo>
                    <a:cubicBezTo>
                      <a:pt x="134" y="113"/>
                      <a:pt x="134" y="113"/>
                      <a:pt x="134" y="113"/>
                    </a:cubicBezTo>
                    <a:cubicBezTo>
                      <a:pt x="140" y="49"/>
                      <a:pt x="193" y="0"/>
                      <a:pt x="258" y="0"/>
                    </a:cubicBezTo>
                    <a:close/>
                  </a:path>
                </a:pathLst>
              </a:custGeom>
              <a:ln w="38100">
                <a:headEnd/>
                <a:tailEnd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92" name="Freeform 9">
                <a:extLst>
                  <a:ext uri="{FF2B5EF4-FFF2-40B4-BE49-F238E27FC236}">
                    <a16:creationId xmlns:a16="http://schemas.microsoft.com/office/drawing/2014/main" id="{45C62C23-9A7E-42C4-BDE4-10BE42AA44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33339" y="195753"/>
                <a:ext cx="517809" cy="907723"/>
              </a:xfrm>
              <a:custGeom>
                <a:avLst/>
                <a:gdLst>
                  <a:gd name="T0" fmla="*/ 125 w 344"/>
                  <a:gd name="T1" fmla="*/ 0 h 605"/>
                  <a:gd name="T2" fmla="*/ 218 w 344"/>
                  <a:gd name="T3" fmla="*/ 0 h 605"/>
                  <a:gd name="T4" fmla="*/ 344 w 344"/>
                  <a:gd name="T5" fmla="*/ 126 h 605"/>
                  <a:gd name="T6" fmla="*/ 344 w 344"/>
                  <a:gd name="T7" fmla="*/ 479 h 605"/>
                  <a:gd name="T8" fmla="*/ 218 w 344"/>
                  <a:gd name="T9" fmla="*/ 605 h 605"/>
                  <a:gd name="T10" fmla="*/ 125 w 344"/>
                  <a:gd name="T11" fmla="*/ 605 h 605"/>
                  <a:gd name="T12" fmla="*/ 0 w 344"/>
                  <a:gd name="T13" fmla="*/ 479 h 605"/>
                  <a:gd name="T14" fmla="*/ 0 w 344"/>
                  <a:gd name="T15" fmla="*/ 126 h 605"/>
                  <a:gd name="T16" fmla="*/ 125 w 344"/>
                  <a:gd name="T17" fmla="*/ 0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44" h="605">
                    <a:moveTo>
                      <a:pt x="125" y="0"/>
                    </a:moveTo>
                    <a:cubicBezTo>
                      <a:pt x="218" y="0"/>
                      <a:pt x="218" y="0"/>
                      <a:pt x="218" y="0"/>
                    </a:cubicBezTo>
                    <a:cubicBezTo>
                      <a:pt x="288" y="0"/>
                      <a:pt x="344" y="56"/>
                      <a:pt x="344" y="126"/>
                    </a:cubicBezTo>
                    <a:cubicBezTo>
                      <a:pt x="344" y="479"/>
                      <a:pt x="344" y="479"/>
                      <a:pt x="344" y="479"/>
                    </a:cubicBezTo>
                    <a:cubicBezTo>
                      <a:pt x="344" y="549"/>
                      <a:pt x="288" y="605"/>
                      <a:pt x="218" y="605"/>
                    </a:cubicBezTo>
                    <a:cubicBezTo>
                      <a:pt x="125" y="605"/>
                      <a:pt x="125" y="605"/>
                      <a:pt x="125" y="605"/>
                    </a:cubicBezTo>
                    <a:cubicBezTo>
                      <a:pt x="56" y="605"/>
                      <a:pt x="0" y="549"/>
                      <a:pt x="0" y="479"/>
                    </a:cubicBezTo>
                    <a:cubicBezTo>
                      <a:pt x="0" y="126"/>
                      <a:pt x="0" y="126"/>
                      <a:pt x="0" y="126"/>
                    </a:cubicBezTo>
                    <a:cubicBezTo>
                      <a:pt x="0" y="56"/>
                      <a:pt x="56" y="0"/>
                      <a:pt x="125" y="0"/>
                    </a:cubicBezTo>
                    <a:close/>
                  </a:path>
                </a:pathLst>
              </a:custGeom>
              <a:ln w="38100">
                <a:headEnd/>
                <a:tailEnd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93" name="Freeform 11">
                <a:extLst>
                  <a:ext uri="{FF2B5EF4-FFF2-40B4-BE49-F238E27FC236}">
                    <a16:creationId xmlns:a16="http://schemas.microsoft.com/office/drawing/2014/main" id="{74774D59-6A6D-483F-84AC-C66CA09FC6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12939" y="175400"/>
                <a:ext cx="517809" cy="903652"/>
              </a:xfrm>
              <a:custGeom>
                <a:avLst/>
                <a:gdLst>
                  <a:gd name="T0" fmla="*/ 126 w 344"/>
                  <a:gd name="T1" fmla="*/ 0 h 604"/>
                  <a:gd name="T2" fmla="*/ 219 w 344"/>
                  <a:gd name="T3" fmla="*/ 0 h 604"/>
                  <a:gd name="T4" fmla="*/ 344 w 344"/>
                  <a:gd name="T5" fmla="*/ 126 h 604"/>
                  <a:gd name="T6" fmla="*/ 344 w 344"/>
                  <a:gd name="T7" fmla="*/ 479 h 604"/>
                  <a:gd name="T8" fmla="*/ 219 w 344"/>
                  <a:gd name="T9" fmla="*/ 604 h 604"/>
                  <a:gd name="T10" fmla="*/ 126 w 344"/>
                  <a:gd name="T11" fmla="*/ 604 h 604"/>
                  <a:gd name="T12" fmla="*/ 0 w 344"/>
                  <a:gd name="T13" fmla="*/ 479 h 604"/>
                  <a:gd name="T14" fmla="*/ 0 w 344"/>
                  <a:gd name="T15" fmla="*/ 126 h 604"/>
                  <a:gd name="T16" fmla="*/ 126 w 344"/>
                  <a:gd name="T17" fmla="*/ 0 h 6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44" h="604">
                    <a:moveTo>
                      <a:pt x="126" y="0"/>
                    </a:moveTo>
                    <a:cubicBezTo>
                      <a:pt x="219" y="0"/>
                      <a:pt x="219" y="0"/>
                      <a:pt x="219" y="0"/>
                    </a:cubicBezTo>
                    <a:cubicBezTo>
                      <a:pt x="288" y="0"/>
                      <a:pt x="344" y="56"/>
                      <a:pt x="344" y="126"/>
                    </a:cubicBezTo>
                    <a:cubicBezTo>
                      <a:pt x="344" y="479"/>
                      <a:pt x="344" y="479"/>
                      <a:pt x="344" y="479"/>
                    </a:cubicBezTo>
                    <a:cubicBezTo>
                      <a:pt x="344" y="549"/>
                      <a:pt x="288" y="604"/>
                      <a:pt x="219" y="604"/>
                    </a:cubicBezTo>
                    <a:cubicBezTo>
                      <a:pt x="126" y="604"/>
                      <a:pt x="126" y="604"/>
                      <a:pt x="126" y="604"/>
                    </a:cubicBezTo>
                    <a:cubicBezTo>
                      <a:pt x="56" y="604"/>
                      <a:pt x="0" y="549"/>
                      <a:pt x="0" y="479"/>
                    </a:cubicBezTo>
                    <a:cubicBezTo>
                      <a:pt x="0" y="126"/>
                      <a:pt x="0" y="126"/>
                      <a:pt x="0" y="126"/>
                    </a:cubicBezTo>
                    <a:cubicBezTo>
                      <a:pt x="0" y="56"/>
                      <a:pt x="56" y="0"/>
                      <a:pt x="126" y="0"/>
                    </a:cubicBezTo>
                    <a:close/>
                  </a:path>
                </a:pathLst>
              </a:custGeom>
              <a:ln w="38100">
                <a:headEnd/>
                <a:tailEnd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</p:grpSp>
        <p:grpSp>
          <p:nvGrpSpPr>
            <p:cNvPr id="198" name="Groep 197">
              <a:extLst>
                <a:ext uri="{FF2B5EF4-FFF2-40B4-BE49-F238E27FC236}">
                  <a16:creationId xmlns:a16="http://schemas.microsoft.com/office/drawing/2014/main" id="{074A5397-EA60-4F36-B59C-87AFD93A4B7A}"/>
                </a:ext>
              </a:extLst>
            </p:cNvPr>
            <p:cNvGrpSpPr>
              <a:grpSpLocks noChangeAspect="1"/>
            </p:cNvGrpSpPr>
            <p:nvPr/>
          </p:nvGrpSpPr>
          <p:grpSpPr>
            <a:xfrm rot="7200000" flipH="1">
              <a:off x="4410158" y="4879556"/>
              <a:ext cx="287902" cy="718570"/>
              <a:chOff x="7989467" y="-443316"/>
              <a:chExt cx="1213577" cy="3061020"/>
            </a:xfrm>
          </p:grpSpPr>
          <p:sp>
            <p:nvSpPr>
              <p:cNvPr id="282" name="Freeform 5">
                <a:extLst>
                  <a:ext uri="{FF2B5EF4-FFF2-40B4-BE49-F238E27FC236}">
                    <a16:creationId xmlns:a16="http://schemas.microsoft.com/office/drawing/2014/main" id="{849AF75F-B2AC-48E9-85F8-A6AF5BECE8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50742" y="1087194"/>
                <a:ext cx="227391" cy="1530510"/>
              </a:xfrm>
              <a:custGeom>
                <a:avLst/>
                <a:gdLst>
                  <a:gd name="T0" fmla="*/ 99 w 151"/>
                  <a:gd name="T1" fmla="*/ 0 h 1021"/>
                  <a:gd name="T2" fmla="*/ 11 w 151"/>
                  <a:gd name="T3" fmla="*/ 412 h 1021"/>
                  <a:gd name="T4" fmla="*/ 141 w 151"/>
                  <a:gd name="T5" fmla="*/ 828 h 1021"/>
                  <a:gd name="T6" fmla="*/ 151 w 151"/>
                  <a:gd name="T7" fmla="*/ 1021 h 10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1" h="1021">
                    <a:moveTo>
                      <a:pt x="99" y="0"/>
                    </a:moveTo>
                    <a:cubicBezTo>
                      <a:pt x="99" y="0"/>
                      <a:pt x="21" y="271"/>
                      <a:pt x="11" y="412"/>
                    </a:cubicBezTo>
                    <a:cubicBezTo>
                      <a:pt x="0" y="552"/>
                      <a:pt x="130" y="635"/>
                      <a:pt x="141" y="828"/>
                    </a:cubicBezTo>
                    <a:cubicBezTo>
                      <a:pt x="151" y="1021"/>
                      <a:pt x="151" y="1021"/>
                      <a:pt x="151" y="1021"/>
                    </a:cubicBezTo>
                  </a:path>
                </a:pathLst>
              </a:custGeom>
              <a:noFill/>
              <a:ln w="381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3" name="Freeform 6">
                <a:extLst>
                  <a:ext uri="{FF2B5EF4-FFF2-40B4-BE49-F238E27FC236}">
                    <a16:creationId xmlns:a16="http://schemas.microsoft.com/office/drawing/2014/main" id="{A9B68477-E07F-4B7C-AAEF-4A888D02D9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71844" y="1066841"/>
                <a:ext cx="234806" cy="1530510"/>
              </a:xfrm>
              <a:custGeom>
                <a:avLst/>
                <a:gdLst>
                  <a:gd name="T0" fmla="*/ 63 w 156"/>
                  <a:gd name="T1" fmla="*/ 1021 h 1021"/>
                  <a:gd name="T2" fmla="*/ 147 w 156"/>
                  <a:gd name="T3" fmla="*/ 608 h 1021"/>
                  <a:gd name="T4" fmla="*/ 13 w 156"/>
                  <a:gd name="T5" fmla="*/ 193 h 1021"/>
                  <a:gd name="T6" fmla="*/ 0 w 156"/>
                  <a:gd name="T7" fmla="*/ 0 h 10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6" h="1021">
                    <a:moveTo>
                      <a:pt x="63" y="1021"/>
                    </a:moveTo>
                    <a:cubicBezTo>
                      <a:pt x="63" y="1021"/>
                      <a:pt x="138" y="749"/>
                      <a:pt x="147" y="608"/>
                    </a:cubicBezTo>
                    <a:cubicBezTo>
                      <a:pt x="156" y="468"/>
                      <a:pt x="25" y="386"/>
                      <a:pt x="13" y="193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noFill/>
              <a:ln w="381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4" name="Freeform 7">
                <a:extLst>
                  <a:ext uri="{FF2B5EF4-FFF2-40B4-BE49-F238E27FC236}">
                    <a16:creationId xmlns:a16="http://schemas.microsoft.com/office/drawing/2014/main" id="{61D8DB9F-F43E-42FE-AFE0-86F4966ABE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89467" y="-439246"/>
                <a:ext cx="577129" cy="545448"/>
              </a:xfrm>
              <a:custGeom>
                <a:avLst/>
                <a:gdLst>
                  <a:gd name="T0" fmla="*/ 125 w 383"/>
                  <a:gd name="T1" fmla="*/ 0 h 364"/>
                  <a:gd name="T2" fmla="*/ 0 w 383"/>
                  <a:gd name="T3" fmla="*/ 124 h 364"/>
                  <a:gd name="T4" fmla="*/ 0 w 383"/>
                  <a:gd name="T5" fmla="*/ 239 h 364"/>
                  <a:gd name="T6" fmla="*/ 125 w 383"/>
                  <a:gd name="T7" fmla="*/ 364 h 364"/>
                  <a:gd name="T8" fmla="*/ 143 w 383"/>
                  <a:gd name="T9" fmla="*/ 362 h 364"/>
                  <a:gd name="T10" fmla="*/ 144 w 383"/>
                  <a:gd name="T11" fmla="*/ 362 h 364"/>
                  <a:gd name="T12" fmla="*/ 258 w 383"/>
                  <a:gd name="T13" fmla="*/ 362 h 364"/>
                  <a:gd name="T14" fmla="*/ 383 w 383"/>
                  <a:gd name="T15" fmla="*/ 237 h 364"/>
                  <a:gd name="T16" fmla="*/ 258 w 383"/>
                  <a:gd name="T17" fmla="*/ 112 h 364"/>
                  <a:gd name="T18" fmla="*/ 249 w 383"/>
                  <a:gd name="T19" fmla="*/ 112 h 364"/>
                  <a:gd name="T20" fmla="*/ 125 w 383"/>
                  <a:gd name="T21" fmla="*/ 0 h 3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83" h="364">
                    <a:moveTo>
                      <a:pt x="125" y="0"/>
                    </a:moveTo>
                    <a:cubicBezTo>
                      <a:pt x="56" y="0"/>
                      <a:pt x="0" y="55"/>
                      <a:pt x="0" y="124"/>
                    </a:cubicBezTo>
                    <a:cubicBezTo>
                      <a:pt x="0" y="239"/>
                      <a:pt x="0" y="239"/>
                      <a:pt x="0" y="239"/>
                    </a:cubicBezTo>
                    <a:cubicBezTo>
                      <a:pt x="0" y="308"/>
                      <a:pt x="56" y="364"/>
                      <a:pt x="125" y="364"/>
                    </a:cubicBezTo>
                    <a:cubicBezTo>
                      <a:pt x="131" y="364"/>
                      <a:pt x="137" y="363"/>
                      <a:pt x="143" y="362"/>
                    </a:cubicBezTo>
                    <a:cubicBezTo>
                      <a:pt x="143" y="362"/>
                      <a:pt x="144" y="362"/>
                      <a:pt x="144" y="362"/>
                    </a:cubicBezTo>
                    <a:cubicBezTo>
                      <a:pt x="258" y="362"/>
                      <a:pt x="258" y="362"/>
                      <a:pt x="258" y="362"/>
                    </a:cubicBezTo>
                    <a:cubicBezTo>
                      <a:pt x="327" y="362"/>
                      <a:pt x="383" y="306"/>
                      <a:pt x="383" y="237"/>
                    </a:cubicBezTo>
                    <a:cubicBezTo>
                      <a:pt x="383" y="167"/>
                      <a:pt x="327" y="112"/>
                      <a:pt x="258" y="112"/>
                    </a:cubicBezTo>
                    <a:cubicBezTo>
                      <a:pt x="249" y="112"/>
                      <a:pt x="249" y="112"/>
                      <a:pt x="249" y="112"/>
                    </a:cubicBezTo>
                    <a:cubicBezTo>
                      <a:pt x="242" y="48"/>
                      <a:pt x="190" y="0"/>
                      <a:pt x="125" y="0"/>
                    </a:cubicBezTo>
                    <a:close/>
                  </a:path>
                </a:pathLst>
              </a:custGeom>
              <a:ln w="38100">
                <a:headEnd/>
                <a:tailEnd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5" name="Freeform 8">
                <a:extLst>
                  <a:ext uri="{FF2B5EF4-FFF2-40B4-BE49-F238E27FC236}">
                    <a16:creationId xmlns:a16="http://schemas.microsoft.com/office/drawing/2014/main" id="{C3AD4BB1-4413-449D-9F34-DD83CBD9FA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6533" y="-443316"/>
                <a:ext cx="576511" cy="549518"/>
              </a:xfrm>
              <a:custGeom>
                <a:avLst/>
                <a:gdLst>
                  <a:gd name="T0" fmla="*/ 258 w 383"/>
                  <a:gd name="T1" fmla="*/ 0 h 365"/>
                  <a:gd name="T2" fmla="*/ 383 w 383"/>
                  <a:gd name="T3" fmla="*/ 125 h 365"/>
                  <a:gd name="T4" fmla="*/ 383 w 383"/>
                  <a:gd name="T5" fmla="*/ 240 h 365"/>
                  <a:gd name="T6" fmla="*/ 258 w 383"/>
                  <a:gd name="T7" fmla="*/ 365 h 365"/>
                  <a:gd name="T8" fmla="*/ 240 w 383"/>
                  <a:gd name="T9" fmla="*/ 363 h 365"/>
                  <a:gd name="T10" fmla="*/ 239 w 383"/>
                  <a:gd name="T11" fmla="*/ 363 h 365"/>
                  <a:gd name="T12" fmla="*/ 125 w 383"/>
                  <a:gd name="T13" fmla="*/ 363 h 365"/>
                  <a:gd name="T14" fmla="*/ 0 w 383"/>
                  <a:gd name="T15" fmla="*/ 237 h 365"/>
                  <a:gd name="T16" fmla="*/ 125 w 383"/>
                  <a:gd name="T17" fmla="*/ 113 h 365"/>
                  <a:gd name="T18" fmla="*/ 134 w 383"/>
                  <a:gd name="T19" fmla="*/ 113 h 365"/>
                  <a:gd name="T20" fmla="*/ 258 w 383"/>
                  <a:gd name="T21" fmla="*/ 0 h 3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83" h="365">
                    <a:moveTo>
                      <a:pt x="258" y="0"/>
                    </a:moveTo>
                    <a:cubicBezTo>
                      <a:pt x="327" y="0"/>
                      <a:pt x="383" y="56"/>
                      <a:pt x="383" y="125"/>
                    </a:cubicBezTo>
                    <a:cubicBezTo>
                      <a:pt x="383" y="240"/>
                      <a:pt x="383" y="240"/>
                      <a:pt x="383" y="240"/>
                    </a:cubicBezTo>
                    <a:cubicBezTo>
                      <a:pt x="383" y="309"/>
                      <a:pt x="327" y="365"/>
                      <a:pt x="258" y="365"/>
                    </a:cubicBezTo>
                    <a:cubicBezTo>
                      <a:pt x="252" y="365"/>
                      <a:pt x="246" y="364"/>
                      <a:pt x="240" y="363"/>
                    </a:cubicBezTo>
                    <a:cubicBezTo>
                      <a:pt x="239" y="363"/>
                      <a:pt x="239" y="363"/>
                      <a:pt x="239" y="363"/>
                    </a:cubicBezTo>
                    <a:cubicBezTo>
                      <a:pt x="125" y="363"/>
                      <a:pt x="125" y="363"/>
                      <a:pt x="125" y="363"/>
                    </a:cubicBezTo>
                    <a:cubicBezTo>
                      <a:pt x="56" y="363"/>
                      <a:pt x="0" y="307"/>
                      <a:pt x="0" y="237"/>
                    </a:cubicBezTo>
                    <a:cubicBezTo>
                      <a:pt x="0" y="168"/>
                      <a:pt x="56" y="113"/>
                      <a:pt x="125" y="113"/>
                    </a:cubicBezTo>
                    <a:cubicBezTo>
                      <a:pt x="134" y="113"/>
                      <a:pt x="134" y="113"/>
                      <a:pt x="134" y="113"/>
                    </a:cubicBezTo>
                    <a:cubicBezTo>
                      <a:pt x="140" y="49"/>
                      <a:pt x="193" y="0"/>
                      <a:pt x="258" y="0"/>
                    </a:cubicBezTo>
                    <a:close/>
                  </a:path>
                </a:pathLst>
              </a:custGeom>
              <a:ln w="38100">
                <a:headEnd/>
                <a:tailEnd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6" name="Freeform 9">
                <a:extLst>
                  <a:ext uri="{FF2B5EF4-FFF2-40B4-BE49-F238E27FC236}">
                    <a16:creationId xmlns:a16="http://schemas.microsoft.com/office/drawing/2014/main" id="{DE9380B4-305C-4B3A-AA3E-27CE7508FE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33339" y="195753"/>
                <a:ext cx="517809" cy="907723"/>
              </a:xfrm>
              <a:custGeom>
                <a:avLst/>
                <a:gdLst>
                  <a:gd name="T0" fmla="*/ 125 w 344"/>
                  <a:gd name="T1" fmla="*/ 0 h 605"/>
                  <a:gd name="T2" fmla="*/ 218 w 344"/>
                  <a:gd name="T3" fmla="*/ 0 h 605"/>
                  <a:gd name="T4" fmla="*/ 344 w 344"/>
                  <a:gd name="T5" fmla="*/ 126 h 605"/>
                  <a:gd name="T6" fmla="*/ 344 w 344"/>
                  <a:gd name="T7" fmla="*/ 479 h 605"/>
                  <a:gd name="T8" fmla="*/ 218 w 344"/>
                  <a:gd name="T9" fmla="*/ 605 h 605"/>
                  <a:gd name="T10" fmla="*/ 125 w 344"/>
                  <a:gd name="T11" fmla="*/ 605 h 605"/>
                  <a:gd name="T12" fmla="*/ 0 w 344"/>
                  <a:gd name="T13" fmla="*/ 479 h 605"/>
                  <a:gd name="T14" fmla="*/ 0 w 344"/>
                  <a:gd name="T15" fmla="*/ 126 h 605"/>
                  <a:gd name="T16" fmla="*/ 125 w 344"/>
                  <a:gd name="T17" fmla="*/ 0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44" h="605">
                    <a:moveTo>
                      <a:pt x="125" y="0"/>
                    </a:moveTo>
                    <a:cubicBezTo>
                      <a:pt x="218" y="0"/>
                      <a:pt x="218" y="0"/>
                      <a:pt x="218" y="0"/>
                    </a:cubicBezTo>
                    <a:cubicBezTo>
                      <a:pt x="288" y="0"/>
                      <a:pt x="344" y="56"/>
                      <a:pt x="344" y="126"/>
                    </a:cubicBezTo>
                    <a:cubicBezTo>
                      <a:pt x="344" y="479"/>
                      <a:pt x="344" y="479"/>
                      <a:pt x="344" y="479"/>
                    </a:cubicBezTo>
                    <a:cubicBezTo>
                      <a:pt x="344" y="549"/>
                      <a:pt x="288" y="605"/>
                      <a:pt x="218" y="605"/>
                    </a:cubicBezTo>
                    <a:cubicBezTo>
                      <a:pt x="125" y="605"/>
                      <a:pt x="125" y="605"/>
                      <a:pt x="125" y="605"/>
                    </a:cubicBezTo>
                    <a:cubicBezTo>
                      <a:pt x="56" y="605"/>
                      <a:pt x="0" y="549"/>
                      <a:pt x="0" y="479"/>
                    </a:cubicBezTo>
                    <a:cubicBezTo>
                      <a:pt x="0" y="126"/>
                      <a:pt x="0" y="126"/>
                      <a:pt x="0" y="126"/>
                    </a:cubicBezTo>
                    <a:cubicBezTo>
                      <a:pt x="0" y="56"/>
                      <a:pt x="56" y="0"/>
                      <a:pt x="125" y="0"/>
                    </a:cubicBezTo>
                    <a:close/>
                  </a:path>
                </a:pathLst>
              </a:custGeom>
              <a:ln w="38100">
                <a:headEnd/>
                <a:tailEnd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7" name="Freeform 11">
                <a:extLst>
                  <a:ext uri="{FF2B5EF4-FFF2-40B4-BE49-F238E27FC236}">
                    <a16:creationId xmlns:a16="http://schemas.microsoft.com/office/drawing/2014/main" id="{46E89444-12E8-404E-B875-A421399E77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12939" y="175400"/>
                <a:ext cx="517809" cy="903652"/>
              </a:xfrm>
              <a:custGeom>
                <a:avLst/>
                <a:gdLst>
                  <a:gd name="T0" fmla="*/ 126 w 344"/>
                  <a:gd name="T1" fmla="*/ 0 h 604"/>
                  <a:gd name="T2" fmla="*/ 219 w 344"/>
                  <a:gd name="T3" fmla="*/ 0 h 604"/>
                  <a:gd name="T4" fmla="*/ 344 w 344"/>
                  <a:gd name="T5" fmla="*/ 126 h 604"/>
                  <a:gd name="T6" fmla="*/ 344 w 344"/>
                  <a:gd name="T7" fmla="*/ 479 h 604"/>
                  <a:gd name="T8" fmla="*/ 219 w 344"/>
                  <a:gd name="T9" fmla="*/ 604 h 604"/>
                  <a:gd name="T10" fmla="*/ 126 w 344"/>
                  <a:gd name="T11" fmla="*/ 604 h 604"/>
                  <a:gd name="T12" fmla="*/ 0 w 344"/>
                  <a:gd name="T13" fmla="*/ 479 h 604"/>
                  <a:gd name="T14" fmla="*/ 0 w 344"/>
                  <a:gd name="T15" fmla="*/ 126 h 604"/>
                  <a:gd name="T16" fmla="*/ 126 w 344"/>
                  <a:gd name="T17" fmla="*/ 0 h 6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44" h="604">
                    <a:moveTo>
                      <a:pt x="126" y="0"/>
                    </a:moveTo>
                    <a:cubicBezTo>
                      <a:pt x="219" y="0"/>
                      <a:pt x="219" y="0"/>
                      <a:pt x="219" y="0"/>
                    </a:cubicBezTo>
                    <a:cubicBezTo>
                      <a:pt x="288" y="0"/>
                      <a:pt x="344" y="56"/>
                      <a:pt x="344" y="126"/>
                    </a:cubicBezTo>
                    <a:cubicBezTo>
                      <a:pt x="344" y="479"/>
                      <a:pt x="344" y="479"/>
                      <a:pt x="344" y="479"/>
                    </a:cubicBezTo>
                    <a:cubicBezTo>
                      <a:pt x="344" y="549"/>
                      <a:pt x="288" y="604"/>
                      <a:pt x="219" y="604"/>
                    </a:cubicBezTo>
                    <a:cubicBezTo>
                      <a:pt x="126" y="604"/>
                      <a:pt x="126" y="604"/>
                      <a:pt x="126" y="604"/>
                    </a:cubicBezTo>
                    <a:cubicBezTo>
                      <a:pt x="56" y="604"/>
                      <a:pt x="0" y="549"/>
                      <a:pt x="0" y="479"/>
                    </a:cubicBezTo>
                    <a:cubicBezTo>
                      <a:pt x="0" y="126"/>
                      <a:pt x="0" y="126"/>
                      <a:pt x="0" y="126"/>
                    </a:cubicBezTo>
                    <a:cubicBezTo>
                      <a:pt x="0" y="56"/>
                      <a:pt x="56" y="0"/>
                      <a:pt x="126" y="0"/>
                    </a:cubicBezTo>
                    <a:close/>
                  </a:path>
                </a:pathLst>
              </a:custGeom>
              <a:ln w="38100">
                <a:headEnd/>
                <a:tailEnd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</p:grpSp>
        <p:grpSp>
          <p:nvGrpSpPr>
            <p:cNvPr id="199" name="Groep 198">
              <a:extLst>
                <a:ext uri="{FF2B5EF4-FFF2-40B4-BE49-F238E27FC236}">
                  <a16:creationId xmlns:a16="http://schemas.microsoft.com/office/drawing/2014/main" id="{020810C2-4FF2-49EB-8A07-BF33658A7EA0}"/>
                </a:ext>
              </a:extLst>
            </p:cNvPr>
            <p:cNvGrpSpPr>
              <a:grpSpLocks noChangeAspect="1"/>
            </p:cNvGrpSpPr>
            <p:nvPr/>
          </p:nvGrpSpPr>
          <p:grpSpPr>
            <a:xfrm rot="-7200000" flipH="1">
              <a:off x="3303003" y="4785557"/>
              <a:ext cx="287902" cy="718570"/>
              <a:chOff x="7989467" y="-443316"/>
              <a:chExt cx="1213577" cy="3061020"/>
            </a:xfrm>
          </p:grpSpPr>
          <p:sp>
            <p:nvSpPr>
              <p:cNvPr id="276" name="Freeform 5">
                <a:extLst>
                  <a:ext uri="{FF2B5EF4-FFF2-40B4-BE49-F238E27FC236}">
                    <a16:creationId xmlns:a16="http://schemas.microsoft.com/office/drawing/2014/main" id="{75CAFB8F-9621-45F9-BA0A-79F89251C4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50742" y="1087194"/>
                <a:ext cx="227391" cy="1530510"/>
              </a:xfrm>
              <a:custGeom>
                <a:avLst/>
                <a:gdLst>
                  <a:gd name="T0" fmla="*/ 99 w 151"/>
                  <a:gd name="T1" fmla="*/ 0 h 1021"/>
                  <a:gd name="T2" fmla="*/ 11 w 151"/>
                  <a:gd name="T3" fmla="*/ 412 h 1021"/>
                  <a:gd name="T4" fmla="*/ 141 w 151"/>
                  <a:gd name="T5" fmla="*/ 828 h 1021"/>
                  <a:gd name="T6" fmla="*/ 151 w 151"/>
                  <a:gd name="T7" fmla="*/ 1021 h 10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1" h="1021">
                    <a:moveTo>
                      <a:pt x="99" y="0"/>
                    </a:moveTo>
                    <a:cubicBezTo>
                      <a:pt x="99" y="0"/>
                      <a:pt x="21" y="271"/>
                      <a:pt x="11" y="412"/>
                    </a:cubicBezTo>
                    <a:cubicBezTo>
                      <a:pt x="0" y="552"/>
                      <a:pt x="130" y="635"/>
                      <a:pt x="141" y="828"/>
                    </a:cubicBezTo>
                    <a:cubicBezTo>
                      <a:pt x="151" y="1021"/>
                      <a:pt x="151" y="1021"/>
                      <a:pt x="151" y="1021"/>
                    </a:cubicBezTo>
                  </a:path>
                </a:pathLst>
              </a:custGeom>
              <a:noFill/>
              <a:ln w="381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7" name="Freeform 6">
                <a:extLst>
                  <a:ext uri="{FF2B5EF4-FFF2-40B4-BE49-F238E27FC236}">
                    <a16:creationId xmlns:a16="http://schemas.microsoft.com/office/drawing/2014/main" id="{86B77512-27A1-4407-A0C9-6BE4A3A4D8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71844" y="1066841"/>
                <a:ext cx="234806" cy="1530510"/>
              </a:xfrm>
              <a:custGeom>
                <a:avLst/>
                <a:gdLst>
                  <a:gd name="T0" fmla="*/ 63 w 156"/>
                  <a:gd name="T1" fmla="*/ 1021 h 1021"/>
                  <a:gd name="T2" fmla="*/ 147 w 156"/>
                  <a:gd name="T3" fmla="*/ 608 h 1021"/>
                  <a:gd name="T4" fmla="*/ 13 w 156"/>
                  <a:gd name="T5" fmla="*/ 193 h 1021"/>
                  <a:gd name="T6" fmla="*/ 0 w 156"/>
                  <a:gd name="T7" fmla="*/ 0 h 10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6" h="1021">
                    <a:moveTo>
                      <a:pt x="63" y="1021"/>
                    </a:moveTo>
                    <a:cubicBezTo>
                      <a:pt x="63" y="1021"/>
                      <a:pt x="138" y="749"/>
                      <a:pt x="147" y="608"/>
                    </a:cubicBezTo>
                    <a:cubicBezTo>
                      <a:pt x="156" y="468"/>
                      <a:pt x="25" y="386"/>
                      <a:pt x="13" y="193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noFill/>
              <a:ln w="381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8" name="Freeform 7">
                <a:extLst>
                  <a:ext uri="{FF2B5EF4-FFF2-40B4-BE49-F238E27FC236}">
                    <a16:creationId xmlns:a16="http://schemas.microsoft.com/office/drawing/2014/main" id="{E3B61041-5E1C-44C9-B2F1-FA82B79A3C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89467" y="-439246"/>
                <a:ext cx="577129" cy="545448"/>
              </a:xfrm>
              <a:custGeom>
                <a:avLst/>
                <a:gdLst>
                  <a:gd name="T0" fmla="*/ 125 w 383"/>
                  <a:gd name="T1" fmla="*/ 0 h 364"/>
                  <a:gd name="T2" fmla="*/ 0 w 383"/>
                  <a:gd name="T3" fmla="*/ 124 h 364"/>
                  <a:gd name="T4" fmla="*/ 0 w 383"/>
                  <a:gd name="T5" fmla="*/ 239 h 364"/>
                  <a:gd name="T6" fmla="*/ 125 w 383"/>
                  <a:gd name="T7" fmla="*/ 364 h 364"/>
                  <a:gd name="T8" fmla="*/ 143 w 383"/>
                  <a:gd name="T9" fmla="*/ 362 h 364"/>
                  <a:gd name="T10" fmla="*/ 144 w 383"/>
                  <a:gd name="T11" fmla="*/ 362 h 364"/>
                  <a:gd name="T12" fmla="*/ 258 w 383"/>
                  <a:gd name="T13" fmla="*/ 362 h 364"/>
                  <a:gd name="T14" fmla="*/ 383 w 383"/>
                  <a:gd name="T15" fmla="*/ 237 h 364"/>
                  <a:gd name="T16" fmla="*/ 258 w 383"/>
                  <a:gd name="T17" fmla="*/ 112 h 364"/>
                  <a:gd name="T18" fmla="*/ 249 w 383"/>
                  <a:gd name="T19" fmla="*/ 112 h 364"/>
                  <a:gd name="T20" fmla="*/ 125 w 383"/>
                  <a:gd name="T21" fmla="*/ 0 h 3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83" h="364">
                    <a:moveTo>
                      <a:pt x="125" y="0"/>
                    </a:moveTo>
                    <a:cubicBezTo>
                      <a:pt x="56" y="0"/>
                      <a:pt x="0" y="55"/>
                      <a:pt x="0" y="124"/>
                    </a:cubicBezTo>
                    <a:cubicBezTo>
                      <a:pt x="0" y="239"/>
                      <a:pt x="0" y="239"/>
                      <a:pt x="0" y="239"/>
                    </a:cubicBezTo>
                    <a:cubicBezTo>
                      <a:pt x="0" y="308"/>
                      <a:pt x="56" y="364"/>
                      <a:pt x="125" y="364"/>
                    </a:cubicBezTo>
                    <a:cubicBezTo>
                      <a:pt x="131" y="364"/>
                      <a:pt x="137" y="363"/>
                      <a:pt x="143" y="362"/>
                    </a:cubicBezTo>
                    <a:cubicBezTo>
                      <a:pt x="143" y="362"/>
                      <a:pt x="144" y="362"/>
                      <a:pt x="144" y="362"/>
                    </a:cubicBezTo>
                    <a:cubicBezTo>
                      <a:pt x="258" y="362"/>
                      <a:pt x="258" y="362"/>
                      <a:pt x="258" y="362"/>
                    </a:cubicBezTo>
                    <a:cubicBezTo>
                      <a:pt x="327" y="362"/>
                      <a:pt x="383" y="306"/>
                      <a:pt x="383" y="237"/>
                    </a:cubicBezTo>
                    <a:cubicBezTo>
                      <a:pt x="383" y="167"/>
                      <a:pt x="327" y="112"/>
                      <a:pt x="258" y="112"/>
                    </a:cubicBezTo>
                    <a:cubicBezTo>
                      <a:pt x="249" y="112"/>
                      <a:pt x="249" y="112"/>
                      <a:pt x="249" y="112"/>
                    </a:cubicBezTo>
                    <a:cubicBezTo>
                      <a:pt x="242" y="48"/>
                      <a:pt x="190" y="0"/>
                      <a:pt x="125" y="0"/>
                    </a:cubicBezTo>
                    <a:close/>
                  </a:path>
                </a:pathLst>
              </a:custGeom>
              <a:ln w="38100">
                <a:headEnd/>
                <a:tailEnd/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9" name="Freeform 8">
                <a:extLst>
                  <a:ext uri="{FF2B5EF4-FFF2-40B4-BE49-F238E27FC236}">
                    <a16:creationId xmlns:a16="http://schemas.microsoft.com/office/drawing/2014/main" id="{56A2122B-31D8-4221-9688-D8D0C68F09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6533" y="-443316"/>
                <a:ext cx="576511" cy="549518"/>
              </a:xfrm>
              <a:custGeom>
                <a:avLst/>
                <a:gdLst>
                  <a:gd name="T0" fmla="*/ 258 w 383"/>
                  <a:gd name="T1" fmla="*/ 0 h 365"/>
                  <a:gd name="T2" fmla="*/ 383 w 383"/>
                  <a:gd name="T3" fmla="*/ 125 h 365"/>
                  <a:gd name="T4" fmla="*/ 383 w 383"/>
                  <a:gd name="T5" fmla="*/ 240 h 365"/>
                  <a:gd name="T6" fmla="*/ 258 w 383"/>
                  <a:gd name="T7" fmla="*/ 365 h 365"/>
                  <a:gd name="T8" fmla="*/ 240 w 383"/>
                  <a:gd name="T9" fmla="*/ 363 h 365"/>
                  <a:gd name="T10" fmla="*/ 239 w 383"/>
                  <a:gd name="T11" fmla="*/ 363 h 365"/>
                  <a:gd name="T12" fmla="*/ 125 w 383"/>
                  <a:gd name="T13" fmla="*/ 363 h 365"/>
                  <a:gd name="T14" fmla="*/ 0 w 383"/>
                  <a:gd name="T15" fmla="*/ 237 h 365"/>
                  <a:gd name="T16" fmla="*/ 125 w 383"/>
                  <a:gd name="T17" fmla="*/ 113 h 365"/>
                  <a:gd name="T18" fmla="*/ 134 w 383"/>
                  <a:gd name="T19" fmla="*/ 113 h 365"/>
                  <a:gd name="T20" fmla="*/ 258 w 383"/>
                  <a:gd name="T21" fmla="*/ 0 h 3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83" h="365">
                    <a:moveTo>
                      <a:pt x="258" y="0"/>
                    </a:moveTo>
                    <a:cubicBezTo>
                      <a:pt x="327" y="0"/>
                      <a:pt x="383" y="56"/>
                      <a:pt x="383" y="125"/>
                    </a:cubicBezTo>
                    <a:cubicBezTo>
                      <a:pt x="383" y="240"/>
                      <a:pt x="383" y="240"/>
                      <a:pt x="383" y="240"/>
                    </a:cubicBezTo>
                    <a:cubicBezTo>
                      <a:pt x="383" y="309"/>
                      <a:pt x="327" y="365"/>
                      <a:pt x="258" y="365"/>
                    </a:cubicBezTo>
                    <a:cubicBezTo>
                      <a:pt x="252" y="365"/>
                      <a:pt x="246" y="364"/>
                      <a:pt x="240" y="363"/>
                    </a:cubicBezTo>
                    <a:cubicBezTo>
                      <a:pt x="239" y="363"/>
                      <a:pt x="239" y="363"/>
                      <a:pt x="239" y="363"/>
                    </a:cubicBezTo>
                    <a:cubicBezTo>
                      <a:pt x="125" y="363"/>
                      <a:pt x="125" y="363"/>
                      <a:pt x="125" y="363"/>
                    </a:cubicBezTo>
                    <a:cubicBezTo>
                      <a:pt x="56" y="363"/>
                      <a:pt x="0" y="307"/>
                      <a:pt x="0" y="237"/>
                    </a:cubicBezTo>
                    <a:cubicBezTo>
                      <a:pt x="0" y="168"/>
                      <a:pt x="56" y="113"/>
                      <a:pt x="125" y="113"/>
                    </a:cubicBezTo>
                    <a:cubicBezTo>
                      <a:pt x="134" y="113"/>
                      <a:pt x="134" y="113"/>
                      <a:pt x="134" y="113"/>
                    </a:cubicBezTo>
                    <a:cubicBezTo>
                      <a:pt x="140" y="49"/>
                      <a:pt x="193" y="0"/>
                      <a:pt x="258" y="0"/>
                    </a:cubicBezTo>
                    <a:close/>
                  </a:path>
                </a:pathLst>
              </a:custGeom>
              <a:ln w="38100">
                <a:headEnd/>
                <a:tailEnd/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0" name="Freeform 9">
                <a:extLst>
                  <a:ext uri="{FF2B5EF4-FFF2-40B4-BE49-F238E27FC236}">
                    <a16:creationId xmlns:a16="http://schemas.microsoft.com/office/drawing/2014/main" id="{1D2A6983-ADEF-40E3-A8CD-6CF4318475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33339" y="195753"/>
                <a:ext cx="517809" cy="907723"/>
              </a:xfrm>
              <a:custGeom>
                <a:avLst/>
                <a:gdLst>
                  <a:gd name="T0" fmla="*/ 125 w 344"/>
                  <a:gd name="T1" fmla="*/ 0 h 605"/>
                  <a:gd name="T2" fmla="*/ 218 w 344"/>
                  <a:gd name="T3" fmla="*/ 0 h 605"/>
                  <a:gd name="T4" fmla="*/ 344 w 344"/>
                  <a:gd name="T5" fmla="*/ 126 h 605"/>
                  <a:gd name="T6" fmla="*/ 344 w 344"/>
                  <a:gd name="T7" fmla="*/ 479 h 605"/>
                  <a:gd name="T8" fmla="*/ 218 w 344"/>
                  <a:gd name="T9" fmla="*/ 605 h 605"/>
                  <a:gd name="T10" fmla="*/ 125 w 344"/>
                  <a:gd name="T11" fmla="*/ 605 h 605"/>
                  <a:gd name="T12" fmla="*/ 0 w 344"/>
                  <a:gd name="T13" fmla="*/ 479 h 605"/>
                  <a:gd name="T14" fmla="*/ 0 w 344"/>
                  <a:gd name="T15" fmla="*/ 126 h 605"/>
                  <a:gd name="T16" fmla="*/ 125 w 344"/>
                  <a:gd name="T17" fmla="*/ 0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44" h="605">
                    <a:moveTo>
                      <a:pt x="125" y="0"/>
                    </a:moveTo>
                    <a:cubicBezTo>
                      <a:pt x="218" y="0"/>
                      <a:pt x="218" y="0"/>
                      <a:pt x="218" y="0"/>
                    </a:cubicBezTo>
                    <a:cubicBezTo>
                      <a:pt x="288" y="0"/>
                      <a:pt x="344" y="56"/>
                      <a:pt x="344" y="126"/>
                    </a:cubicBezTo>
                    <a:cubicBezTo>
                      <a:pt x="344" y="479"/>
                      <a:pt x="344" y="479"/>
                      <a:pt x="344" y="479"/>
                    </a:cubicBezTo>
                    <a:cubicBezTo>
                      <a:pt x="344" y="549"/>
                      <a:pt x="288" y="605"/>
                      <a:pt x="218" y="605"/>
                    </a:cubicBezTo>
                    <a:cubicBezTo>
                      <a:pt x="125" y="605"/>
                      <a:pt x="125" y="605"/>
                      <a:pt x="125" y="605"/>
                    </a:cubicBezTo>
                    <a:cubicBezTo>
                      <a:pt x="56" y="605"/>
                      <a:pt x="0" y="549"/>
                      <a:pt x="0" y="479"/>
                    </a:cubicBezTo>
                    <a:cubicBezTo>
                      <a:pt x="0" y="126"/>
                      <a:pt x="0" y="126"/>
                      <a:pt x="0" y="126"/>
                    </a:cubicBezTo>
                    <a:cubicBezTo>
                      <a:pt x="0" y="56"/>
                      <a:pt x="56" y="0"/>
                      <a:pt x="125" y="0"/>
                    </a:cubicBezTo>
                    <a:close/>
                  </a:path>
                </a:pathLst>
              </a:custGeom>
              <a:ln w="38100">
                <a:headEnd/>
                <a:tailEnd/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1" name="Freeform 11">
                <a:extLst>
                  <a:ext uri="{FF2B5EF4-FFF2-40B4-BE49-F238E27FC236}">
                    <a16:creationId xmlns:a16="http://schemas.microsoft.com/office/drawing/2014/main" id="{0CA1C39D-E0AA-44AE-A7A1-E71CA65843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12939" y="175400"/>
                <a:ext cx="517809" cy="903652"/>
              </a:xfrm>
              <a:custGeom>
                <a:avLst/>
                <a:gdLst>
                  <a:gd name="T0" fmla="*/ 126 w 344"/>
                  <a:gd name="T1" fmla="*/ 0 h 604"/>
                  <a:gd name="T2" fmla="*/ 219 w 344"/>
                  <a:gd name="T3" fmla="*/ 0 h 604"/>
                  <a:gd name="T4" fmla="*/ 344 w 344"/>
                  <a:gd name="T5" fmla="*/ 126 h 604"/>
                  <a:gd name="T6" fmla="*/ 344 w 344"/>
                  <a:gd name="T7" fmla="*/ 479 h 604"/>
                  <a:gd name="T8" fmla="*/ 219 w 344"/>
                  <a:gd name="T9" fmla="*/ 604 h 604"/>
                  <a:gd name="T10" fmla="*/ 126 w 344"/>
                  <a:gd name="T11" fmla="*/ 604 h 604"/>
                  <a:gd name="T12" fmla="*/ 0 w 344"/>
                  <a:gd name="T13" fmla="*/ 479 h 604"/>
                  <a:gd name="T14" fmla="*/ 0 w 344"/>
                  <a:gd name="T15" fmla="*/ 126 h 604"/>
                  <a:gd name="T16" fmla="*/ 126 w 344"/>
                  <a:gd name="T17" fmla="*/ 0 h 6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44" h="604">
                    <a:moveTo>
                      <a:pt x="126" y="0"/>
                    </a:moveTo>
                    <a:cubicBezTo>
                      <a:pt x="219" y="0"/>
                      <a:pt x="219" y="0"/>
                      <a:pt x="219" y="0"/>
                    </a:cubicBezTo>
                    <a:cubicBezTo>
                      <a:pt x="288" y="0"/>
                      <a:pt x="344" y="56"/>
                      <a:pt x="344" y="126"/>
                    </a:cubicBezTo>
                    <a:cubicBezTo>
                      <a:pt x="344" y="479"/>
                      <a:pt x="344" y="479"/>
                      <a:pt x="344" y="479"/>
                    </a:cubicBezTo>
                    <a:cubicBezTo>
                      <a:pt x="344" y="549"/>
                      <a:pt x="288" y="604"/>
                      <a:pt x="219" y="604"/>
                    </a:cubicBezTo>
                    <a:cubicBezTo>
                      <a:pt x="126" y="604"/>
                      <a:pt x="126" y="604"/>
                      <a:pt x="126" y="604"/>
                    </a:cubicBezTo>
                    <a:cubicBezTo>
                      <a:pt x="56" y="604"/>
                      <a:pt x="0" y="549"/>
                      <a:pt x="0" y="479"/>
                    </a:cubicBezTo>
                    <a:cubicBezTo>
                      <a:pt x="0" y="126"/>
                      <a:pt x="0" y="126"/>
                      <a:pt x="0" y="126"/>
                    </a:cubicBezTo>
                    <a:cubicBezTo>
                      <a:pt x="0" y="56"/>
                      <a:pt x="56" y="0"/>
                      <a:pt x="126" y="0"/>
                    </a:cubicBezTo>
                    <a:close/>
                  </a:path>
                </a:pathLst>
              </a:custGeom>
              <a:ln w="38100">
                <a:headEnd/>
                <a:tailEnd/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</p:grpSp>
        <p:grpSp>
          <p:nvGrpSpPr>
            <p:cNvPr id="200" name="Groep 199">
              <a:extLst>
                <a:ext uri="{FF2B5EF4-FFF2-40B4-BE49-F238E27FC236}">
                  <a16:creationId xmlns:a16="http://schemas.microsoft.com/office/drawing/2014/main" id="{3186AFCB-CA33-4410-8F84-D0CC3EBBCCFE}"/>
                </a:ext>
              </a:extLst>
            </p:cNvPr>
            <p:cNvGrpSpPr>
              <a:grpSpLocks noChangeAspect="1"/>
            </p:cNvGrpSpPr>
            <p:nvPr/>
          </p:nvGrpSpPr>
          <p:grpSpPr>
            <a:xfrm flipH="1">
              <a:off x="3865680" y="3814915"/>
              <a:ext cx="287902" cy="718570"/>
              <a:chOff x="7989467" y="-443316"/>
              <a:chExt cx="1213577" cy="3061020"/>
            </a:xfrm>
          </p:grpSpPr>
          <p:sp>
            <p:nvSpPr>
              <p:cNvPr id="270" name="Freeform 5">
                <a:extLst>
                  <a:ext uri="{FF2B5EF4-FFF2-40B4-BE49-F238E27FC236}">
                    <a16:creationId xmlns:a16="http://schemas.microsoft.com/office/drawing/2014/main" id="{0B07B46A-4208-47F2-AA63-1D1D69354D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50742" y="1087194"/>
                <a:ext cx="227391" cy="1530510"/>
              </a:xfrm>
              <a:custGeom>
                <a:avLst/>
                <a:gdLst>
                  <a:gd name="T0" fmla="*/ 99 w 151"/>
                  <a:gd name="T1" fmla="*/ 0 h 1021"/>
                  <a:gd name="T2" fmla="*/ 11 w 151"/>
                  <a:gd name="T3" fmla="*/ 412 h 1021"/>
                  <a:gd name="T4" fmla="*/ 141 w 151"/>
                  <a:gd name="T5" fmla="*/ 828 h 1021"/>
                  <a:gd name="T6" fmla="*/ 151 w 151"/>
                  <a:gd name="T7" fmla="*/ 1021 h 10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1" h="1021">
                    <a:moveTo>
                      <a:pt x="99" y="0"/>
                    </a:moveTo>
                    <a:cubicBezTo>
                      <a:pt x="99" y="0"/>
                      <a:pt x="21" y="271"/>
                      <a:pt x="11" y="412"/>
                    </a:cubicBezTo>
                    <a:cubicBezTo>
                      <a:pt x="0" y="552"/>
                      <a:pt x="130" y="635"/>
                      <a:pt x="141" y="828"/>
                    </a:cubicBezTo>
                    <a:cubicBezTo>
                      <a:pt x="151" y="1021"/>
                      <a:pt x="151" y="1021"/>
                      <a:pt x="151" y="1021"/>
                    </a:cubicBezTo>
                  </a:path>
                </a:pathLst>
              </a:custGeom>
              <a:noFill/>
              <a:ln w="381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1" name="Freeform 6">
                <a:extLst>
                  <a:ext uri="{FF2B5EF4-FFF2-40B4-BE49-F238E27FC236}">
                    <a16:creationId xmlns:a16="http://schemas.microsoft.com/office/drawing/2014/main" id="{7E7EC53A-8C8E-4ABF-8953-33696DE669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71844" y="1066841"/>
                <a:ext cx="234806" cy="1530510"/>
              </a:xfrm>
              <a:custGeom>
                <a:avLst/>
                <a:gdLst>
                  <a:gd name="T0" fmla="*/ 63 w 156"/>
                  <a:gd name="T1" fmla="*/ 1021 h 1021"/>
                  <a:gd name="T2" fmla="*/ 147 w 156"/>
                  <a:gd name="T3" fmla="*/ 608 h 1021"/>
                  <a:gd name="T4" fmla="*/ 13 w 156"/>
                  <a:gd name="T5" fmla="*/ 193 h 1021"/>
                  <a:gd name="T6" fmla="*/ 0 w 156"/>
                  <a:gd name="T7" fmla="*/ 0 h 10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6" h="1021">
                    <a:moveTo>
                      <a:pt x="63" y="1021"/>
                    </a:moveTo>
                    <a:cubicBezTo>
                      <a:pt x="63" y="1021"/>
                      <a:pt x="138" y="749"/>
                      <a:pt x="147" y="608"/>
                    </a:cubicBezTo>
                    <a:cubicBezTo>
                      <a:pt x="156" y="468"/>
                      <a:pt x="25" y="386"/>
                      <a:pt x="13" y="193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noFill/>
              <a:ln w="381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2" name="Freeform 7">
                <a:extLst>
                  <a:ext uri="{FF2B5EF4-FFF2-40B4-BE49-F238E27FC236}">
                    <a16:creationId xmlns:a16="http://schemas.microsoft.com/office/drawing/2014/main" id="{53722CD5-3584-4F68-8E5F-E187B90E88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89467" y="-439246"/>
                <a:ext cx="577129" cy="545448"/>
              </a:xfrm>
              <a:custGeom>
                <a:avLst/>
                <a:gdLst>
                  <a:gd name="T0" fmla="*/ 125 w 383"/>
                  <a:gd name="T1" fmla="*/ 0 h 364"/>
                  <a:gd name="T2" fmla="*/ 0 w 383"/>
                  <a:gd name="T3" fmla="*/ 124 h 364"/>
                  <a:gd name="T4" fmla="*/ 0 w 383"/>
                  <a:gd name="T5" fmla="*/ 239 h 364"/>
                  <a:gd name="T6" fmla="*/ 125 w 383"/>
                  <a:gd name="T7" fmla="*/ 364 h 364"/>
                  <a:gd name="T8" fmla="*/ 143 w 383"/>
                  <a:gd name="T9" fmla="*/ 362 h 364"/>
                  <a:gd name="T10" fmla="*/ 144 w 383"/>
                  <a:gd name="T11" fmla="*/ 362 h 364"/>
                  <a:gd name="T12" fmla="*/ 258 w 383"/>
                  <a:gd name="T13" fmla="*/ 362 h 364"/>
                  <a:gd name="T14" fmla="*/ 383 w 383"/>
                  <a:gd name="T15" fmla="*/ 237 h 364"/>
                  <a:gd name="T16" fmla="*/ 258 w 383"/>
                  <a:gd name="T17" fmla="*/ 112 h 364"/>
                  <a:gd name="T18" fmla="*/ 249 w 383"/>
                  <a:gd name="T19" fmla="*/ 112 h 364"/>
                  <a:gd name="T20" fmla="*/ 125 w 383"/>
                  <a:gd name="T21" fmla="*/ 0 h 3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83" h="364">
                    <a:moveTo>
                      <a:pt x="125" y="0"/>
                    </a:moveTo>
                    <a:cubicBezTo>
                      <a:pt x="56" y="0"/>
                      <a:pt x="0" y="55"/>
                      <a:pt x="0" y="124"/>
                    </a:cubicBezTo>
                    <a:cubicBezTo>
                      <a:pt x="0" y="239"/>
                      <a:pt x="0" y="239"/>
                      <a:pt x="0" y="239"/>
                    </a:cubicBezTo>
                    <a:cubicBezTo>
                      <a:pt x="0" y="308"/>
                      <a:pt x="56" y="364"/>
                      <a:pt x="125" y="364"/>
                    </a:cubicBezTo>
                    <a:cubicBezTo>
                      <a:pt x="131" y="364"/>
                      <a:pt x="137" y="363"/>
                      <a:pt x="143" y="362"/>
                    </a:cubicBezTo>
                    <a:cubicBezTo>
                      <a:pt x="143" y="362"/>
                      <a:pt x="144" y="362"/>
                      <a:pt x="144" y="362"/>
                    </a:cubicBezTo>
                    <a:cubicBezTo>
                      <a:pt x="258" y="362"/>
                      <a:pt x="258" y="362"/>
                      <a:pt x="258" y="362"/>
                    </a:cubicBezTo>
                    <a:cubicBezTo>
                      <a:pt x="327" y="362"/>
                      <a:pt x="383" y="306"/>
                      <a:pt x="383" y="237"/>
                    </a:cubicBezTo>
                    <a:cubicBezTo>
                      <a:pt x="383" y="167"/>
                      <a:pt x="327" y="112"/>
                      <a:pt x="258" y="112"/>
                    </a:cubicBezTo>
                    <a:cubicBezTo>
                      <a:pt x="249" y="112"/>
                      <a:pt x="249" y="112"/>
                      <a:pt x="249" y="112"/>
                    </a:cubicBezTo>
                    <a:cubicBezTo>
                      <a:pt x="242" y="48"/>
                      <a:pt x="190" y="0"/>
                      <a:pt x="125" y="0"/>
                    </a:cubicBezTo>
                    <a:close/>
                  </a:path>
                </a:pathLst>
              </a:custGeom>
              <a:ln w="38100">
                <a:headEnd/>
                <a:tailEnd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273" name="Freeform 8">
                <a:extLst>
                  <a:ext uri="{FF2B5EF4-FFF2-40B4-BE49-F238E27FC236}">
                    <a16:creationId xmlns:a16="http://schemas.microsoft.com/office/drawing/2014/main" id="{750E0F50-CAE8-4275-875D-FCEA741968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6533" y="-443316"/>
                <a:ext cx="576511" cy="549518"/>
              </a:xfrm>
              <a:custGeom>
                <a:avLst/>
                <a:gdLst>
                  <a:gd name="T0" fmla="*/ 258 w 383"/>
                  <a:gd name="T1" fmla="*/ 0 h 365"/>
                  <a:gd name="T2" fmla="*/ 383 w 383"/>
                  <a:gd name="T3" fmla="*/ 125 h 365"/>
                  <a:gd name="T4" fmla="*/ 383 w 383"/>
                  <a:gd name="T5" fmla="*/ 240 h 365"/>
                  <a:gd name="T6" fmla="*/ 258 w 383"/>
                  <a:gd name="T7" fmla="*/ 365 h 365"/>
                  <a:gd name="T8" fmla="*/ 240 w 383"/>
                  <a:gd name="T9" fmla="*/ 363 h 365"/>
                  <a:gd name="T10" fmla="*/ 239 w 383"/>
                  <a:gd name="T11" fmla="*/ 363 h 365"/>
                  <a:gd name="T12" fmla="*/ 125 w 383"/>
                  <a:gd name="T13" fmla="*/ 363 h 365"/>
                  <a:gd name="T14" fmla="*/ 0 w 383"/>
                  <a:gd name="T15" fmla="*/ 237 h 365"/>
                  <a:gd name="T16" fmla="*/ 125 w 383"/>
                  <a:gd name="T17" fmla="*/ 113 h 365"/>
                  <a:gd name="T18" fmla="*/ 134 w 383"/>
                  <a:gd name="T19" fmla="*/ 113 h 365"/>
                  <a:gd name="T20" fmla="*/ 258 w 383"/>
                  <a:gd name="T21" fmla="*/ 0 h 3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83" h="365">
                    <a:moveTo>
                      <a:pt x="258" y="0"/>
                    </a:moveTo>
                    <a:cubicBezTo>
                      <a:pt x="327" y="0"/>
                      <a:pt x="383" y="56"/>
                      <a:pt x="383" y="125"/>
                    </a:cubicBezTo>
                    <a:cubicBezTo>
                      <a:pt x="383" y="240"/>
                      <a:pt x="383" y="240"/>
                      <a:pt x="383" y="240"/>
                    </a:cubicBezTo>
                    <a:cubicBezTo>
                      <a:pt x="383" y="309"/>
                      <a:pt x="327" y="365"/>
                      <a:pt x="258" y="365"/>
                    </a:cubicBezTo>
                    <a:cubicBezTo>
                      <a:pt x="252" y="365"/>
                      <a:pt x="246" y="364"/>
                      <a:pt x="240" y="363"/>
                    </a:cubicBezTo>
                    <a:cubicBezTo>
                      <a:pt x="239" y="363"/>
                      <a:pt x="239" y="363"/>
                      <a:pt x="239" y="363"/>
                    </a:cubicBezTo>
                    <a:cubicBezTo>
                      <a:pt x="125" y="363"/>
                      <a:pt x="125" y="363"/>
                      <a:pt x="125" y="363"/>
                    </a:cubicBezTo>
                    <a:cubicBezTo>
                      <a:pt x="56" y="363"/>
                      <a:pt x="0" y="307"/>
                      <a:pt x="0" y="237"/>
                    </a:cubicBezTo>
                    <a:cubicBezTo>
                      <a:pt x="0" y="168"/>
                      <a:pt x="56" y="113"/>
                      <a:pt x="125" y="113"/>
                    </a:cubicBezTo>
                    <a:cubicBezTo>
                      <a:pt x="134" y="113"/>
                      <a:pt x="134" y="113"/>
                      <a:pt x="134" y="113"/>
                    </a:cubicBezTo>
                    <a:cubicBezTo>
                      <a:pt x="140" y="49"/>
                      <a:pt x="193" y="0"/>
                      <a:pt x="258" y="0"/>
                    </a:cubicBezTo>
                    <a:close/>
                  </a:path>
                </a:pathLst>
              </a:custGeom>
              <a:ln w="38100">
                <a:headEnd/>
                <a:tailEnd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4" name="Freeform 9">
                <a:extLst>
                  <a:ext uri="{FF2B5EF4-FFF2-40B4-BE49-F238E27FC236}">
                    <a16:creationId xmlns:a16="http://schemas.microsoft.com/office/drawing/2014/main" id="{56A71DC7-BFF2-4F55-95A7-78F9628929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33339" y="195753"/>
                <a:ext cx="517809" cy="907723"/>
              </a:xfrm>
              <a:custGeom>
                <a:avLst/>
                <a:gdLst>
                  <a:gd name="T0" fmla="*/ 125 w 344"/>
                  <a:gd name="T1" fmla="*/ 0 h 605"/>
                  <a:gd name="T2" fmla="*/ 218 w 344"/>
                  <a:gd name="T3" fmla="*/ 0 h 605"/>
                  <a:gd name="T4" fmla="*/ 344 w 344"/>
                  <a:gd name="T5" fmla="*/ 126 h 605"/>
                  <a:gd name="T6" fmla="*/ 344 w 344"/>
                  <a:gd name="T7" fmla="*/ 479 h 605"/>
                  <a:gd name="T8" fmla="*/ 218 w 344"/>
                  <a:gd name="T9" fmla="*/ 605 h 605"/>
                  <a:gd name="T10" fmla="*/ 125 w 344"/>
                  <a:gd name="T11" fmla="*/ 605 h 605"/>
                  <a:gd name="T12" fmla="*/ 0 w 344"/>
                  <a:gd name="T13" fmla="*/ 479 h 605"/>
                  <a:gd name="T14" fmla="*/ 0 w 344"/>
                  <a:gd name="T15" fmla="*/ 126 h 605"/>
                  <a:gd name="T16" fmla="*/ 125 w 344"/>
                  <a:gd name="T17" fmla="*/ 0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44" h="605">
                    <a:moveTo>
                      <a:pt x="125" y="0"/>
                    </a:moveTo>
                    <a:cubicBezTo>
                      <a:pt x="218" y="0"/>
                      <a:pt x="218" y="0"/>
                      <a:pt x="218" y="0"/>
                    </a:cubicBezTo>
                    <a:cubicBezTo>
                      <a:pt x="288" y="0"/>
                      <a:pt x="344" y="56"/>
                      <a:pt x="344" y="126"/>
                    </a:cubicBezTo>
                    <a:cubicBezTo>
                      <a:pt x="344" y="479"/>
                      <a:pt x="344" y="479"/>
                      <a:pt x="344" y="479"/>
                    </a:cubicBezTo>
                    <a:cubicBezTo>
                      <a:pt x="344" y="549"/>
                      <a:pt x="288" y="605"/>
                      <a:pt x="218" y="605"/>
                    </a:cubicBezTo>
                    <a:cubicBezTo>
                      <a:pt x="125" y="605"/>
                      <a:pt x="125" y="605"/>
                      <a:pt x="125" y="605"/>
                    </a:cubicBezTo>
                    <a:cubicBezTo>
                      <a:pt x="56" y="605"/>
                      <a:pt x="0" y="549"/>
                      <a:pt x="0" y="479"/>
                    </a:cubicBezTo>
                    <a:cubicBezTo>
                      <a:pt x="0" y="126"/>
                      <a:pt x="0" y="126"/>
                      <a:pt x="0" y="126"/>
                    </a:cubicBezTo>
                    <a:cubicBezTo>
                      <a:pt x="0" y="56"/>
                      <a:pt x="56" y="0"/>
                      <a:pt x="125" y="0"/>
                    </a:cubicBezTo>
                    <a:close/>
                  </a:path>
                </a:pathLst>
              </a:custGeom>
              <a:ln w="38100">
                <a:headEnd/>
                <a:tailEnd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5" name="Freeform 11">
                <a:extLst>
                  <a:ext uri="{FF2B5EF4-FFF2-40B4-BE49-F238E27FC236}">
                    <a16:creationId xmlns:a16="http://schemas.microsoft.com/office/drawing/2014/main" id="{65FB3AB4-DA12-4583-993C-0A5C20D120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12939" y="175400"/>
                <a:ext cx="517809" cy="903652"/>
              </a:xfrm>
              <a:custGeom>
                <a:avLst/>
                <a:gdLst>
                  <a:gd name="T0" fmla="*/ 126 w 344"/>
                  <a:gd name="T1" fmla="*/ 0 h 604"/>
                  <a:gd name="T2" fmla="*/ 219 w 344"/>
                  <a:gd name="T3" fmla="*/ 0 h 604"/>
                  <a:gd name="T4" fmla="*/ 344 w 344"/>
                  <a:gd name="T5" fmla="*/ 126 h 604"/>
                  <a:gd name="T6" fmla="*/ 344 w 344"/>
                  <a:gd name="T7" fmla="*/ 479 h 604"/>
                  <a:gd name="T8" fmla="*/ 219 w 344"/>
                  <a:gd name="T9" fmla="*/ 604 h 604"/>
                  <a:gd name="T10" fmla="*/ 126 w 344"/>
                  <a:gd name="T11" fmla="*/ 604 h 604"/>
                  <a:gd name="T12" fmla="*/ 0 w 344"/>
                  <a:gd name="T13" fmla="*/ 479 h 604"/>
                  <a:gd name="T14" fmla="*/ 0 w 344"/>
                  <a:gd name="T15" fmla="*/ 126 h 604"/>
                  <a:gd name="T16" fmla="*/ 126 w 344"/>
                  <a:gd name="T17" fmla="*/ 0 h 6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44" h="604">
                    <a:moveTo>
                      <a:pt x="126" y="0"/>
                    </a:moveTo>
                    <a:cubicBezTo>
                      <a:pt x="219" y="0"/>
                      <a:pt x="219" y="0"/>
                      <a:pt x="219" y="0"/>
                    </a:cubicBezTo>
                    <a:cubicBezTo>
                      <a:pt x="288" y="0"/>
                      <a:pt x="344" y="56"/>
                      <a:pt x="344" y="126"/>
                    </a:cubicBezTo>
                    <a:cubicBezTo>
                      <a:pt x="344" y="479"/>
                      <a:pt x="344" y="479"/>
                      <a:pt x="344" y="479"/>
                    </a:cubicBezTo>
                    <a:cubicBezTo>
                      <a:pt x="344" y="549"/>
                      <a:pt x="288" y="604"/>
                      <a:pt x="219" y="604"/>
                    </a:cubicBezTo>
                    <a:cubicBezTo>
                      <a:pt x="126" y="604"/>
                      <a:pt x="126" y="604"/>
                      <a:pt x="126" y="604"/>
                    </a:cubicBezTo>
                    <a:cubicBezTo>
                      <a:pt x="56" y="604"/>
                      <a:pt x="0" y="549"/>
                      <a:pt x="0" y="479"/>
                    </a:cubicBezTo>
                    <a:cubicBezTo>
                      <a:pt x="0" y="126"/>
                      <a:pt x="0" y="126"/>
                      <a:pt x="0" y="126"/>
                    </a:cubicBezTo>
                    <a:cubicBezTo>
                      <a:pt x="0" y="56"/>
                      <a:pt x="56" y="0"/>
                      <a:pt x="126" y="0"/>
                    </a:cubicBezTo>
                    <a:close/>
                  </a:path>
                </a:pathLst>
              </a:custGeom>
              <a:ln w="38100">
                <a:headEnd/>
                <a:tailEnd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</p:grpSp>
        <p:grpSp>
          <p:nvGrpSpPr>
            <p:cNvPr id="201" name="Groep 200">
              <a:extLst>
                <a:ext uri="{FF2B5EF4-FFF2-40B4-BE49-F238E27FC236}">
                  <a16:creationId xmlns:a16="http://schemas.microsoft.com/office/drawing/2014/main" id="{45E0D93D-5E8A-4ACF-8D6E-F306A402D8BA}"/>
                </a:ext>
              </a:extLst>
            </p:cNvPr>
            <p:cNvGrpSpPr>
              <a:grpSpLocks noChangeAspect="1"/>
            </p:cNvGrpSpPr>
            <p:nvPr/>
          </p:nvGrpSpPr>
          <p:grpSpPr>
            <a:xfrm rot="3600000" flipH="1">
              <a:off x="4456420" y="4186762"/>
              <a:ext cx="287902" cy="718570"/>
              <a:chOff x="7989467" y="-443316"/>
              <a:chExt cx="1213577" cy="3061020"/>
            </a:xfrm>
          </p:grpSpPr>
          <p:sp>
            <p:nvSpPr>
              <p:cNvPr id="243" name="Freeform 5">
                <a:extLst>
                  <a:ext uri="{FF2B5EF4-FFF2-40B4-BE49-F238E27FC236}">
                    <a16:creationId xmlns:a16="http://schemas.microsoft.com/office/drawing/2014/main" id="{D48CEF3F-2C60-480A-831B-C66ED55A33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50742" y="1087194"/>
                <a:ext cx="227391" cy="1530510"/>
              </a:xfrm>
              <a:custGeom>
                <a:avLst/>
                <a:gdLst>
                  <a:gd name="T0" fmla="*/ 99 w 151"/>
                  <a:gd name="T1" fmla="*/ 0 h 1021"/>
                  <a:gd name="T2" fmla="*/ 11 w 151"/>
                  <a:gd name="T3" fmla="*/ 412 h 1021"/>
                  <a:gd name="T4" fmla="*/ 141 w 151"/>
                  <a:gd name="T5" fmla="*/ 828 h 1021"/>
                  <a:gd name="T6" fmla="*/ 151 w 151"/>
                  <a:gd name="T7" fmla="*/ 1021 h 10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1" h="1021">
                    <a:moveTo>
                      <a:pt x="99" y="0"/>
                    </a:moveTo>
                    <a:cubicBezTo>
                      <a:pt x="99" y="0"/>
                      <a:pt x="21" y="271"/>
                      <a:pt x="11" y="412"/>
                    </a:cubicBezTo>
                    <a:cubicBezTo>
                      <a:pt x="0" y="552"/>
                      <a:pt x="130" y="635"/>
                      <a:pt x="141" y="828"/>
                    </a:cubicBezTo>
                    <a:cubicBezTo>
                      <a:pt x="151" y="1021"/>
                      <a:pt x="151" y="1021"/>
                      <a:pt x="151" y="1021"/>
                    </a:cubicBezTo>
                  </a:path>
                </a:pathLst>
              </a:custGeom>
              <a:noFill/>
              <a:ln w="381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4" name="Freeform 6">
                <a:extLst>
                  <a:ext uri="{FF2B5EF4-FFF2-40B4-BE49-F238E27FC236}">
                    <a16:creationId xmlns:a16="http://schemas.microsoft.com/office/drawing/2014/main" id="{04A70310-4521-4A4D-A0DF-F9229E884B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71844" y="1066841"/>
                <a:ext cx="234806" cy="1530510"/>
              </a:xfrm>
              <a:custGeom>
                <a:avLst/>
                <a:gdLst>
                  <a:gd name="T0" fmla="*/ 63 w 156"/>
                  <a:gd name="T1" fmla="*/ 1021 h 1021"/>
                  <a:gd name="T2" fmla="*/ 147 w 156"/>
                  <a:gd name="T3" fmla="*/ 608 h 1021"/>
                  <a:gd name="T4" fmla="*/ 13 w 156"/>
                  <a:gd name="T5" fmla="*/ 193 h 1021"/>
                  <a:gd name="T6" fmla="*/ 0 w 156"/>
                  <a:gd name="T7" fmla="*/ 0 h 10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6" h="1021">
                    <a:moveTo>
                      <a:pt x="63" y="1021"/>
                    </a:moveTo>
                    <a:cubicBezTo>
                      <a:pt x="63" y="1021"/>
                      <a:pt x="138" y="749"/>
                      <a:pt x="147" y="608"/>
                    </a:cubicBezTo>
                    <a:cubicBezTo>
                      <a:pt x="156" y="468"/>
                      <a:pt x="25" y="386"/>
                      <a:pt x="13" y="193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noFill/>
              <a:ln w="381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6" name="Freeform 7">
                <a:extLst>
                  <a:ext uri="{FF2B5EF4-FFF2-40B4-BE49-F238E27FC236}">
                    <a16:creationId xmlns:a16="http://schemas.microsoft.com/office/drawing/2014/main" id="{4F6DE538-1AF0-4E8B-A12E-48CCD0EBE5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89467" y="-439246"/>
                <a:ext cx="577129" cy="545448"/>
              </a:xfrm>
              <a:custGeom>
                <a:avLst/>
                <a:gdLst>
                  <a:gd name="T0" fmla="*/ 125 w 383"/>
                  <a:gd name="T1" fmla="*/ 0 h 364"/>
                  <a:gd name="T2" fmla="*/ 0 w 383"/>
                  <a:gd name="T3" fmla="*/ 124 h 364"/>
                  <a:gd name="T4" fmla="*/ 0 w 383"/>
                  <a:gd name="T5" fmla="*/ 239 h 364"/>
                  <a:gd name="T6" fmla="*/ 125 w 383"/>
                  <a:gd name="T7" fmla="*/ 364 h 364"/>
                  <a:gd name="T8" fmla="*/ 143 w 383"/>
                  <a:gd name="T9" fmla="*/ 362 h 364"/>
                  <a:gd name="T10" fmla="*/ 144 w 383"/>
                  <a:gd name="T11" fmla="*/ 362 h 364"/>
                  <a:gd name="T12" fmla="*/ 258 w 383"/>
                  <a:gd name="T13" fmla="*/ 362 h 364"/>
                  <a:gd name="T14" fmla="*/ 383 w 383"/>
                  <a:gd name="T15" fmla="*/ 237 h 364"/>
                  <a:gd name="T16" fmla="*/ 258 w 383"/>
                  <a:gd name="T17" fmla="*/ 112 h 364"/>
                  <a:gd name="T18" fmla="*/ 249 w 383"/>
                  <a:gd name="T19" fmla="*/ 112 h 364"/>
                  <a:gd name="T20" fmla="*/ 125 w 383"/>
                  <a:gd name="T21" fmla="*/ 0 h 3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83" h="364">
                    <a:moveTo>
                      <a:pt x="125" y="0"/>
                    </a:moveTo>
                    <a:cubicBezTo>
                      <a:pt x="56" y="0"/>
                      <a:pt x="0" y="55"/>
                      <a:pt x="0" y="124"/>
                    </a:cubicBezTo>
                    <a:cubicBezTo>
                      <a:pt x="0" y="239"/>
                      <a:pt x="0" y="239"/>
                      <a:pt x="0" y="239"/>
                    </a:cubicBezTo>
                    <a:cubicBezTo>
                      <a:pt x="0" y="308"/>
                      <a:pt x="56" y="364"/>
                      <a:pt x="125" y="364"/>
                    </a:cubicBezTo>
                    <a:cubicBezTo>
                      <a:pt x="131" y="364"/>
                      <a:pt x="137" y="363"/>
                      <a:pt x="143" y="362"/>
                    </a:cubicBezTo>
                    <a:cubicBezTo>
                      <a:pt x="143" y="362"/>
                      <a:pt x="144" y="362"/>
                      <a:pt x="144" y="362"/>
                    </a:cubicBezTo>
                    <a:cubicBezTo>
                      <a:pt x="258" y="362"/>
                      <a:pt x="258" y="362"/>
                      <a:pt x="258" y="362"/>
                    </a:cubicBezTo>
                    <a:cubicBezTo>
                      <a:pt x="327" y="362"/>
                      <a:pt x="383" y="306"/>
                      <a:pt x="383" y="237"/>
                    </a:cubicBezTo>
                    <a:cubicBezTo>
                      <a:pt x="383" y="167"/>
                      <a:pt x="327" y="112"/>
                      <a:pt x="258" y="112"/>
                    </a:cubicBezTo>
                    <a:cubicBezTo>
                      <a:pt x="249" y="112"/>
                      <a:pt x="249" y="112"/>
                      <a:pt x="249" y="112"/>
                    </a:cubicBezTo>
                    <a:cubicBezTo>
                      <a:pt x="242" y="48"/>
                      <a:pt x="190" y="0"/>
                      <a:pt x="125" y="0"/>
                    </a:cubicBezTo>
                    <a:close/>
                  </a:path>
                </a:pathLst>
              </a:custGeom>
              <a:ln w="38100">
                <a:headEnd/>
                <a:tailEnd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7" name="Freeform 8">
                <a:extLst>
                  <a:ext uri="{FF2B5EF4-FFF2-40B4-BE49-F238E27FC236}">
                    <a16:creationId xmlns:a16="http://schemas.microsoft.com/office/drawing/2014/main" id="{65B0430B-B4FC-4D77-B080-BE8253B1A2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6533" y="-443316"/>
                <a:ext cx="576511" cy="549518"/>
              </a:xfrm>
              <a:custGeom>
                <a:avLst/>
                <a:gdLst>
                  <a:gd name="T0" fmla="*/ 258 w 383"/>
                  <a:gd name="T1" fmla="*/ 0 h 365"/>
                  <a:gd name="T2" fmla="*/ 383 w 383"/>
                  <a:gd name="T3" fmla="*/ 125 h 365"/>
                  <a:gd name="T4" fmla="*/ 383 w 383"/>
                  <a:gd name="T5" fmla="*/ 240 h 365"/>
                  <a:gd name="T6" fmla="*/ 258 w 383"/>
                  <a:gd name="T7" fmla="*/ 365 h 365"/>
                  <a:gd name="T8" fmla="*/ 240 w 383"/>
                  <a:gd name="T9" fmla="*/ 363 h 365"/>
                  <a:gd name="T10" fmla="*/ 239 w 383"/>
                  <a:gd name="T11" fmla="*/ 363 h 365"/>
                  <a:gd name="T12" fmla="*/ 125 w 383"/>
                  <a:gd name="T13" fmla="*/ 363 h 365"/>
                  <a:gd name="T14" fmla="*/ 0 w 383"/>
                  <a:gd name="T15" fmla="*/ 237 h 365"/>
                  <a:gd name="T16" fmla="*/ 125 w 383"/>
                  <a:gd name="T17" fmla="*/ 113 h 365"/>
                  <a:gd name="T18" fmla="*/ 134 w 383"/>
                  <a:gd name="T19" fmla="*/ 113 h 365"/>
                  <a:gd name="T20" fmla="*/ 258 w 383"/>
                  <a:gd name="T21" fmla="*/ 0 h 3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83" h="365">
                    <a:moveTo>
                      <a:pt x="258" y="0"/>
                    </a:moveTo>
                    <a:cubicBezTo>
                      <a:pt x="327" y="0"/>
                      <a:pt x="383" y="56"/>
                      <a:pt x="383" y="125"/>
                    </a:cubicBezTo>
                    <a:cubicBezTo>
                      <a:pt x="383" y="240"/>
                      <a:pt x="383" y="240"/>
                      <a:pt x="383" y="240"/>
                    </a:cubicBezTo>
                    <a:cubicBezTo>
                      <a:pt x="383" y="309"/>
                      <a:pt x="327" y="365"/>
                      <a:pt x="258" y="365"/>
                    </a:cubicBezTo>
                    <a:cubicBezTo>
                      <a:pt x="252" y="365"/>
                      <a:pt x="246" y="364"/>
                      <a:pt x="240" y="363"/>
                    </a:cubicBezTo>
                    <a:cubicBezTo>
                      <a:pt x="239" y="363"/>
                      <a:pt x="239" y="363"/>
                      <a:pt x="239" y="363"/>
                    </a:cubicBezTo>
                    <a:cubicBezTo>
                      <a:pt x="125" y="363"/>
                      <a:pt x="125" y="363"/>
                      <a:pt x="125" y="363"/>
                    </a:cubicBezTo>
                    <a:cubicBezTo>
                      <a:pt x="56" y="363"/>
                      <a:pt x="0" y="307"/>
                      <a:pt x="0" y="237"/>
                    </a:cubicBezTo>
                    <a:cubicBezTo>
                      <a:pt x="0" y="168"/>
                      <a:pt x="56" y="113"/>
                      <a:pt x="125" y="113"/>
                    </a:cubicBezTo>
                    <a:cubicBezTo>
                      <a:pt x="134" y="113"/>
                      <a:pt x="134" y="113"/>
                      <a:pt x="134" y="113"/>
                    </a:cubicBezTo>
                    <a:cubicBezTo>
                      <a:pt x="140" y="49"/>
                      <a:pt x="193" y="0"/>
                      <a:pt x="258" y="0"/>
                    </a:cubicBezTo>
                    <a:close/>
                  </a:path>
                </a:pathLst>
              </a:custGeom>
              <a:ln w="38100">
                <a:headEnd/>
                <a:tailEnd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8" name="Freeform 9">
                <a:extLst>
                  <a:ext uri="{FF2B5EF4-FFF2-40B4-BE49-F238E27FC236}">
                    <a16:creationId xmlns:a16="http://schemas.microsoft.com/office/drawing/2014/main" id="{5EC125D7-498E-4232-B5EE-F3ABDC5E05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33339" y="195753"/>
                <a:ext cx="517809" cy="907723"/>
              </a:xfrm>
              <a:custGeom>
                <a:avLst/>
                <a:gdLst>
                  <a:gd name="T0" fmla="*/ 125 w 344"/>
                  <a:gd name="T1" fmla="*/ 0 h 605"/>
                  <a:gd name="T2" fmla="*/ 218 w 344"/>
                  <a:gd name="T3" fmla="*/ 0 h 605"/>
                  <a:gd name="T4" fmla="*/ 344 w 344"/>
                  <a:gd name="T5" fmla="*/ 126 h 605"/>
                  <a:gd name="T6" fmla="*/ 344 w 344"/>
                  <a:gd name="T7" fmla="*/ 479 h 605"/>
                  <a:gd name="T8" fmla="*/ 218 w 344"/>
                  <a:gd name="T9" fmla="*/ 605 h 605"/>
                  <a:gd name="T10" fmla="*/ 125 w 344"/>
                  <a:gd name="T11" fmla="*/ 605 h 605"/>
                  <a:gd name="T12" fmla="*/ 0 w 344"/>
                  <a:gd name="T13" fmla="*/ 479 h 605"/>
                  <a:gd name="T14" fmla="*/ 0 w 344"/>
                  <a:gd name="T15" fmla="*/ 126 h 605"/>
                  <a:gd name="T16" fmla="*/ 125 w 344"/>
                  <a:gd name="T17" fmla="*/ 0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44" h="605">
                    <a:moveTo>
                      <a:pt x="125" y="0"/>
                    </a:moveTo>
                    <a:cubicBezTo>
                      <a:pt x="218" y="0"/>
                      <a:pt x="218" y="0"/>
                      <a:pt x="218" y="0"/>
                    </a:cubicBezTo>
                    <a:cubicBezTo>
                      <a:pt x="288" y="0"/>
                      <a:pt x="344" y="56"/>
                      <a:pt x="344" y="126"/>
                    </a:cubicBezTo>
                    <a:cubicBezTo>
                      <a:pt x="344" y="479"/>
                      <a:pt x="344" y="479"/>
                      <a:pt x="344" y="479"/>
                    </a:cubicBezTo>
                    <a:cubicBezTo>
                      <a:pt x="344" y="549"/>
                      <a:pt x="288" y="605"/>
                      <a:pt x="218" y="605"/>
                    </a:cubicBezTo>
                    <a:cubicBezTo>
                      <a:pt x="125" y="605"/>
                      <a:pt x="125" y="605"/>
                      <a:pt x="125" y="605"/>
                    </a:cubicBezTo>
                    <a:cubicBezTo>
                      <a:pt x="56" y="605"/>
                      <a:pt x="0" y="549"/>
                      <a:pt x="0" y="479"/>
                    </a:cubicBezTo>
                    <a:cubicBezTo>
                      <a:pt x="0" y="126"/>
                      <a:pt x="0" y="126"/>
                      <a:pt x="0" y="126"/>
                    </a:cubicBezTo>
                    <a:cubicBezTo>
                      <a:pt x="0" y="56"/>
                      <a:pt x="56" y="0"/>
                      <a:pt x="125" y="0"/>
                    </a:cubicBezTo>
                    <a:close/>
                  </a:path>
                </a:pathLst>
              </a:custGeom>
              <a:ln w="38100">
                <a:headEnd/>
                <a:tailEnd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9" name="Freeform 11">
                <a:extLst>
                  <a:ext uri="{FF2B5EF4-FFF2-40B4-BE49-F238E27FC236}">
                    <a16:creationId xmlns:a16="http://schemas.microsoft.com/office/drawing/2014/main" id="{2779E53C-7DE7-49A2-9DA0-867815C2BA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12939" y="175400"/>
                <a:ext cx="517809" cy="903652"/>
              </a:xfrm>
              <a:custGeom>
                <a:avLst/>
                <a:gdLst>
                  <a:gd name="T0" fmla="*/ 126 w 344"/>
                  <a:gd name="T1" fmla="*/ 0 h 604"/>
                  <a:gd name="T2" fmla="*/ 219 w 344"/>
                  <a:gd name="T3" fmla="*/ 0 h 604"/>
                  <a:gd name="T4" fmla="*/ 344 w 344"/>
                  <a:gd name="T5" fmla="*/ 126 h 604"/>
                  <a:gd name="T6" fmla="*/ 344 w 344"/>
                  <a:gd name="T7" fmla="*/ 479 h 604"/>
                  <a:gd name="T8" fmla="*/ 219 w 344"/>
                  <a:gd name="T9" fmla="*/ 604 h 604"/>
                  <a:gd name="T10" fmla="*/ 126 w 344"/>
                  <a:gd name="T11" fmla="*/ 604 h 604"/>
                  <a:gd name="T12" fmla="*/ 0 w 344"/>
                  <a:gd name="T13" fmla="*/ 479 h 604"/>
                  <a:gd name="T14" fmla="*/ 0 w 344"/>
                  <a:gd name="T15" fmla="*/ 126 h 604"/>
                  <a:gd name="T16" fmla="*/ 126 w 344"/>
                  <a:gd name="T17" fmla="*/ 0 h 6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44" h="604">
                    <a:moveTo>
                      <a:pt x="126" y="0"/>
                    </a:moveTo>
                    <a:cubicBezTo>
                      <a:pt x="219" y="0"/>
                      <a:pt x="219" y="0"/>
                      <a:pt x="219" y="0"/>
                    </a:cubicBezTo>
                    <a:cubicBezTo>
                      <a:pt x="288" y="0"/>
                      <a:pt x="344" y="56"/>
                      <a:pt x="344" y="126"/>
                    </a:cubicBezTo>
                    <a:cubicBezTo>
                      <a:pt x="344" y="479"/>
                      <a:pt x="344" y="479"/>
                      <a:pt x="344" y="479"/>
                    </a:cubicBezTo>
                    <a:cubicBezTo>
                      <a:pt x="344" y="549"/>
                      <a:pt x="288" y="604"/>
                      <a:pt x="219" y="604"/>
                    </a:cubicBezTo>
                    <a:cubicBezTo>
                      <a:pt x="126" y="604"/>
                      <a:pt x="126" y="604"/>
                      <a:pt x="126" y="604"/>
                    </a:cubicBezTo>
                    <a:cubicBezTo>
                      <a:pt x="56" y="604"/>
                      <a:pt x="0" y="549"/>
                      <a:pt x="0" y="479"/>
                    </a:cubicBezTo>
                    <a:cubicBezTo>
                      <a:pt x="0" y="126"/>
                      <a:pt x="0" y="126"/>
                      <a:pt x="0" y="126"/>
                    </a:cubicBezTo>
                    <a:cubicBezTo>
                      <a:pt x="0" y="56"/>
                      <a:pt x="56" y="0"/>
                      <a:pt x="126" y="0"/>
                    </a:cubicBezTo>
                    <a:close/>
                  </a:path>
                </a:pathLst>
              </a:custGeom>
              <a:ln w="38100">
                <a:headEnd/>
                <a:tailEnd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</p:grpSp>
        <p:sp>
          <p:nvSpPr>
            <p:cNvPr id="202" name="Freeform 107">
              <a:extLst>
                <a:ext uri="{FF2B5EF4-FFF2-40B4-BE49-F238E27FC236}">
                  <a16:creationId xmlns:a16="http://schemas.microsoft.com/office/drawing/2014/main" id="{84E90023-357D-4308-84CA-06CE8DE0C6B4}"/>
                </a:ext>
              </a:extLst>
            </p:cNvPr>
            <p:cNvSpPr>
              <a:spLocks/>
            </p:cNvSpPr>
            <p:nvPr/>
          </p:nvSpPr>
          <p:spPr bwMode="auto">
            <a:xfrm>
              <a:off x="3424972" y="4240983"/>
              <a:ext cx="1253657" cy="1243019"/>
            </a:xfrm>
            <a:custGeom>
              <a:avLst/>
              <a:gdLst>
                <a:gd name="T0" fmla="*/ 566 w 478"/>
                <a:gd name="T1" fmla="*/ 206 h 444"/>
                <a:gd name="T2" fmla="*/ 107 w 478"/>
                <a:gd name="T3" fmla="*/ 927 h 444"/>
                <a:gd name="T4" fmla="*/ 169 w 478"/>
                <a:gd name="T5" fmla="*/ 1951 h 444"/>
                <a:gd name="T6" fmla="*/ 1629 w 478"/>
                <a:gd name="T7" fmla="*/ 2458 h 444"/>
                <a:gd name="T8" fmla="*/ 1940 w 478"/>
                <a:gd name="T9" fmla="*/ 451 h 444"/>
                <a:gd name="T10" fmla="*/ 1301 w 478"/>
                <a:gd name="T11" fmla="*/ 88 h 444"/>
                <a:gd name="T12" fmla="*/ 566 w 478"/>
                <a:gd name="T13" fmla="*/ 206 h 44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78" h="444">
                  <a:moveTo>
                    <a:pt x="110" y="33"/>
                  </a:moveTo>
                  <a:cubicBezTo>
                    <a:pt x="53" y="66"/>
                    <a:pt x="45" y="92"/>
                    <a:pt x="21" y="148"/>
                  </a:cubicBezTo>
                  <a:cubicBezTo>
                    <a:pt x="0" y="199"/>
                    <a:pt x="7" y="264"/>
                    <a:pt x="33" y="312"/>
                  </a:cubicBezTo>
                  <a:cubicBezTo>
                    <a:pt x="82" y="404"/>
                    <a:pt x="227" y="444"/>
                    <a:pt x="317" y="393"/>
                  </a:cubicBezTo>
                  <a:cubicBezTo>
                    <a:pt x="424" y="333"/>
                    <a:pt x="478" y="167"/>
                    <a:pt x="377" y="72"/>
                  </a:cubicBezTo>
                  <a:cubicBezTo>
                    <a:pt x="342" y="39"/>
                    <a:pt x="298" y="23"/>
                    <a:pt x="253" y="14"/>
                  </a:cubicBezTo>
                  <a:cubicBezTo>
                    <a:pt x="183" y="0"/>
                    <a:pt x="150" y="12"/>
                    <a:pt x="110" y="33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endParaRPr lang="nl-NL" sz="2400"/>
            </a:p>
          </p:txBody>
        </p:sp>
        <p:sp>
          <p:nvSpPr>
            <p:cNvPr id="217" name="Freeform 108">
              <a:extLst>
                <a:ext uri="{FF2B5EF4-FFF2-40B4-BE49-F238E27FC236}">
                  <a16:creationId xmlns:a16="http://schemas.microsoft.com/office/drawing/2014/main" id="{23EAB663-EC79-4AE1-B044-A1AC2D9C8E2A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5656" y="4330638"/>
              <a:ext cx="934544" cy="983170"/>
            </a:xfrm>
            <a:custGeom>
              <a:avLst/>
              <a:gdLst>
                <a:gd name="T0" fmla="*/ 423 w 356"/>
                <a:gd name="T1" fmla="*/ 201 h 351"/>
                <a:gd name="T2" fmla="*/ 62 w 356"/>
                <a:gd name="T3" fmla="*/ 922 h 351"/>
                <a:gd name="T4" fmla="*/ 389 w 356"/>
                <a:gd name="T5" fmla="*/ 1974 h 351"/>
                <a:gd name="T6" fmla="*/ 1107 w 356"/>
                <a:gd name="T7" fmla="*/ 2136 h 351"/>
                <a:gd name="T8" fmla="*/ 1629 w 356"/>
                <a:gd name="T9" fmla="*/ 1596 h 351"/>
                <a:gd name="T10" fmla="*/ 1748 w 356"/>
                <a:gd name="T11" fmla="*/ 750 h 351"/>
                <a:gd name="T12" fmla="*/ 1316 w 356"/>
                <a:gd name="T13" fmla="*/ 149 h 351"/>
                <a:gd name="T14" fmla="*/ 423 w 356"/>
                <a:gd name="T15" fmla="*/ 201 h 35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56" h="351">
                  <a:moveTo>
                    <a:pt x="82" y="32"/>
                  </a:moveTo>
                  <a:cubicBezTo>
                    <a:pt x="32" y="58"/>
                    <a:pt x="19" y="110"/>
                    <a:pt x="12" y="147"/>
                  </a:cubicBezTo>
                  <a:cubicBezTo>
                    <a:pt x="0" y="215"/>
                    <a:pt x="10" y="278"/>
                    <a:pt x="75" y="315"/>
                  </a:cubicBezTo>
                  <a:cubicBezTo>
                    <a:pt x="108" y="333"/>
                    <a:pt x="177" y="351"/>
                    <a:pt x="215" y="341"/>
                  </a:cubicBezTo>
                  <a:cubicBezTo>
                    <a:pt x="263" y="328"/>
                    <a:pt x="290" y="291"/>
                    <a:pt x="316" y="255"/>
                  </a:cubicBezTo>
                  <a:cubicBezTo>
                    <a:pt x="345" y="215"/>
                    <a:pt x="356" y="176"/>
                    <a:pt x="339" y="120"/>
                  </a:cubicBezTo>
                  <a:cubicBezTo>
                    <a:pt x="326" y="78"/>
                    <a:pt x="297" y="38"/>
                    <a:pt x="255" y="24"/>
                  </a:cubicBezTo>
                  <a:cubicBezTo>
                    <a:pt x="182" y="0"/>
                    <a:pt x="143" y="3"/>
                    <a:pt x="82" y="32"/>
                  </a:cubicBezTo>
                  <a:close/>
                </a:path>
              </a:pathLst>
            </a:custGeom>
            <a:solidFill>
              <a:srgbClr val="CCA6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endParaRPr lang="nl-NL" sz="2400"/>
            </a:p>
          </p:txBody>
        </p:sp>
        <p:sp>
          <p:nvSpPr>
            <p:cNvPr id="218" name="Freeform 109">
              <a:extLst>
                <a:ext uri="{FF2B5EF4-FFF2-40B4-BE49-F238E27FC236}">
                  <a16:creationId xmlns:a16="http://schemas.microsoft.com/office/drawing/2014/main" id="{2FA6FC69-B6A3-4443-835D-79DF4836CBF8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1636" y="4529704"/>
              <a:ext cx="890476" cy="753713"/>
            </a:xfrm>
            <a:custGeom>
              <a:avLst/>
              <a:gdLst>
                <a:gd name="T0" fmla="*/ 0 w 339"/>
                <a:gd name="T1" fmla="*/ 1084 h 269"/>
                <a:gd name="T2" fmla="*/ 553 w 339"/>
                <a:gd name="T3" fmla="*/ 1604 h 269"/>
                <a:gd name="T4" fmla="*/ 1207 w 339"/>
                <a:gd name="T5" fmla="*/ 1462 h 269"/>
                <a:gd name="T6" fmla="*/ 1374 w 339"/>
                <a:gd name="T7" fmla="*/ 0 h 269"/>
                <a:gd name="T8" fmla="*/ 1404 w 339"/>
                <a:gd name="T9" fmla="*/ 645 h 269"/>
                <a:gd name="T10" fmla="*/ 1234 w 339"/>
                <a:gd name="T11" fmla="*/ 903 h 269"/>
                <a:gd name="T12" fmla="*/ 1063 w 339"/>
                <a:gd name="T13" fmla="*/ 1173 h 269"/>
                <a:gd name="T14" fmla="*/ 583 w 339"/>
                <a:gd name="T15" fmla="*/ 1381 h 269"/>
                <a:gd name="T16" fmla="*/ 242 w 339"/>
                <a:gd name="T17" fmla="*/ 1228 h 269"/>
                <a:gd name="T18" fmla="*/ 41 w 339"/>
                <a:gd name="T19" fmla="*/ 1108 h 26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39" h="269">
                  <a:moveTo>
                    <a:pt x="0" y="173"/>
                  </a:moveTo>
                  <a:cubicBezTo>
                    <a:pt x="10" y="229"/>
                    <a:pt x="64" y="243"/>
                    <a:pt x="107" y="256"/>
                  </a:cubicBezTo>
                  <a:cubicBezTo>
                    <a:pt x="154" y="269"/>
                    <a:pt x="196" y="265"/>
                    <a:pt x="234" y="233"/>
                  </a:cubicBezTo>
                  <a:cubicBezTo>
                    <a:pt x="295" y="179"/>
                    <a:pt x="339" y="58"/>
                    <a:pt x="266" y="0"/>
                  </a:cubicBezTo>
                  <a:cubicBezTo>
                    <a:pt x="273" y="33"/>
                    <a:pt x="287" y="70"/>
                    <a:pt x="272" y="103"/>
                  </a:cubicBezTo>
                  <a:cubicBezTo>
                    <a:pt x="265" y="118"/>
                    <a:pt x="251" y="132"/>
                    <a:pt x="239" y="144"/>
                  </a:cubicBezTo>
                  <a:cubicBezTo>
                    <a:pt x="225" y="158"/>
                    <a:pt x="218" y="173"/>
                    <a:pt x="206" y="187"/>
                  </a:cubicBezTo>
                  <a:cubicBezTo>
                    <a:pt x="187" y="211"/>
                    <a:pt x="144" y="222"/>
                    <a:pt x="113" y="220"/>
                  </a:cubicBezTo>
                  <a:cubicBezTo>
                    <a:pt x="85" y="219"/>
                    <a:pt x="68" y="208"/>
                    <a:pt x="47" y="196"/>
                  </a:cubicBezTo>
                  <a:cubicBezTo>
                    <a:pt x="35" y="188"/>
                    <a:pt x="14" y="192"/>
                    <a:pt x="8" y="177"/>
                  </a:cubicBezTo>
                </a:path>
              </a:pathLst>
            </a:custGeom>
            <a:solidFill>
              <a:srgbClr val="BA94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endParaRPr lang="nl-NL" sz="2400"/>
            </a:p>
          </p:txBody>
        </p:sp>
        <p:sp>
          <p:nvSpPr>
            <p:cNvPr id="219" name="Freeform 110">
              <a:extLst>
                <a:ext uri="{FF2B5EF4-FFF2-40B4-BE49-F238E27FC236}">
                  <a16:creationId xmlns:a16="http://schemas.microsoft.com/office/drawing/2014/main" id="{8EAB0959-6922-4913-BC64-B0C43015E09C}"/>
                </a:ext>
              </a:extLst>
            </p:cNvPr>
            <p:cNvSpPr>
              <a:spLocks/>
            </p:cNvSpPr>
            <p:nvPr/>
          </p:nvSpPr>
          <p:spPr bwMode="auto">
            <a:xfrm>
              <a:off x="3608842" y="4389902"/>
              <a:ext cx="451316" cy="448277"/>
            </a:xfrm>
            <a:custGeom>
              <a:avLst/>
              <a:gdLst>
                <a:gd name="T0" fmla="*/ 587 w 172"/>
                <a:gd name="T1" fmla="*/ 24 h 160"/>
                <a:gd name="T2" fmla="*/ 221 w 172"/>
                <a:gd name="T3" fmla="*/ 295 h 160"/>
                <a:gd name="T4" fmla="*/ 28 w 172"/>
                <a:gd name="T5" fmla="*/ 1003 h 160"/>
                <a:gd name="T6" fmla="*/ 319 w 172"/>
                <a:gd name="T7" fmla="*/ 319 h 160"/>
                <a:gd name="T8" fmla="*/ 452 w 172"/>
                <a:gd name="T9" fmla="*/ 245 h 160"/>
                <a:gd name="T10" fmla="*/ 537 w 172"/>
                <a:gd name="T11" fmla="*/ 120 h 160"/>
                <a:gd name="T12" fmla="*/ 886 w 172"/>
                <a:gd name="T13" fmla="*/ 24 h 160"/>
                <a:gd name="T14" fmla="*/ 587 w 172"/>
                <a:gd name="T15" fmla="*/ 37 h 16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72" h="160">
                  <a:moveTo>
                    <a:pt x="114" y="4"/>
                  </a:moveTo>
                  <a:cubicBezTo>
                    <a:pt x="86" y="17"/>
                    <a:pt x="64" y="24"/>
                    <a:pt x="43" y="47"/>
                  </a:cubicBezTo>
                  <a:cubicBezTo>
                    <a:pt x="17" y="76"/>
                    <a:pt x="0" y="120"/>
                    <a:pt x="5" y="160"/>
                  </a:cubicBezTo>
                  <a:cubicBezTo>
                    <a:pt x="13" y="120"/>
                    <a:pt x="27" y="74"/>
                    <a:pt x="62" y="51"/>
                  </a:cubicBezTo>
                  <a:cubicBezTo>
                    <a:pt x="70" y="46"/>
                    <a:pt x="81" y="44"/>
                    <a:pt x="88" y="39"/>
                  </a:cubicBezTo>
                  <a:cubicBezTo>
                    <a:pt x="96" y="32"/>
                    <a:pt x="96" y="25"/>
                    <a:pt x="104" y="19"/>
                  </a:cubicBezTo>
                  <a:cubicBezTo>
                    <a:pt x="116" y="8"/>
                    <a:pt x="158" y="9"/>
                    <a:pt x="172" y="4"/>
                  </a:cubicBezTo>
                  <a:cubicBezTo>
                    <a:pt x="163" y="0"/>
                    <a:pt x="123" y="2"/>
                    <a:pt x="114" y="6"/>
                  </a:cubicBezTo>
                </a:path>
              </a:pathLst>
            </a:custGeom>
            <a:solidFill>
              <a:srgbClr val="E3D5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endParaRPr lang="nl-NL" sz="2400"/>
            </a:p>
          </p:txBody>
        </p:sp>
        <p:sp>
          <p:nvSpPr>
            <p:cNvPr id="220" name="Freeform 111">
              <a:extLst>
                <a:ext uri="{FF2B5EF4-FFF2-40B4-BE49-F238E27FC236}">
                  <a16:creationId xmlns:a16="http://schemas.microsoft.com/office/drawing/2014/main" id="{BFF535CA-D42A-421C-B55A-F22016121555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2074" y="4585928"/>
              <a:ext cx="816017" cy="857045"/>
            </a:xfrm>
            <a:custGeom>
              <a:avLst/>
              <a:gdLst>
                <a:gd name="T0" fmla="*/ 0 w 311"/>
                <a:gd name="T1" fmla="*/ 1679 h 306"/>
                <a:gd name="T2" fmla="*/ 21 w 311"/>
                <a:gd name="T3" fmla="*/ 1685 h 306"/>
                <a:gd name="T4" fmla="*/ 1076 w 311"/>
                <a:gd name="T5" fmla="*/ 1522 h 306"/>
                <a:gd name="T6" fmla="*/ 1383 w 311"/>
                <a:gd name="T7" fmla="*/ 0 h 306"/>
                <a:gd name="T8" fmla="*/ 943 w 311"/>
                <a:gd name="T9" fmla="*/ 1522 h 306"/>
                <a:gd name="T10" fmla="*/ 0 w 311"/>
                <a:gd name="T11" fmla="*/ 1679 h 3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11" h="306">
                  <a:moveTo>
                    <a:pt x="0" y="268"/>
                  </a:moveTo>
                  <a:cubicBezTo>
                    <a:pt x="1" y="268"/>
                    <a:pt x="2" y="269"/>
                    <a:pt x="4" y="269"/>
                  </a:cubicBezTo>
                  <a:cubicBezTo>
                    <a:pt x="46" y="287"/>
                    <a:pt x="137" y="306"/>
                    <a:pt x="209" y="243"/>
                  </a:cubicBezTo>
                  <a:cubicBezTo>
                    <a:pt x="284" y="178"/>
                    <a:pt x="311" y="54"/>
                    <a:pt x="269" y="0"/>
                  </a:cubicBezTo>
                  <a:cubicBezTo>
                    <a:pt x="288" y="52"/>
                    <a:pt x="288" y="176"/>
                    <a:pt x="183" y="243"/>
                  </a:cubicBezTo>
                  <a:cubicBezTo>
                    <a:pt x="139" y="263"/>
                    <a:pt x="99" y="294"/>
                    <a:pt x="0" y="268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endParaRPr lang="nl-NL" sz="2400"/>
            </a:p>
          </p:txBody>
        </p:sp>
        <p:sp>
          <p:nvSpPr>
            <p:cNvPr id="221" name="Freeform 112">
              <a:extLst>
                <a:ext uri="{FF2B5EF4-FFF2-40B4-BE49-F238E27FC236}">
                  <a16:creationId xmlns:a16="http://schemas.microsoft.com/office/drawing/2014/main" id="{61B49442-96D1-4055-8B7D-496296B88EB1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1296" y="4412696"/>
              <a:ext cx="220340" cy="808418"/>
            </a:xfrm>
            <a:custGeom>
              <a:avLst/>
              <a:gdLst>
                <a:gd name="T0" fmla="*/ 432 w 84"/>
                <a:gd name="T1" fmla="*/ 0 h 289"/>
                <a:gd name="T2" fmla="*/ 185 w 84"/>
                <a:gd name="T3" fmla="*/ 519 h 289"/>
                <a:gd name="T4" fmla="*/ 402 w 84"/>
                <a:gd name="T5" fmla="*/ 1802 h 289"/>
                <a:gd name="T6" fmla="*/ 205 w 84"/>
                <a:gd name="T7" fmla="*/ 725 h 289"/>
                <a:gd name="T8" fmla="*/ 432 w 84"/>
                <a:gd name="T9" fmla="*/ 0 h 2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4" h="289">
                  <a:moveTo>
                    <a:pt x="84" y="0"/>
                  </a:moveTo>
                  <a:cubicBezTo>
                    <a:pt x="55" y="24"/>
                    <a:pt x="45" y="59"/>
                    <a:pt x="36" y="83"/>
                  </a:cubicBezTo>
                  <a:cubicBezTo>
                    <a:pt x="19" y="123"/>
                    <a:pt x="0" y="215"/>
                    <a:pt x="78" y="289"/>
                  </a:cubicBezTo>
                  <a:cubicBezTo>
                    <a:pt x="59" y="268"/>
                    <a:pt x="19" y="180"/>
                    <a:pt x="40" y="116"/>
                  </a:cubicBezTo>
                  <a:cubicBezTo>
                    <a:pt x="62" y="52"/>
                    <a:pt x="57" y="26"/>
                    <a:pt x="84" y="0"/>
                  </a:cubicBezTo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endParaRPr lang="nl-NL" sz="2400"/>
            </a:p>
          </p:txBody>
        </p:sp>
        <p:sp>
          <p:nvSpPr>
            <p:cNvPr id="222" name="Freeform 113">
              <a:extLst>
                <a:ext uri="{FF2B5EF4-FFF2-40B4-BE49-F238E27FC236}">
                  <a16:creationId xmlns:a16="http://schemas.microsoft.com/office/drawing/2014/main" id="{F1FFA266-EAD7-4137-84D8-50E04B8336FF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0795" y="4961265"/>
              <a:ext cx="437640" cy="425483"/>
            </a:xfrm>
            <a:custGeom>
              <a:avLst/>
              <a:gdLst>
                <a:gd name="T0" fmla="*/ 857 w 167"/>
                <a:gd name="T1" fmla="*/ 0 h 152"/>
                <a:gd name="T2" fmla="*/ 0 w 167"/>
                <a:gd name="T3" fmla="*/ 951 h 152"/>
                <a:gd name="T4" fmla="*/ 857 w 167"/>
                <a:gd name="T5" fmla="*/ 0 h 15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7" h="152">
                  <a:moveTo>
                    <a:pt x="167" y="0"/>
                  </a:moveTo>
                  <a:cubicBezTo>
                    <a:pt x="159" y="26"/>
                    <a:pt x="119" y="140"/>
                    <a:pt x="0" y="152"/>
                  </a:cubicBezTo>
                  <a:cubicBezTo>
                    <a:pt x="27" y="148"/>
                    <a:pt x="127" y="107"/>
                    <a:pt x="167" y="0"/>
                  </a:cubicBez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endParaRPr lang="nl-NL" sz="2400"/>
            </a:p>
          </p:txBody>
        </p:sp>
        <p:sp>
          <p:nvSpPr>
            <p:cNvPr id="223" name="Freeform 114">
              <a:extLst>
                <a:ext uri="{FF2B5EF4-FFF2-40B4-BE49-F238E27FC236}">
                  <a16:creationId xmlns:a16="http://schemas.microsoft.com/office/drawing/2014/main" id="{079C2B90-B6FC-4A25-B743-42276AEC5637}"/>
                </a:ext>
              </a:extLst>
            </p:cNvPr>
            <p:cNvSpPr>
              <a:spLocks/>
            </p:cNvSpPr>
            <p:nvPr/>
          </p:nvSpPr>
          <p:spPr bwMode="auto">
            <a:xfrm>
              <a:off x="3894524" y="4748524"/>
              <a:ext cx="553129" cy="522737"/>
            </a:xfrm>
            <a:custGeom>
              <a:avLst/>
              <a:gdLst>
                <a:gd name="T0" fmla="*/ 0 w 211"/>
                <a:gd name="T1" fmla="*/ 1076 h 187"/>
                <a:gd name="T2" fmla="*/ 587 w 211"/>
                <a:gd name="T3" fmla="*/ 1039 h 187"/>
                <a:gd name="T4" fmla="*/ 949 w 211"/>
                <a:gd name="T5" fmla="*/ 556 h 187"/>
                <a:gd name="T6" fmla="*/ 1054 w 211"/>
                <a:gd name="T7" fmla="*/ 0 h 187"/>
                <a:gd name="T8" fmla="*/ 800 w 211"/>
                <a:gd name="T9" fmla="*/ 710 h 187"/>
                <a:gd name="T10" fmla="*/ 319 w 211"/>
                <a:gd name="T11" fmla="*/ 1089 h 187"/>
                <a:gd name="T12" fmla="*/ 0 w 211"/>
                <a:gd name="T13" fmla="*/ 1076 h 18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11" h="187">
                  <a:moveTo>
                    <a:pt x="0" y="173"/>
                  </a:moveTo>
                  <a:cubicBezTo>
                    <a:pt x="42" y="187"/>
                    <a:pt x="77" y="187"/>
                    <a:pt x="114" y="167"/>
                  </a:cubicBezTo>
                  <a:cubicBezTo>
                    <a:pt x="150" y="146"/>
                    <a:pt x="170" y="118"/>
                    <a:pt x="185" y="89"/>
                  </a:cubicBezTo>
                  <a:cubicBezTo>
                    <a:pt x="199" y="60"/>
                    <a:pt x="211" y="26"/>
                    <a:pt x="205" y="0"/>
                  </a:cubicBezTo>
                  <a:cubicBezTo>
                    <a:pt x="205" y="16"/>
                    <a:pt x="177" y="88"/>
                    <a:pt x="156" y="114"/>
                  </a:cubicBezTo>
                  <a:cubicBezTo>
                    <a:pt x="135" y="140"/>
                    <a:pt x="81" y="173"/>
                    <a:pt x="62" y="175"/>
                  </a:cubicBezTo>
                  <a:cubicBezTo>
                    <a:pt x="44" y="176"/>
                    <a:pt x="10" y="178"/>
                    <a:pt x="0" y="173"/>
                  </a:cubicBezTo>
                </a:path>
              </a:pathLst>
            </a:custGeom>
            <a:solidFill>
              <a:srgbClr val="AC7D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endParaRPr lang="nl-NL" sz="2400"/>
            </a:p>
          </p:txBody>
        </p:sp>
        <p:sp>
          <p:nvSpPr>
            <p:cNvPr id="238" name="Freeform 115">
              <a:extLst>
                <a:ext uri="{FF2B5EF4-FFF2-40B4-BE49-F238E27FC236}">
                  <a16:creationId xmlns:a16="http://schemas.microsoft.com/office/drawing/2014/main" id="{EBBD5F39-8601-4653-95BD-94DBEF9373FC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5656" y="4330638"/>
              <a:ext cx="934544" cy="983170"/>
            </a:xfrm>
            <a:custGeom>
              <a:avLst/>
              <a:gdLst>
                <a:gd name="T0" fmla="*/ 423 w 356"/>
                <a:gd name="T1" fmla="*/ 201 h 351"/>
                <a:gd name="T2" fmla="*/ 62 w 356"/>
                <a:gd name="T3" fmla="*/ 922 h 351"/>
                <a:gd name="T4" fmla="*/ 389 w 356"/>
                <a:gd name="T5" fmla="*/ 1974 h 351"/>
                <a:gd name="T6" fmla="*/ 1107 w 356"/>
                <a:gd name="T7" fmla="*/ 2136 h 351"/>
                <a:gd name="T8" fmla="*/ 1629 w 356"/>
                <a:gd name="T9" fmla="*/ 1596 h 351"/>
                <a:gd name="T10" fmla="*/ 1748 w 356"/>
                <a:gd name="T11" fmla="*/ 750 h 351"/>
                <a:gd name="T12" fmla="*/ 1316 w 356"/>
                <a:gd name="T13" fmla="*/ 149 h 351"/>
                <a:gd name="T14" fmla="*/ 423 w 356"/>
                <a:gd name="T15" fmla="*/ 201 h 35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56" h="351">
                  <a:moveTo>
                    <a:pt x="82" y="32"/>
                  </a:moveTo>
                  <a:cubicBezTo>
                    <a:pt x="32" y="58"/>
                    <a:pt x="19" y="110"/>
                    <a:pt x="12" y="147"/>
                  </a:cubicBezTo>
                  <a:cubicBezTo>
                    <a:pt x="0" y="215"/>
                    <a:pt x="10" y="278"/>
                    <a:pt x="75" y="315"/>
                  </a:cubicBezTo>
                  <a:cubicBezTo>
                    <a:pt x="108" y="333"/>
                    <a:pt x="177" y="351"/>
                    <a:pt x="215" y="341"/>
                  </a:cubicBezTo>
                  <a:cubicBezTo>
                    <a:pt x="263" y="328"/>
                    <a:pt x="290" y="291"/>
                    <a:pt x="316" y="255"/>
                  </a:cubicBezTo>
                  <a:cubicBezTo>
                    <a:pt x="345" y="215"/>
                    <a:pt x="356" y="176"/>
                    <a:pt x="339" y="120"/>
                  </a:cubicBezTo>
                  <a:cubicBezTo>
                    <a:pt x="326" y="78"/>
                    <a:pt x="297" y="38"/>
                    <a:pt x="255" y="24"/>
                  </a:cubicBezTo>
                  <a:cubicBezTo>
                    <a:pt x="182" y="0"/>
                    <a:pt x="143" y="3"/>
                    <a:pt x="82" y="32"/>
                  </a:cubicBezTo>
                  <a:close/>
                </a:path>
              </a:pathLst>
            </a:custGeom>
            <a:noFill/>
            <a:ln w="6350" cap="rnd">
              <a:solidFill>
                <a:srgbClr val="58575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endParaRPr lang="nl-NL" sz="2400"/>
            </a:p>
          </p:txBody>
        </p:sp>
        <p:sp>
          <p:nvSpPr>
            <p:cNvPr id="239" name="Freeform 116">
              <a:extLst>
                <a:ext uri="{FF2B5EF4-FFF2-40B4-BE49-F238E27FC236}">
                  <a16:creationId xmlns:a16="http://schemas.microsoft.com/office/drawing/2014/main" id="{44E9B655-04B4-49A7-A4B2-D1EA8ECF1706}"/>
                </a:ext>
              </a:extLst>
            </p:cNvPr>
            <p:cNvSpPr>
              <a:spLocks/>
            </p:cNvSpPr>
            <p:nvPr/>
          </p:nvSpPr>
          <p:spPr bwMode="auto">
            <a:xfrm>
              <a:off x="3421933" y="4240983"/>
              <a:ext cx="1256696" cy="1241499"/>
            </a:xfrm>
            <a:custGeom>
              <a:avLst/>
              <a:gdLst>
                <a:gd name="T0" fmla="*/ 571 w 479"/>
                <a:gd name="T1" fmla="*/ 207 h 443"/>
                <a:gd name="T2" fmla="*/ 114 w 479"/>
                <a:gd name="T3" fmla="*/ 922 h 443"/>
                <a:gd name="T4" fmla="*/ 176 w 479"/>
                <a:gd name="T5" fmla="*/ 1955 h 443"/>
                <a:gd name="T6" fmla="*/ 1637 w 479"/>
                <a:gd name="T7" fmla="*/ 2466 h 443"/>
                <a:gd name="T8" fmla="*/ 1946 w 479"/>
                <a:gd name="T9" fmla="*/ 446 h 443"/>
                <a:gd name="T10" fmla="*/ 1309 w 479"/>
                <a:gd name="T11" fmla="*/ 89 h 443"/>
                <a:gd name="T12" fmla="*/ 571 w 479"/>
                <a:gd name="T13" fmla="*/ 207 h 44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79" h="443">
                  <a:moveTo>
                    <a:pt x="111" y="33"/>
                  </a:moveTo>
                  <a:cubicBezTo>
                    <a:pt x="54" y="65"/>
                    <a:pt x="46" y="92"/>
                    <a:pt x="22" y="147"/>
                  </a:cubicBezTo>
                  <a:cubicBezTo>
                    <a:pt x="0" y="198"/>
                    <a:pt x="8" y="264"/>
                    <a:pt x="34" y="312"/>
                  </a:cubicBezTo>
                  <a:cubicBezTo>
                    <a:pt x="83" y="403"/>
                    <a:pt x="228" y="443"/>
                    <a:pt x="318" y="393"/>
                  </a:cubicBezTo>
                  <a:cubicBezTo>
                    <a:pt x="425" y="333"/>
                    <a:pt x="479" y="167"/>
                    <a:pt x="378" y="71"/>
                  </a:cubicBezTo>
                  <a:cubicBezTo>
                    <a:pt x="343" y="38"/>
                    <a:pt x="299" y="23"/>
                    <a:pt x="254" y="14"/>
                  </a:cubicBezTo>
                  <a:cubicBezTo>
                    <a:pt x="184" y="0"/>
                    <a:pt x="150" y="11"/>
                    <a:pt x="111" y="33"/>
                  </a:cubicBezTo>
                  <a:close/>
                </a:path>
              </a:pathLst>
            </a:custGeom>
            <a:noFill/>
            <a:ln w="6350" cap="rnd">
              <a:solidFill>
                <a:srgbClr val="58575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endParaRPr lang="nl-NL" sz="2400"/>
            </a:p>
          </p:txBody>
        </p:sp>
        <p:sp>
          <p:nvSpPr>
            <p:cNvPr id="240" name="Oval 117">
              <a:extLst>
                <a:ext uri="{FF2B5EF4-FFF2-40B4-BE49-F238E27FC236}">
                  <a16:creationId xmlns:a16="http://schemas.microsoft.com/office/drawing/2014/main" id="{F2D925F2-D1F9-430F-8AF8-D5C772858B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21291" y="4386863"/>
              <a:ext cx="89655" cy="9269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pPr eaLnBrk="1" hangingPunct="1"/>
              <a:endParaRPr lang="nl-NL" altLang="nl-NL" sz="2400">
                <a:solidFill>
                  <a:srgbClr val="0070C0"/>
                </a:solidFill>
              </a:endParaRPr>
            </a:p>
          </p:txBody>
        </p:sp>
        <p:sp>
          <p:nvSpPr>
            <p:cNvPr id="241" name="Oval 118">
              <a:extLst>
                <a:ext uri="{FF2B5EF4-FFF2-40B4-BE49-F238E27FC236}">
                  <a16:creationId xmlns:a16="http://schemas.microsoft.com/office/drawing/2014/main" id="{5D2E2EEE-8E3A-42C9-AC6F-0C753943B6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07907" y="4380785"/>
              <a:ext cx="33431" cy="33431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pPr eaLnBrk="1" hangingPunct="1"/>
              <a:endParaRPr lang="nl-NL" altLang="nl-NL" sz="2400">
                <a:solidFill>
                  <a:srgbClr val="0070C0"/>
                </a:solidFill>
              </a:endParaRPr>
            </a:p>
          </p:txBody>
        </p:sp>
        <p:sp>
          <p:nvSpPr>
            <p:cNvPr id="242" name="Oval 119">
              <a:extLst>
                <a:ext uri="{FF2B5EF4-FFF2-40B4-BE49-F238E27FC236}">
                  <a16:creationId xmlns:a16="http://schemas.microsoft.com/office/drawing/2014/main" id="{50E6A4A4-C87D-4C73-9E9F-006FF2AD0A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95458" y="4450685"/>
              <a:ext cx="30392" cy="33431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pPr eaLnBrk="1" hangingPunct="1"/>
              <a:endParaRPr lang="nl-NL" altLang="nl-NL" sz="2400">
                <a:solidFill>
                  <a:srgbClr val="0070C0"/>
                </a:solidFill>
              </a:endParaRPr>
            </a:p>
          </p:txBody>
        </p:sp>
      </p:grpSp>
      <p:sp>
        <p:nvSpPr>
          <p:cNvPr id="2" name="Rechthoek 1">
            <a:extLst>
              <a:ext uri="{FF2B5EF4-FFF2-40B4-BE49-F238E27FC236}">
                <a16:creationId xmlns:a16="http://schemas.microsoft.com/office/drawing/2014/main" id="{565A32E4-95EA-493A-93BB-548F8CB8001D}"/>
              </a:ext>
            </a:extLst>
          </p:cNvPr>
          <p:cNvSpPr/>
          <p:nvPr/>
        </p:nvSpPr>
        <p:spPr>
          <a:xfrm>
            <a:off x="419101" y="2032000"/>
            <a:ext cx="3952242" cy="4064000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pSp>
        <p:nvGrpSpPr>
          <p:cNvPr id="301" name="Groep 300">
            <a:extLst>
              <a:ext uri="{FF2B5EF4-FFF2-40B4-BE49-F238E27FC236}">
                <a16:creationId xmlns:a16="http://schemas.microsoft.com/office/drawing/2014/main" id="{EA377ABE-7239-4E33-895E-A8E3D60719ED}"/>
              </a:ext>
            </a:extLst>
          </p:cNvPr>
          <p:cNvGrpSpPr/>
          <p:nvPr/>
        </p:nvGrpSpPr>
        <p:grpSpPr>
          <a:xfrm>
            <a:off x="4541084" y="2445758"/>
            <a:ext cx="3439990" cy="964276"/>
            <a:chOff x="4519931" y="2407658"/>
            <a:chExt cx="3439990" cy="964276"/>
          </a:xfrm>
        </p:grpSpPr>
        <p:cxnSp>
          <p:nvCxnSpPr>
            <p:cNvPr id="302" name="Rechte verbindingslijn 301">
              <a:extLst>
                <a:ext uri="{FF2B5EF4-FFF2-40B4-BE49-F238E27FC236}">
                  <a16:creationId xmlns:a16="http://schemas.microsoft.com/office/drawing/2014/main" id="{830EF9F9-C28A-479C-A667-B6483A498B6D}"/>
                </a:ext>
              </a:extLst>
            </p:cNvPr>
            <p:cNvCxnSpPr>
              <a:cxnSpLocks/>
            </p:cNvCxnSpPr>
            <p:nvPr/>
          </p:nvCxnSpPr>
          <p:spPr>
            <a:xfrm>
              <a:off x="4519931" y="2604724"/>
              <a:ext cx="3439990" cy="0"/>
            </a:xfrm>
            <a:prstGeom prst="line">
              <a:avLst/>
            </a:prstGeom>
            <a:ln w="57150">
              <a:solidFill>
                <a:srgbClr val="000000"/>
              </a:solidFill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03" name="Rechte verbindingslijn 302">
              <a:extLst>
                <a:ext uri="{FF2B5EF4-FFF2-40B4-BE49-F238E27FC236}">
                  <a16:creationId xmlns:a16="http://schemas.microsoft.com/office/drawing/2014/main" id="{99A4A3F4-CA5F-463C-BD80-04F39B9176AC}"/>
                </a:ext>
              </a:extLst>
            </p:cNvPr>
            <p:cNvCxnSpPr>
              <a:cxnSpLocks/>
            </p:cNvCxnSpPr>
            <p:nvPr/>
          </p:nvCxnSpPr>
          <p:spPr>
            <a:xfrm>
              <a:off x="4519931" y="3175977"/>
              <a:ext cx="3439990" cy="0"/>
            </a:xfrm>
            <a:prstGeom prst="line">
              <a:avLst/>
            </a:prstGeom>
            <a:ln w="57150">
              <a:solidFill>
                <a:srgbClr val="00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grpSp>
          <p:nvGrpSpPr>
            <p:cNvPr id="304" name="Groep 303">
              <a:extLst>
                <a:ext uri="{FF2B5EF4-FFF2-40B4-BE49-F238E27FC236}">
                  <a16:creationId xmlns:a16="http://schemas.microsoft.com/office/drawing/2014/main" id="{9CEEE039-0ED3-48AF-AB5E-7073CD4A0F1F}"/>
                </a:ext>
              </a:extLst>
            </p:cNvPr>
            <p:cNvGrpSpPr/>
            <p:nvPr/>
          </p:nvGrpSpPr>
          <p:grpSpPr>
            <a:xfrm>
              <a:off x="4690003" y="2407658"/>
              <a:ext cx="3099846" cy="964276"/>
              <a:chOff x="5758088" y="2402454"/>
              <a:chExt cx="3099846" cy="964276"/>
            </a:xfrm>
          </p:grpSpPr>
          <p:sp>
            <p:nvSpPr>
              <p:cNvPr id="305" name="Rechthoek 304">
                <a:extLst>
                  <a:ext uri="{FF2B5EF4-FFF2-40B4-BE49-F238E27FC236}">
                    <a16:creationId xmlns:a16="http://schemas.microsoft.com/office/drawing/2014/main" id="{543649F3-25B4-4264-BDA1-A5ED19B4EDA4}"/>
                  </a:ext>
                </a:extLst>
              </p:cNvPr>
              <p:cNvSpPr/>
              <p:nvPr/>
            </p:nvSpPr>
            <p:spPr>
              <a:xfrm>
                <a:off x="5758088" y="2413972"/>
                <a:ext cx="963676" cy="381505"/>
              </a:xfrm>
              <a:prstGeom prst="rect">
                <a:avLst/>
              </a:prstGeom>
              <a:ln w="38100"/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306" name="Rechthoek 305">
                <a:extLst>
                  <a:ext uri="{FF2B5EF4-FFF2-40B4-BE49-F238E27FC236}">
                    <a16:creationId xmlns:a16="http://schemas.microsoft.com/office/drawing/2014/main" id="{1D2688CA-7723-40FD-855F-B06240828C36}"/>
                  </a:ext>
                </a:extLst>
              </p:cNvPr>
              <p:cNvSpPr/>
              <p:nvPr/>
            </p:nvSpPr>
            <p:spPr>
              <a:xfrm>
                <a:off x="5758088" y="2985225"/>
                <a:ext cx="963676" cy="381505"/>
              </a:xfrm>
              <a:prstGeom prst="rect">
                <a:avLst/>
              </a:prstGeom>
              <a:ln w="38100"/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307" name="Rechthoek 306">
                <a:extLst>
                  <a:ext uri="{FF2B5EF4-FFF2-40B4-BE49-F238E27FC236}">
                    <a16:creationId xmlns:a16="http://schemas.microsoft.com/office/drawing/2014/main" id="{9EC558B7-D65F-4ECB-9D80-EEF68DA1DBD3}"/>
                  </a:ext>
                </a:extLst>
              </p:cNvPr>
              <p:cNvSpPr/>
              <p:nvPr/>
            </p:nvSpPr>
            <p:spPr>
              <a:xfrm>
                <a:off x="6826762" y="2413972"/>
                <a:ext cx="963676" cy="381505"/>
              </a:xfrm>
              <a:prstGeom prst="rect">
                <a:avLst/>
              </a:prstGeom>
              <a:ln w="38100"/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308" name="Rechthoek 307">
                <a:extLst>
                  <a:ext uri="{FF2B5EF4-FFF2-40B4-BE49-F238E27FC236}">
                    <a16:creationId xmlns:a16="http://schemas.microsoft.com/office/drawing/2014/main" id="{81F6E1F5-9786-46A8-8ADA-5F8BB6BDC774}"/>
                  </a:ext>
                </a:extLst>
              </p:cNvPr>
              <p:cNvSpPr/>
              <p:nvPr/>
            </p:nvSpPr>
            <p:spPr>
              <a:xfrm>
                <a:off x="6826762" y="2985225"/>
                <a:ext cx="963676" cy="381505"/>
              </a:xfrm>
              <a:prstGeom prst="rect">
                <a:avLst/>
              </a:prstGeom>
              <a:ln w="38100"/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309" name="Rechthoek 308">
                <a:extLst>
                  <a:ext uri="{FF2B5EF4-FFF2-40B4-BE49-F238E27FC236}">
                    <a16:creationId xmlns:a16="http://schemas.microsoft.com/office/drawing/2014/main" id="{4429F51B-499F-4398-BD09-57ABC9CA4A62}"/>
                  </a:ext>
                </a:extLst>
              </p:cNvPr>
              <p:cNvSpPr/>
              <p:nvPr/>
            </p:nvSpPr>
            <p:spPr>
              <a:xfrm>
                <a:off x="7894258" y="2402454"/>
                <a:ext cx="963676" cy="381505"/>
              </a:xfrm>
              <a:prstGeom prst="rect">
                <a:avLst/>
              </a:prstGeom>
              <a:ln w="38100"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310" name="Rechthoek 309">
                <a:extLst>
                  <a:ext uri="{FF2B5EF4-FFF2-40B4-BE49-F238E27FC236}">
                    <a16:creationId xmlns:a16="http://schemas.microsoft.com/office/drawing/2014/main" id="{7050615E-9E52-43F9-871D-77F216CA2AA2}"/>
                  </a:ext>
                </a:extLst>
              </p:cNvPr>
              <p:cNvSpPr/>
              <p:nvPr/>
            </p:nvSpPr>
            <p:spPr>
              <a:xfrm>
                <a:off x="7894258" y="2973707"/>
                <a:ext cx="963676" cy="381505"/>
              </a:xfrm>
              <a:prstGeom prst="rect">
                <a:avLst/>
              </a:prstGeom>
              <a:ln w="38100"/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</p:grpSp>
      <p:sp>
        <p:nvSpPr>
          <p:cNvPr id="300" name="Rechthoek 299">
            <a:extLst>
              <a:ext uri="{FF2B5EF4-FFF2-40B4-BE49-F238E27FC236}">
                <a16:creationId xmlns:a16="http://schemas.microsoft.com/office/drawing/2014/main" id="{E671B6AA-18AA-444A-A755-8D833D37DA13}"/>
              </a:ext>
            </a:extLst>
          </p:cNvPr>
          <p:cNvSpPr/>
          <p:nvPr/>
        </p:nvSpPr>
        <p:spPr>
          <a:xfrm>
            <a:off x="8077963" y="2032000"/>
            <a:ext cx="3924610" cy="4064000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684477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erson with curly hair talking on a cell phone&#10;&#10;Description automatically generated">
            <a:extLst>
              <a:ext uri="{FF2B5EF4-FFF2-40B4-BE49-F238E27FC236}">
                <a16:creationId xmlns:a16="http://schemas.microsoft.com/office/drawing/2014/main" id="{00F717AA-0F99-6C28-9388-6D4E9FBE61C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345" t="19715" r="8485" b="19701"/>
          <a:stretch/>
        </p:blipFill>
        <p:spPr>
          <a:xfrm>
            <a:off x="3164957" y="992733"/>
            <a:ext cx="8960874" cy="36680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Inhoud van deze lezing</a:t>
            </a: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F1596551-EDFF-4883-A61E-60045E0CB30A}"/>
              </a:ext>
            </a:extLst>
          </p:cNvPr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nl-NL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3422542-4E13-4BD0-B4AA-14BBBBDFC9A3}"/>
              </a:ext>
            </a:extLst>
          </p:cNvPr>
          <p:cNvSpPr txBox="1">
            <a:spLocks/>
          </p:cNvSpPr>
          <p:nvPr/>
        </p:nvSpPr>
        <p:spPr>
          <a:xfrm>
            <a:off x="2090603" y="453619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8AB9"/>
                </a:solidFill>
                <a:latin typeface="+mn-lt"/>
                <a:ea typeface="+mj-ea"/>
                <a:cs typeface="+mj-cs"/>
              </a:defRPr>
            </a:lvl1pPr>
          </a:lstStyle>
          <a:p>
            <a:endParaRPr lang="nl-NL" dirty="0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BF371A39-1679-4FFA-90F3-635F1CAD85F9}"/>
              </a:ext>
            </a:extLst>
          </p:cNvPr>
          <p:cNvSpPr/>
          <p:nvPr/>
        </p:nvSpPr>
        <p:spPr>
          <a:xfrm>
            <a:off x="2586087" y="4737313"/>
            <a:ext cx="6096000" cy="1323439"/>
          </a:xfrm>
          <a:prstGeom prst="rect">
            <a:avLst/>
          </a:prstGeom>
        </p:spPr>
        <p:txBody>
          <a:bodyPr lIns="91440" tIns="45720" rIns="91440" bIns="45720" anchor="t">
            <a:spAutoFit/>
          </a:bodyPr>
          <a:lstStyle/>
          <a:p>
            <a:pPr algn="ctr"/>
            <a:r>
              <a:rPr lang="nl-NL" sz="2000" b="0" i="0" dirty="0">
                <a:effectLst/>
                <a:latin typeface="source_sans_proregular"/>
              </a:rPr>
              <a:t>Stichting Matchis zorgt ervoor dat patiënten met leukemie en andere ernstige bloedaandoeningen die een stamceltransplantatie moeten ondergaan zo snel mogelijk de best passende donor krijgen.</a:t>
            </a:r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48F9FF4-BD31-4AE8-A4C8-7574D55B2911}"/>
              </a:ext>
            </a:extLst>
          </p:cNvPr>
          <p:cNvSpPr/>
          <p:nvPr/>
        </p:nvSpPr>
        <p:spPr>
          <a:xfrm>
            <a:off x="3164956" y="946475"/>
            <a:ext cx="11262995" cy="3818861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37000">
                <a:srgbClr val="FFFFFF">
                  <a:alpha val="70000"/>
                </a:srgbClr>
              </a:gs>
              <a:gs pos="64000">
                <a:schemeClr val="bg1">
                  <a:alpha val="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qr code on a black background&#10;&#10;Description automatically generated">
            <a:extLst>
              <a:ext uri="{FF2B5EF4-FFF2-40B4-BE49-F238E27FC236}">
                <a16:creationId xmlns:a16="http://schemas.microsoft.com/office/drawing/2014/main" id="{3FACF40C-0121-449A-8B2A-F5B79B7A92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2000" y="5234152"/>
            <a:ext cx="1594679" cy="1621926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855" y="1173630"/>
            <a:ext cx="11094470" cy="366802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b="1" dirty="0"/>
              <a:t>HLA en </a:t>
            </a:r>
            <a:r>
              <a:rPr lang="en-US" b="1" dirty="0" err="1"/>
              <a:t>partnerselectie</a:t>
            </a:r>
            <a:endParaRPr lang="en-150" b="1" dirty="0" err="1"/>
          </a:p>
          <a:p>
            <a:r>
              <a:rPr lang="nl-NL" b="1" dirty="0"/>
              <a:t>HLA en afweer – wat is HLA?</a:t>
            </a:r>
            <a:endParaRPr lang="nl-NL" b="1" dirty="0">
              <a:cs typeface="Calibri"/>
            </a:endParaRPr>
          </a:p>
          <a:p>
            <a:r>
              <a:rPr lang="nl-NL" b="1" dirty="0">
                <a:cs typeface="Calibri"/>
              </a:rPr>
              <a:t>HLA en stamceldonorselectie</a:t>
            </a:r>
          </a:p>
          <a:p>
            <a:r>
              <a:rPr lang="nl-NL" b="1" dirty="0">
                <a:cs typeface="Calibri"/>
              </a:rPr>
              <a:t>Op zoek naar een donor: casus</a:t>
            </a:r>
          </a:p>
          <a:p>
            <a:r>
              <a:rPr lang="nl-NL" b="1" dirty="0">
                <a:cs typeface="Calibri"/>
              </a:rPr>
              <a:t>Waarom Nederlandse donoren?</a:t>
            </a:r>
          </a:p>
          <a:p>
            <a:pPr marL="0" indent="0">
              <a:buNone/>
            </a:pPr>
            <a:endParaRPr lang="en-150" dirty="0">
              <a:cs typeface="Calibri"/>
            </a:endParaRPr>
          </a:p>
          <a:p>
            <a:pPr marL="0" indent="0">
              <a:buNone/>
            </a:pPr>
            <a:endParaRPr lang="nl-NL" dirty="0">
              <a:cs typeface="Calibri"/>
            </a:endParaRPr>
          </a:p>
          <a:p>
            <a:pPr marL="0" indent="0"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024889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nl-NL" dirty="0"/>
              <a:t>chromosoom 6 bevat meerdere HLA genen</a:t>
            </a:r>
            <a:endParaRPr lang="en-US" dirty="0"/>
          </a:p>
        </p:txBody>
      </p:sp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7198784" y="6479770"/>
            <a:ext cx="499321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fr-FR" b="1" dirty="0">
                <a:solidFill>
                  <a:schemeClr val="bg1"/>
                </a:solidFill>
                <a:latin typeface="+mn-lt"/>
              </a:rPr>
              <a:t>Figure</a:t>
            </a:r>
            <a:r>
              <a:rPr lang="fr-FR" sz="1600" b="1" dirty="0">
                <a:solidFill>
                  <a:schemeClr val="bg1"/>
                </a:solidFill>
                <a:latin typeface="Arial" pitchFamily="34" charset="0"/>
              </a:rPr>
              <a:t> </a:t>
            </a:r>
            <a:r>
              <a:rPr lang="fr-FR" sz="1600" b="1" dirty="0" err="1">
                <a:solidFill>
                  <a:schemeClr val="bg1"/>
                </a:solidFill>
                <a:latin typeface="Arial" pitchFamily="34" charset="0"/>
              </a:rPr>
              <a:t>adapted</a:t>
            </a:r>
            <a:r>
              <a:rPr lang="fr-FR" sz="1600" b="1" dirty="0">
                <a:solidFill>
                  <a:schemeClr val="bg1"/>
                </a:solidFill>
                <a:latin typeface="Arial" pitchFamily="34" charset="0"/>
              </a:rPr>
              <a:t> </a:t>
            </a:r>
            <a:r>
              <a:rPr lang="fr-FR" sz="1600" b="1" dirty="0" err="1">
                <a:solidFill>
                  <a:schemeClr val="bg1"/>
                </a:solidFill>
                <a:latin typeface="Arial" pitchFamily="34" charset="0"/>
              </a:rPr>
              <a:t>from</a:t>
            </a:r>
            <a:r>
              <a:rPr lang="fr-FR" sz="1600" b="1" dirty="0">
                <a:solidFill>
                  <a:schemeClr val="bg1"/>
                </a:solidFill>
                <a:latin typeface="Arial" pitchFamily="34" charset="0"/>
              </a:rPr>
              <a:t> https://sciscogenetics.com </a:t>
            </a:r>
          </a:p>
        </p:txBody>
      </p:sp>
      <p:pic>
        <p:nvPicPr>
          <p:cNvPr id="17" name="Picture 2" descr="MH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648" y="1252626"/>
            <a:ext cx="11724891" cy="4034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hthoek 17"/>
          <p:cNvSpPr/>
          <p:nvPr/>
        </p:nvSpPr>
        <p:spPr>
          <a:xfrm>
            <a:off x="1250264" y="2818914"/>
            <a:ext cx="248499" cy="1925871"/>
          </a:xfrm>
          <a:prstGeom prst="rect">
            <a:avLst/>
          </a:prstGeom>
          <a:noFill/>
          <a:ln w="158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19" name="Rechthoek 18"/>
          <p:cNvSpPr/>
          <p:nvPr/>
        </p:nvSpPr>
        <p:spPr>
          <a:xfrm>
            <a:off x="2571711" y="2818914"/>
            <a:ext cx="495703" cy="1925871"/>
          </a:xfrm>
          <a:prstGeom prst="rect">
            <a:avLst/>
          </a:prstGeom>
          <a:noFill/>
          <a:ln w="158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20" name="Rechthoek 19"/>
          <p:cNvSpPr/>
          <p:nvPr/>
        </p:nvSpPr>
        <p:spPr>
          <a:xfrm>
            <a:off x="8630177" y="2780086"/>
            <a:ext cx="247851" cy="1925871"/>
          </a:xfrm>
          <a:prstGeom prst="rect">
            <a:avLst/>
          </a:prstGeom>
          <a:noFill/>
          <a:ln w="158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21" name="Rechthoek 20"/>
          <p:cNvSpPr/>
          <p:nvPr/>
        </p:nvSpPr>
        <p:spPr>
          <a:xfrm>
            <a:off x="8878029" y="2780085"/>
            <a:ext cx="537122" cy="1925871"/>
          </a:xfrm>
          <a:prstGeom prst="rect">
            <a:avLst/>
          </a:prstGeom>
          <a:noFill/>
          <a:ln w="158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12" name="Rechthoek 20"/>
          <p:cNvSpPr/>
          <p:nvPr/>
        </p:nvSpPr>
        <p:spPr>
          <a:xfrm>
            <a:off x="10873212" y="2780084"/>
            <a:ext cx="516731" cy="1925871"/>
          </a:xfrm>
          <a:prstGeom prst="rect">
            <a:avLst/>
          </a:prstGeom>
          <a:noFill/>
          <a:ln w="15875">
            <a:solidFill>
              <a:srgbClr val="FC603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F664EA0-CFD4-D351-0EFA-FBE79170C30C}"/>
              </a:ext>
            </a:extLst>
          </p:cNvPr>
          <p:cNvSpPr txBox="1"/>
          <p:nvPr/>
        </p:nvSpPr>
        <p:spPr>
          <a:xfrm>
            <a:off x="2571711" y="2190498"/>
            <a:ext cx="1138139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/>
              <a:t>#6p21</a:t>
            </a:r>
          </a:p>
        </p:txBody>
      </p:sp>
    </p:spTree>
    <p:extLst>
      <p:ext uri="{BB962C8B-B14F-4D97-AF65-F5344CB8AC3E}">
        <p14:creationId xmlns:p14="http://schemas.microsoft.com/office/powerpoint/2010/main" val="727200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AC4E5D64-F19F-47A2-BC86-8D725C3C35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618" y="767933"/>
            <a:ext cx="10953750" cy="5474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HLA kent zeer veel varianten</a:t>
            </a: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2406317" y="6479770"/>
            <a:ext cx="978568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fr-FR" sz="1600" b="1" dirty="0">
                <a:solidFill>
                  <a:srgbClr val="1961AB"/>
                </a:solidFill>
                <a:latin typeface="Arial" pitchFamily="34" charset="0"/>
              </a:rPr>
              <a:t>Source: IPD-IMGT/HLA </a:t>
            </a:r>
            <a:r>
              <a:rPr lang="fr-FR" sz="1600" b="1" dirty="0" err="1">
                <a:solidFill>
                  <a:srgbClr val="1961AB"/>
                </a:solidFill>
                <a:latin typeface="Arial" pitchFamily="34" charset="0"/>
              </a:rPr>
              <a:t>database</a:t>
            </a:r>
            <a:r>
              <a:rPr lang="fr-FR" sz="1600" b="1" dirty="0">
                <a:solidFill>
                  <a:srgbClr val="1961AB"/>
                </a:solidFill>
                <a:latin typeface="Arial" pitchFamily="34" charset="0"/>
              </a:rPr>
              <a:t> 2023. https://www.ebi.ac.uk/ipd/imgt/hla/ </a:t>
            </a:r>
            <a:r>
              <a:rPr lang="fr-FR" sz="1600" b="1" dirty="0" err="1">
                <a:solidFill>
                  <a:srgbClr val="1961AB"/>
                </a:solidFill>
                <a:latin typeface="Arial" pitchFamily="34" charset="0"/>
              </a:rPr>
              <a:t>Accessed</a:t>
            </a:r>
            <a:r>
              <a:rPr lang="fr-FR" sz="1600" b="1" dirty="0">
                <a:solidFill>
                  <a:srgbClr val="1961AB"/>
                </a:solidFill>
                <a:latin typeface="Arial" pitchFamily="34" charset="0"/>
              </a:rPr>
              <a:t> 27-apr-2023</a:t>
            </a:r>
          </a:p>
        </p:txBody>
      </p:sp>
      <p:sp>
        <p:nvSpPr>
          <p:cNvPr id="9" name="Tekstvak 4"/>
          <p:cNvSpPr txBox="1"/>
          <p:nvPr/>
        </p:nvSpPr>
        <p:spPr>
          <a:xfrm>
            <a:off x="1274546" y="1987220"/>
            <a:ext cx="8059459" cy="1661993"/>
          </a:xfrm>
          <a:prstGeom prst="rect">
            <a:avLst/>
          </a:prstGeom>
          <a:solidFill>
            <a:srgbClr val="FFFFFF">
              <a:alpha val="89804"/>
            </a:srgbClr>
          </a:solidFill>
          <a:ln w="539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185EA4"/>
                </a:solidFill>
              </a:rPr>
              <a:t>April 2023:</a:t>
            </a:r>
          </a:p>
          <a:p>
            <a:pPr algn="ctr"/>
            <a:r>
              <a:rPr lang="nl-NL" sz="2800" b="1" dirty="0">
                <a:solidFill>
                  <a:srgbClr val="185EA4"/>
                </a:solidFill>
              </a:rPr>
              <a:t>14 439 HLA klasse I eiwitten (A-B-C)</a:t>
            </a:r>
          </a:p>
          <a:p>
            <a:pPr algn="ctr"/>
            <a:r>
              <a:rPr lang="nl-NL" sz="2800" b="1" dirty="0">
                <a:solidFill>
                  <a:srgbClr val="185EA4"/>
                </a:solidFill>
              </a:rPr>
              <a:t>5 765 klasse II eiwitten (DRB1, DRB345, DQB1, DPB1)</a:t>
            </a:r>
          </a:p>
          <a:p>
            <a:pPr algn="ctr"/>
            <a:r>
              <a:rPr lang="nl-NL" sz="1600" b="1" dirty="0"/>
              <a:t>Version report - 3.52 (2023-04)</a:t>
            </a:r>
          </a:p>
        </p:txBody>
      </p:sp>
    </p:spTree>
    <p:extLst>
      <p:ext uri="{BB962C8B-B14F-4D97-AF65-F5344CB8AC3E}">
        <p14:creationId xmlns:p14="http://schemas.microsoft.com/office/powerpoint/2010/main" val="2692209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475" y="0"/>
            <a:ext cx="6397625" cy="24872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8581" y="2317750"/>
            <a:ext cx="7419419" cy="384475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822950" y="2644602"/>
            <a:ext cx="1571625" cy="304800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Rectangle 7"/>
          <p:cNvSpPr/>
          <p:nvPr/>
        </p:nvSpPr>
        <p:spPr>
          <a:xfrm>
            <a:off x="6022976" y="2968795"/>
            <a:ext cx="1371599" cy="304800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Rectangle 8"/>
          <p:cNvSpPr/>
          <p:nvPr/>
        </p:nvSpPr>
        <p:spPr>
          <a:xfrm>
            <a:off x="4689475" y="3609331"/>
            <a:ext cx="3486150" cy="304800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Rectangle 9"/>
          <p:cNvSpPr/>
          <p:nvPr/>
        </p:nvSpPr>
        <p:spPr>
          <a:xfrm>
            <a:off x="6356350" y="3294232"/>
            <a:ext cx="1504950" cy="304800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TextBox 10"/>
          <p:cNvSpPr txBox="1"/>
          <p:nvPr/>
        </p:nvSpPr>
        <p:spPr>
          <a:xfrm>
            <a:off x="2486471" y="2317750"/>
            <a:ext cx="1881605" cy="5847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3200" dirty="0"/>
              <a:t>protective</a:t>
            </a:r>
            <a:endParaRPr lang="nl-NL" sz="3200" dirty="0"/>
          </a:p>
        </p:txBody>
      </p:sp>
      <p:sp>
        <p:nvSpPr>
          <p:cNvPr id="12" name="TextBox 11"/>
          <p:cNvSpPr txBox="1"/>
          <p:nvPr/>
        </p:nvSpPr>
        <p:spPr>
          <a:xfrm>
            <a:off x="233404" y="2977679"/>
            <a:ext cx="4134672" cy="107721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dirty="0"/>
              <a:t>increased likelihood of developing symptoms</a:t>
            </a:r>
            <a:endParaRPr lang="nl-NL" sz="3200" dirty="0"/>
          </a:p>
        </p:txBody>
      </p:sp>
      <p:sp>
        <p:nvSpPr>
          <p:cNvPr id="14" name="Rectangle 13"/>
          <p:cNvSpPr/>
          <p:nvPr/>
        </p:nvSpPr>
        <p:spPr>
          <a:xfrm>
            <a:off x="9461500" y="3273595"/>
            <a:ext cx="2286000" cy="304800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Text Box 5">
            <a:extLst>
              <a:ext uri="{FF2B5EF4-FFF2-40B4-BE49-F238E27FC236}">
                <a16:creationId xmlns:a16="http://schemas.microsoft.com/office/drawing/2014/main" id="{414F1B0B-BCD0-4030-BE86-FB46D121D3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68663" y="6519446"/>
            <a:ext cx="422333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9pPr>
          </a:lstStyle>
          <a:p>
            <a:pPr marL="457189" indent="-457189" algn="r" defTabSz="609585"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fr-FR" sz="1600" b="1" dirty="0">
                <a:solidFill>
                  <a:schemeClr val="bg1"/>
                </a:solidFill>
                <a:latin typeface="Arial" pitchFamily="34" charset="0"/>
              </a:rPr>
              <a:t>Langton et al. HLA. 2021</a:t>
            </a:r>
          </a:p>
        </p:txBody>
      </p:sp>
    </p:spTree>
    <p:extLst>
      <p:ext uri="{BB962C8B-B14F-4D97-AF65-F5344CB8AC3E}">
        <p14:creationId xmlns:p14="http://schemas.microsoft.com/office/powerpoint/2010/main" val="3065919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C11AE6E-837B-AEFB-DABE-55E9DCED57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HLA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stamceldonorselectie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9E02314-6A41-AD4B-FF68-AD5A14E85B9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3089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SCT: doorbraak in kanker immunotherapie</a:t>
            </a:r>
          </a:p>
        </p:txBody>
      </p:sp>
      <p:pic>
        <p:nvPicPr>
          <p:cNvPr id="3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9007" y="1536700"/>
            <a:ext cx="2901951" cy="406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9618860" y="6498991"/>
            <a:ext cx="2573140" cy="359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1900">
                <a:solidFill>
                  <a:srgbClr val="00539F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1900">
                <a:solidFill>
                  <a:srgbClr val="00539F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900">
                <a:solidFill>
                  <a:srgbClr val="00539F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900">
                <a:solidFill>
                  <a:srgbClr val="00539F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900">
                <a:solidFill>
                  <a:srgbClr val="00539F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rgbClr val="00539F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rgbClr val="00539F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rgbClr val="00539F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rgbClr val="00539F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1733" b="1" i="1" dirty="0">
                <a:solidFill>
                  <a:schemeClr val="bg1"/>
                </a:solidFill>
              </a:rPr>
              <a:t>Thomas et al. JCI 1959</a:t>
            </a:r>
            <a:endParaRPr lang="nl-NL" altLang="en-US" sz="1733" b="1" i="1" dirty="0">
              <a:solidFill>
                <a:schemeClr val="bg1"/>
              </a:solidFill>
            </a:endParaRPr>
          </a:p>
        </p:txBody>
      </p:sp>
      <p:sp>
        <p:nvSpPr>
          <p:cNvPr id="6" name="Tijdelijke aanduiding voor inhoud 1"/>
          <p:cNvSpPr txBox="1">
            <a:spLocks/>
          </p:cNvSpPr>
          <p:nvPr/>
        </p:nvSpPr>
        <p:spPr>
          <a:xfrm>
            <a:off x="239490" y="1536700"/>
            <a:ext cx="11365776" cy="5249196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/>
              <a:t>Eerste beenmerginfusie in 1939</a:t>
            </a:r>
          </a:p>
          <a:p>
            <a:endParaRPr lang="nl-NL" dirty="0"/>
          </a:p>
          <a:p>
            <a:r>
              <a:rPr lang="nl-NL" dirty="0"/>
              <a:t>Na WOII: beenmerginfusie tegen aplasie </a:t>
            </a:r>
            <a:br>
              <a:rPr lang="nl-NL" dirty="0"/>
            </a:br>
            <a:r>
              <a:rPr lang="nl-NL" dirty="0"/>
              <a:t>na straling</a:t>
            </a:r>
          </a:p>
          <a:p>
            <a:endParaRPr lang="nl-NL" dirty="0"/>
          </a:p>
          <a:p>
            <a:r>
              <a:rPr lang="nl-NL" dirty="0"/>
              <a:t>Eerste allogene SCT gedaan door E. </a:t>
            </a:r>
            <a:r>
              <a:rPr lang="nl-NL" dirty="0" err="1"/>
              <a:t>Donnall</a:t>
            </a:r>
            <a:r>
              <a:rPr lang="nl-NL" dirty="0"/>
              <a:t> </a:t>
            </a:r>
            <a:br>
              <a:rPr lang="nl-NL" dirty="0"/>
            </a:br>
            <a:r>
              <a:rPr lang="nl-NL" dirty="0"/>
              <a:t>Thomas in 1957.</a:t>
            </a:r>
          </a:p>
          <a:p>
            <a:pPr lvl="1"/>
            <a:r>
              <a:rPr lang="nl-NL" sz="2667" dirty="0"/>
              <a:t>6 patiënten; allen overleden binnen 100 dagen.</a:t>
            </a:r>
          </a:p>
          <a:p>
            <a:pPr marL="0" indent="0"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11839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2886C3-25EF-42B8-AA65-9D36885395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stamceltransplantatie is een succesvolle levensreddende behandeling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E987EEB-2096-4600-A907-A96A3390B4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nl-NL" dirty="0"/>
              <a:t>Een stamceltransplantatie kan een levensreddende behandeling zijn bij enkele ernstige aandoeningen</a:t>
            </a:r>
          </a:p>
          <a:p>
            <a:r>
              <a:rPr lang="nl-NL" dirty="0"/>
              <a:t>Voorbeelden van ziektes:</a:t>
            </a:r>
          </a:p>
          <a:p>
            <a:pPr lvl="1"/>
            <a:r>
              <a:rPr lang="nl-NL" dirty="0" err="1"/>
              <a:t>Leukemiën</a:t>
            </a:r>
            <a:endParaRPr lang="nl-NL" dirty="0"/>
          </a:p>
          <a:p>
            <a:pPr lvl="1"/>
            <a:r>
              <a:rPr lang="nl-NL" dirty="0"/>
              <a:t>Lymfeklierkanker</a:t>
            </a:r>
          </a:p>
          <a:p>
            <a:pPr lvl="1"/>
            <a:r>
              <a:rPr lang="nl-NL" dirty="0"/>
              <a:t>Multiple Myeloom</a:t>
            </a:r>
          </a:p>
          <a:p>
            <a:r>
              <a:rPr lang="nl-NL" dirty="0"/>
              <a:t>Stringente behandeling met chemo- en/of radiotherapie</a:t>
            </a:r>
          </a:p>
          <a:p>
            <a:r>
              <a:rPr lang="nl-NL" dirty="0"/>
              <a:t>Herstel van het bloedvormende systeem door transplantatie</a:t>
            </a:r>
          </a:p>
          <a:p>
            <a:r>
              <a:rPr lang="nl-NL" dirty="0"/>
              <a:t>Ook toepasbaar voor niet maligne ziektes als bv aplastische </a:t>
            </a:r>
            <a:r>
              <a:rPr lang="nl-NL" dirty="0" err="1"/>
              <a:t>anaemie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162305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956442" y="43487"/>
            <a:ext cx="10515600" cy="1325563"/>
          </a:xfrm>
        </p:spPr>
        <p:txBody>
          <a:bodyPr anchor="t">
            <a:normAutofit fontScale="90000"/>
          </a:bodyPr>
          <a:lstStyle/>
          <a:p>
            <a:r>
              <a:rPr lang="en-GB" dirty="0" err="1"/>
              <a:t>stamceltransplantatie</a:t>
            </a:r>
            <a:r>
              <a:rPr lang="en-GB" dirty="0"/>
              <a:t> </a:t>
            </a:r>
            <a:r>
              <a:rPr lang="en-GB" dirty="0" err="1"/>
              <a:t>leidt</a:t>
            </a:r>
            <a:r>
              <a:rPr lang="en-GB" dirty="0"/>
              <a:t> tot de </a:t>
            </a:r>
            <a:r>
              <a:rPr lang="en-GB" dirty="0" err="1"/>
              <a:t>dood</a:t>
            </a:r>
            <a:r>
              <a:rPr lang="en-GB" dirty="0"/>
              <a:t> </a:t>
            </a:r>
            <a:r>
              <a:rPr lang="en-GB" dirty="0" err="1"/>
              <a:t>bij</a:t>
            </a:r>
            <a:r>
              <a:rPr lang="en-GB" dirty="0"/>
              <a:t> ~30% </a:t>
            </a:r>
            <a:br>
              <a:rPr lang="en-GB" dirty="0"/>
            </a:br>
            <a:r>
              <a:rPr lang="en-GB" dirty="0"/>
              <a:t>van de </a:t>
            </a:r>
            <a:r>
              <a:rPr lang="en-GB" dirty="0" err="1"/>
              <a:t>ontvangers</a:t>
            </a:r>
            <a:endParaRPr lang="en-GB" dirty="0"/>
          </a:p>
        </p:txBody>
      </p:sp>
      <p:pic>
        <p:nvPicPr>
          <p:cNvPr id="3075" name="Picture 3" descr="Y:\Presentations\JCO-2011-Horan-JCO.2010.32.5001.em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9" r="51545"/>
          <a:stretch/>
        </p:blipFill>
        <p:spPr bwMode="auto">
          <a:xfrm>
            <a:off x="3482538" y="1369050"/>
            <a:ext cx="5463407" cy="419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kstvak 6"/>
          <p:cNvSpPr txBox="1"/>
          <p:nvPr/>
        </p:nvSpPr>
        <p:spPr>
          <a:xfrm>
            <a:off x="3539798" y="5560769"/>
            <a:ext cx="6021988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67" dirty="0"/>
              <a:t>Transplantation-related mortality by 3-year periods. </a:t>
            </a:r>
          </a:p>
          <a:p>
            <a:r>
              <a:rPr lang="en-GB" sz="1867" dirty="0"/>
              <a:t>Recipients of unrelated donors in first complete remission.</a:t>
            </a:r>
            <a:endParaRPr lang="en-US" sz="1867" dirty="0"/>
          </a:p>
        </p:txBody>
      </p:sp>
      <p:sp>
        <p:nvSpPr>
          <p:cNvPr id="8" name="Tekstvak 7"/>
          <p:cNvSpPr txBox="1"/>
          <p:nvPr/>
        </p:nvSpPr>
        <p:spPr>
          <a:xfrm>
            <a:off x="9849649" y="6510410"/>
            <a:ext cx="20063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bg2"/>
                </a:solidFill>
              </a:rPr>
              <a:t>Horan </a:t>
            </a:r>
            <a:r>
              <a:rPr lang="en-US" sz="1600" b="1" i="1" dirty="0">
                <a:solidFill>
                  <a:schemeClr val="bg2"/>
                </a:solidFill>
              </a:rPr>
              <a:t>et al</a:t>
            </a:r>
            <a:r>
              <a:rPr lang="en-US" sz="1600" b="1" dirty="0">
                <a:solidFill>
                  <a:schemeClr val="bg2"/>
                </a:solidFill>
              </a:rPr>
              <a:t>. JCO 2011</a:t>
            </a:r>
          </a:p>
        </p:txBody>
      </p:sp>
    </p:spTree>
    <p:extLst>
      <p:ext uri="{BB962C8B-B14F-4D97-AF65-F5344CB8AC3E}">
        <p14:creationId xmlns:p14="http://schemas.microsoft.com/office/powerpoint/2010/main" val="30614972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/>
              <a:t>Donorselectie en HLA</a:t>
            </a:r>
            <a:endParaRPr lang="nl-NL" dirty="0"/>
          </a:p>
        </p:txBody>
      </p:sp>
      <p:sp>
        <p:nvSpPr>
          <p:cNvPr id="8" name="Tijdelijke aanduiding voor inhoud 1"/>
          <p:cNvSpPr txBox="1">
            <a:spLocks/>
          </p:cNvSpPr>
          <p:nvPr/>
        </p:nvSpPr>
        <p:spPr>
          <a:xfrm>
            <a:off x="304800" y="860728"/>
            <a:ext cx="11365776" cy="5698968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nl-NL" u="sng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en-GB" sz="2667" dirty="0"/>
          </a:p>
        </p:txBody>
      </p:sp>
      <p:grpSp>
        <p:nvGrpSpPr>
          <p:cNvPr id="9" name="Group 57"/>
          <p:cNvGrpSpPr>
            <a:grpSpLocks/>
          </p:cNvGrpSpPr>
          <p:nvPr/>
        </p:nvGrpSpPr>
        <p:grpSpPr bwMode="auto">
          <a:xfrm>
            <a:off x="1895545" y="1232227"/>
            <a:ext cx="1373717" cy="4944533"/>
            <a:chOff x="288" y="717"/>
            <a:chExt cx="649" cy="2336"/>
          </a:xfrm>
        </p:grpSpPr>
        <p:sp>
          <p:nvSpPr>
            <p:cNvPr id="10" name="Freeform 55"/>
            <p:cNvSpPr>
              <a:spLocks/>
            </p:cNvSpPr>
            <p:nvPr/>
          </p:nvSpPr>
          <p:spPr bwMode="auto">
            <a:xfrm>
              <a:off x="288" y="717"/>
              <a:ext cx="649" cy="2336"/>
            </a:xfrm>
            <a:custGeom>
              <a:avLst/>
              <a:gdLst>
                <a:gd name="T0" fmla="*/ 427 w 787"/>
                <a:gd name="T1" fmla="*/ 727 h 2851"/>
                <a:gd name="T2" fmla="*/ 408 w 787"/>
                <a:gd name="T3" fmla="*/ 497 h 2851"/>
                <a:gd name="T4" fmla="*/ 379 w 787"/>
                <a:gd name="T5" fmla="*/ 290 h 2851"/>
                <a:gd name="T6" fmla="*/ 324 w 787"/>
                <a:gd name="T7" fmla="*/ 263 h 2851"/>
                <a:gd name="T8" fmla="*/ 266 w 787"/>
                <a:gd name="T9" fmla="*/ 193 h 2851"/>
                <a:gd name="T10" fmla="*/ 279 w 787"/>
                <a:gd name="T11" fmla="*/ 163 h 2851"/>
                <a:gd name="T12" fmla="*/ 298 w 787"/>
                <a:gd name="T13" fmla="*/ 159 h 2851"/>
                <a:gd name="T14" fmla="*/ 313 w 787"/>
                <a:gd name="T15" fmla="*/ 143 h 2851"/>
                <a:gd name="T16" fmla="*/ 313 w 787"/>
                <a:gd name="T17" fmla="*/ 119 h 2851"/>
                <a:gd name="T18" fmla="*/ 310 w 787"/>
                <a:gd name="T19" fmla="*/ 102 h 2851"/>
                <a:gd name="T20" fmla="*/ 308 w 787"/>
                <a:gd name="T21" fmla="*/ 88 h 2851"/>
                <a:gd name="T22" fmla="*/ 265 w 787"/>
                <a:gd name="T23" fmla="*/ 12 h 2851"/>
                <a:gd name="T24" fmla="*/ 190 w 787"/>
                <a:gd name="T25" fmla="*/ 12 h 2851"/>
                <a:gd name="T26" fmla="*/ 131 w 787"/>
                <a:gd name="T27" fmla="*/ 66 h 2851"/>
                <a:gd name="T28" fmla="*/ 133 w 787"/>
                <a:gd name="T29" fmla="*/ 98 h 2851"/>
                <a:gd name="T30" fmla="*/ 126 w 787"/>
                <a:gd name="T31" fmla="*/ 131 h 2851"/>
                <a:gd name="T32" fmla="*/ 153 w 787"/>
                <a:gd name="T33" fmla="*/ 159 h 2851"/>
                <a:gd name="T34" fmla="*/ 168 w 787"/>
                <a:gd name="T35" fmla="*/ 178 h 2851"/>
                <a:gd name="T36" fmla="*/ 118 w 787"/>
                <a:gd name="T37" fmla="*/ 263 h 2851"/>
                <a:gd name="T38" fmla="*/ 62 w 787"/>
                <a:gd name="T39" fmla="*/ 290 h 2851"/>
                <a:gd name="T40" fmla="*/ 33 w 787"/>
                <a:gd name="T41" fmla="*/ 497 h 2851"/>
                <a:gd name="T42" fmla="*/ 14 w 787"/>
                <a:gd name="T43" fmla="*/ 727 h 2851"/>
                <a:gd name="T44" fmla="*/ 6 w 787"/>
                <a:gd name="T45" fmla="*/ 864 h 2851"/>
                <a:gd name="T46" fmla="*/ 42 w 787"/>
                <a:gd name="T47" fmla="*/ 905 h 2851"/>
                <a:gd name="T48" fmla="*/ 61 w 787"/>
                <a:gd name="T49" fmla="*/ 896 h 2851"/>
                <a:gd name="T50" fmla="*/ 58 w 787"/>
                <a:gd name="T51" fmla="*/ 858 h 2851"/>
                <a:gd name="T52" fmla="*/ 69 w 787"/>
                <a:gd name="T53" fmla="*/ 669 h 2851"/>
                <a:gd name="T54" fmla="*/ 99 w 787"/>
                <a:gd name="T55" fmla="*/ 482 h 2851"/>
                <a:gd name="T56" fmla="*/ 79 w 787"/>
                <a:gd name="T57" fmla="*/ 712 h 2851"/>
                <a:gd name="T58" fmla="*/ 118 w 787"/>
                <a:gd name="T59" fmla="*/ 1083 h 2851"/>
                <a:gd name="T60" fmla="*/ 155 w 787"/>
                <a:gd name="T61" fmla="*/ 1427 h 2851"/>
                <a:gd name="T62" fmla="*/ 131 w 787"/>
                <a:gd name="T63" fmla="*/ 1536 h 2851"/>
                <a:gd name="T64" fmla="*/ 158 w 787"/>
                <a:gd name="T65" fmla="*/ 1563 h 2851"/>
                <a:gd name="T66" fmla="*/ 215 w 787"/>
                <a:gd name="T67" fmla="*/ 1536 h 2851"/>
                <a:gd name="T68" fmla="*/ 214 w 787"/>
                <a:gd name="T69" fmla="*/ 1472 h 2851"/>
                <a:gd name="T70" fmla="*/ 214 w 787"/>
                <a:gd name="T71" fmla="*/ 1191 h 2851"/>
                <a:gd name="T72" fmla="*/ 212 w 787"/>
                <a:gd name="T73" fmla="*/ 931 h 2851"/>
                <a:gd name="T74" fmla="*/ 219 w 787"/>
                <a:gd name="T75" fmla="*/ 841 h 2851"/>
                <a:gd name="T76" fmla="*/ 228 w 787"/>
                <a:gd name="T77" fmla="*/ 841 h 2851"/>
                <a:gd name="T78" fmla="*/ 231 w 787"/>
                <a:gd name="T79" fmla="*/ 1121 h 2851"/>
                <a:gd name="T80" fmla="*/ 230 w 787"/>
                <a:gd name="T81" fmla="*/ 1445 h 2851"/>
                <a:gd name="T82" fmla="*/ 223 w 787"/>
                <a:gd name="T83" fmla="*/ 1515 h 2851"/>
                <a:gd name="T84" fmla="*/ 264 w 787"/>
                <a:gd name="T85" fmla="*/ 1563 h 2851"/>
                <a:gd name="T86" fmla="*/ 310 w 787"/>
                <a:gd name="T87" fmla="*/ 1549 h 2851"/>
                <a:gd name="T88" fmla="*/ 283 w 787"/>
                <a:gd name="T89" fmla="*/ 1475 h 2851"/>
                <a:gd name="T90" fmla="*/ 315 w 787"/>
                <a:gd name="T91" fmla="*/ 1150 h 2851"/>
                <a:gd name="T92" fmla="*/ 374 w 787"/>
                <a:gd name="T93" fmla="*/ 840 h 2851"/>
                <a:gd name="T94" fmla="*/ 337 w 787"/>
                <a:gd name="T95" fmla="*/ 563 h 2851"/>
                <a:gd name="T96" fmla="*/ 360 w 787"/>
                <a:gd name="T97" fmla="*/ 562 h 2851"/>
                <a:gd name="T98" fmla="*/ 388 w 787"/>
                <a:gd name="T99" fmla="*/ 818 h 2851"/>
                <a:gd name="T100" fmla="*/ 382 w 787"/>
                <a:gd name="T101" fmla="*/ 891 h 2851"/>
                <a:gd name="T102" fmla="*/ 382 w 787"/>
                <a:gd name="T103" fmla="*/ 910 h 2851"/>
                <a:gd name="T104" fmla="*/ 432 w 787"/>
                <a:gd name="T105" fmla="*/ 875 h 2851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787" h="2851">
                  <a:moveTo>
                    <a:pt x="784" y="1548"/>
                  </a:moveTo>
                  <a:cubicBezTo>
                    <a:pt x="781" y="1542"/>
                    <a:pt x="776" y="1498"/>
                    <a:pt x="769" y="1473"/>
                  </a:cubicBezTo>
                  <a:cubicBezTo>
                    <a:pt x="764" y="1452"/>
                    <a:pt x="758" y="1362"/>
                    <a:pt x="762" y="1321"/>
                  </a:cubicBezTo>
                  <a:cubicBezTo>
                    <a:pt x="764" y="1289"/>
                    <a:pt x="762" y="1238"/>
                    <a:pt x="763" y="1216"/>
                  </a:cubicBezTo>
                  <a:cubicBezTo>
                    <a:pt x="764" y="1093"/>
                    <a:pt x="744" y="1031"/>
                    <a:pt x="740" y="1008"/>
                  </a:cubicBezTo>
                  <a:cubicBezTo>
                    <a:pt x="735" y="985"/>
                    <a:pt x="728" y="953"/>
                    <a:pt x="728" y="904"/>
                  </a:cubicBezTo>
                  <a:cubicBezTo>
                    <a:pt x="728" y="855"/>
                    <a:pt x="731" y="787"/>
                    <a:pt x="727" y="739"/>
                  </a:cubicBezTo>
                  <a:cubicBezTo>
                    <a:pt x="725" y="712"/>
                    <a:pt x="720" y="670"/>
                    <a:pt x="714" y="634"/>
                  </a:cubicBezTo>
                  <a:cubicBezTo>
                    <a:pt x="709" y="598"/>
                    <a:pt x="693" y="543"/>
                    <a:pt x="677" y="527"/>
                  </a:cubicBezTo>
                  <a:cubicBezTo>
                    <a:pt x="662" y="510"/>
                    <a:pt x="640" y="495"/>
                    <a:pt x="618" y="487"/>
                  </a:cubicBezTo>
                  <a:cubicBezTo>
                    <a:pt x="612" y="486"/>
                    <a:pt x="605" y="482"/>
                    <a:pt x="600" y="481"/>
                  </a:cubicBezTo>
                  <a:cubicBezTo>
                    <a:pt x="591" y="479"/>
                    <a:pt x="585" y="480"/>
                    <a:pt x="577" y="479"/>
                  </a:cubicBezTo>
                  <a:cubicBezTo>
                    <a:pt x="560" y="476"/>
                    <a:pt x="546" y="474"/>
                    <a:pt x="533" y="470"/>
                  </a:cubicBezTo>
                  <a:cubicBezTo>
                    <a:pt x="504" y="460"/>
                    <a:pt x="475" y="457"/>
                    <a:pt x="475" y="351"/>
                  </a:cubicBezTo>
                  <a:cubicBezTo>
                    <a:pt x="475" y="351"/>
                    <a:pt x="475" y="351"/>
                    <a:pt x="475" y="351"/>
                  </a:cubicBezTo>
                  <a:cubicBezTo>
                    <a:pt x="483" y="341"/>
                    <a:pt x="486" y="331"/>
                    <a:pt x="489" y="323"/>
                  </a:cubicBezTo>
                  <a:cubicBezTo>
                    <a:pt x="491" y="318"/>
                    <a:pt x="493" y="307"/>
                    <a:pt x="496" y="297"/>
                  </a:cubicBezTo>
                  <a:cubicBezTo>
                    <a:pt x="497" y="297"/>
                    <a:pt x="497" y="297"/>
                    <a:pt x="497" y="297"/>
                  </a:cubicBezTo>
                  <a:cubicBezTo>
                    <a:pt x="501" y="296"/>
                    <a:pt x="504" y="293"/>
                    <a:pt x="508" y="293"/>
                  </a:cubicBezTo>
                  <a:cubicBezTo>
                    <a:pt x="513" y="292"/>
                    <a:pt x="517" y="294"/>
                    <a:pt x="523" y="293"/>
                  </a:cubicBezTo>
                  <a:cubicBezTo>
                    <a:pt x="526" y="292"/>
                    <a:pt x="528" y="290"/>
                    <a:pt x="531" y="289"/>
                  </a:cubicBezTo>
                  <a:cubicBezTo>
                    <a:pt x="536" y="287"/>
                    <a:pt x="552" y="287"/>
                    <a:pt x="556" y="282"/>
                  </a:cubicBezTo>
                  <a:cubicBezTo>
                    <a:pt x="557" y="282"/>
                    <a:pt x="557" y="282"/>
                    <a:pt x="557" y="282"/>
                  </a:cubicBezTo>
                  <a:cubicBezTo>
                    <a:pt x="561" y="275"/>
                    <a:pt x="558" y="264"/>
                    <a:pt x="557" y="259"/>
                  </a:cubicBezTo>
                  <a:cubicBezTo>
                    <a:pt x="554" y="250"/>
                    <a:pt x="556" y="240"/>
                    <a:pt x="555" y="230"/>
                  </a:cubicBezTo>
                  <a:cubicBezTo>
                    <a:pt x="555" y="229"/>
                    <a:pt x="555" y="229"/>
                    <a:pt x="555" y="229"/>
                  </a:cubicBezTo>
                  <a:cubicBezTo>
                    <a:pt x="558" y="226"/>
                    <a:pt x="559" y="224"/>
                    <a:pt x="557" y="216"/>
                  </a:cubicBezTo>
                  <a:cubicBezTo>
                    <a:pt x="557" y="214"/>
                    <a:pt x="556" y="213"/>
                    <a:pt x="556" y="211"/>
                  </a:cubicBezTo>
                  <a:cubicBezTo>
                    <a:pt x="556" y="207"/>
                    <a:pt x="556" y="203"/>
                    <a:pt x="555" y="199"/>
                  </a:cubicBezTo>
                  <a:cubicBezTo>
                    <a:pt x="555" y="194"/>
                    <a:pt x="554" y="191"/>
                    <a:pt x="553" y="187"/>
                  </a:cubicBezTo>
                  <a:cubicBezTo>
                    <a:pt x="557" y="187"/>
                    <a:pt x="560" y="186"/>
                    <a:pt x="562" y="185"/>
                  </a:cubicBezTo>
                  <a:cubicBezTo>
                    <a:pt x="561" y="178"/>
                    <a:pt x="554" y="173"/>
                    <a:pt x="552" y="167"/>
                  </a:cubicBezTo>
                  <a:cubicBezTo>
                    <a:pt x="550" y="161"/>
                    <a:pt x="549" y="159"/>
                    <a:pt x="549" y="159"/>
                  </a:cubicBezTo>
                  <a:cubicBezTo>
                    <a:pt x="549" y="158"/>
                    <a:pt x="549" y="157"/>
                    <a:pt x="549" y="157"/>
                  </a:cubicBezTo>
                  <a:cubicBezTo>
                    <a:pt x="548" y="132"/>
                    <a:pt x="531" y="97"/>
                    <a:pt x="520" y="74"/>
                  </a:cubicBezTo>
                  <a:cubicBezTo>
                    <a:pt x="509" y="52"/>
                    <a:pt x="493" y="34"/>
                    <a:pt x="472" y="22"/>
                  </a:cubicBezTo>
                  <a:cubicBezTo>
                    <a:pt x="459" y="14"/>
                    <a:pt x="445" y="9"/>
                    <a:pt x="431" y="6"/>
                  </a:cubicBezTo>
                  <a:cubicBezTo>
                    <a:pt x="423" y="4"/>
                    <a:pt x="389" y="0"/>
                    <a:pt x="370" y="4"/>
                  </a:cubicBezTo>
                  <a:cubicBezTo>
                    <a:pt x="351" y="9"/>
                    <a:pt x="343" y="17"/>
                    <a:pt x="339" y="22"/>
                  </a:cubicBezTo>
                  <a:cubicBezTo>
                    <a:pt x="339" y="22"/>
                    <a:pt x="331" y="25"/>
                    <a:pt x="315" y="29"/>
                  </a:cubicBezTo>
                  <a:cubicBezTo>
                    <a:pt x="298" y="37"/>
                    <a:pt x="282" y="49"/>
                    <a:pt x="272" y="66"/>
                  </a:cubicBezTo>
                  <a:cubicBezTo>
                    <a:pt x="262" y="83"/>
                    <a:pt x="258" y="117"/>
                    <a:pt x="234" y="120"/>
                  </a:cubicBezTo>
                  <a:cubicBezTo>
                    <a:pt x="237" y="124"/>
                    <a:pt x="245" y="125"/>
                    <a:pt x="251" y="123"/>
                  </a:cubicBezTo>
                  <a:cubicBezTo>
                    <a:pt x="248" y="138"/>
                    <a:pt x="243" y="154"/>
                    <a:pt x="232" y="164"/>
                  </a:cubicBezTo>
                  <a:cubicBezTo>
                    <a:pt x="237" y="168"/>
                    <a:pt x="236" y="173"/>
                    <a:pt x="236" y="178"/>
                  </a:cubicBezTo>
                  <a:cubicBezTo>
                    <a:pt x="235" y="181"/>
                    <a:pt x="232" y="183"/>
                    <a:pt x="232" y="185"/>
                  </a:cubicBezTo>
                  <a:cubicBezTo>
                    <a:pt x="232" y="187"/>
                    <a:pt x="235" y="187"/>
                    <a:pt x="235" y="189"/>
                  </a:cubicBezTo>
                  <a:cubicBezTo>
                    <a:pt x="237" y="204"/>
                    <a:pt x="235" y="226"/>
                    <a:pt x="225" y="238"/>
                  </a:cubicBezTo>
                  <a:cubicBezTo>
                    <a:pt x="237" y="251"/>
                    <a:pt x="223" y="271"/>
                    <a:pt x="244" y="276"/>
                  </a:cubicBezTo>
                  <a:cubicBezTo>
                    <a:pt x="251" y="278"/>
                    <a:pt x="258" y="278"/>
                    <a:pt x="264" y="281"/>
                  </a:cubicBezTo>
                  <a:cubicBezTo>
                    <a:pt x="268" y="283"/>
                    <a:pt x="270" y="287"/>
                    <a:pt x="274" y="289"/>
                  </a:cubicBezTo>
                  <a:cubicBezTo>
                    <a:pt x="279" y="292"/>
                    <a:pt x="284" y="293"/>
                    <a:pt x="289" y="292"/>
                  </a:cubicBezTo>
                  <a:cubicBezTo>
                    <a:pt x="290" y="292"/>
                    <a:pt x="290" y="292"/>
                    <a:pt x="290" y="292"/>
                  </a:cubicBezTo>
                  <a:cubicBezTo>
                    <a:pt x="293" y="304"/>
                    <a:pt x="296" y="317"/>
                    <a:pt x="299" y="323"/>
                  </a:cubicBezTo>
                  <a:cubicBezTo>
                    <a:pt x="301" y="331"/>
                    <a:pt x="305" y="341"/>
                    <a:pt x="312" y="351"/>
                  </a:cubicBezTo>
                  <a:cubicBezTo>
                    <a:pt x="312" y="457"/>
                    <a:pt x="284" y="460"/>
                    <a:pt x="255" y="470"/>
                  </a:cubicBezTo>
                  <a:cubicBezTo>
                    <a:pt x="241" y="474"/>
                    <a:pt x="227" y="476"/>
                    <a:pt x="211" y="479"/>
                  </a:cubicBezTo>
                  <a:cubicBezTo>
                    <a:pt x="203" y="480"/>
                    <a:pt x="197" y="479"/>
                    <a:pt x="188" y="481"/>
                  </a:cubicBezTo>
                  <a:cubicBezTo>
                    <a:pt x="182" y="482"/>
                    <a:pt x="175" y="486"/>
                    <a:pt x="170" y="487"/>
                  </a:cubicBezTo>
                  <a:cubicBezTo>
                    <a:pt x="147" y="495"/>
                    <a:pt x="126" y="510"/>
                    <a:pt x="110" y="527"/>
                  </a:cubicBezTo>
                  <a:cubicBezTo>
                    <a:pt x="95" y="543"/>
                    <a:pt x="79" y="598"/>
                    <a:pt x="73" y="634"/>
                  </a:cubicBezTo>
                  <a:cubicBezTo>
                    <a:pt x="68" y="670"/>
                    <a:pt x="63" y="712"/>
                    <a:pt x="60" y="739"/>
                  </a:cubicBezTo>
                  <a:cubicBezTo>
                    <a:pt x="57" y="787"/>
                    <a:pt x="59" y="855"/>
                    <a:pt x="59" y="904"/>
                  </a:cubicBezTo>
                  <a:cubicBezTo>
                    <a:pt x="59" y="953"/>
                    <a:pt x="53" y="985"/>
                    <a:pt x="48" y="1008"/>
                  </a:cubicBezTo>
                  <a:cubicBezTo>
                    <a:pt x="43" y="1031"/>
                    <a:pt x="24" y="1093"/>
                    <a:pt x="25" y="1216"/>
                  </a:cubicBezTo>
                  <a:cubicBezTo>
                    <a:pt x="25" y="1238"/>
                    <a:pt x="24" y="1289"/>
                    <a:pt x="26" y="1321"/>
                  </a:cubicBezTo>
                  <a:cubicBezTo>
                    <a:pt x="30" y="1362"/>
                    <a:pt x="24" y="1452"/>
                    <a:pt x="19" y="1473"/>
                  </a:cubicBezTo>
                  <a:cubicBezTo>
                    <a:pt x="12" y="1498"/>
                    <a:pt x="6" y="1542"/>
                    <a:pt x="3" y="1548"/>
                  </a:cubicBezTo>
                  <a:cubicBezTo>
                    <a:pt x="0" y="1555"/>
                    <a:pt x="6" y="1563"/>
                    <a:pt x="10" y="1569"/>
                  </a:cubicBezTo>
                  <a:cubicBezTo>
                    <a:pt x="13" y="1576"/>
                    <a:pt x="12" y="1582"/>
                    <a:pt x="16" y="1591"/>
                  </a:cubicBezTo>
                  <a:cubicBezTo>
                    <a:pt x="19" y="1598"/>
                    <a:pt x="29" y="1613"/>
                    <a:pt x="34" y="1621"/>
                  </a:cubicBezTo>
                  <a:cubicBezTo>
                    <a:pt x="39" y="1630"/>
                    <a:pt x="59" y="1640"/>
                    <a:pt x="75" y="1645"/>
                  </a:cubicBezTo>
                  <a:cubicBezTo>
                    <a:pt x="86" y="1649"/>
                    <a:pt x="106" y="1660"/>
                    <a:pt x="108" y="1655"/>
                  </a:cubicBezTo>
                  <a:cubicBezTo>
                    <a:pt x="111" y="1644"/>
                    <a:pt x="104" y="1637"/>
                    <a:pt x="96" y="1633"/>
                  </a:cubicBezTo>
                  <a:cubicBezTo>
                    <a:pt x="91" y="1630"/>
                    <a:pt x="106" y="1639"/>
                    <a:pt x="109" y="1629"/>
                  </a:cubicBezTo>
                  <a:cubicBezTo>
                    <a:pt x="110" y="1626"/>
                    <a:pt x="110" y="1625"/>
                    <a:pt x="107" y="1620"/>
                  </a:cubicBezTo>
                  <a:cubicBezTo>
                    <a:pt x="109" y="1614"/>
                    <a:pt x="108" y="1614"/>
                    <a:pt x="104" y="1608"/>
                  </a:cubicBezTo>
                  <a:cubicBezTo>
                    <a:pt x="111" y="1606"/>
                    <a:pt x="106" y="1575"/>
                    <a:pt x="103" y="1560"/>
                  </a:cubicBezTo>
                  <a:cubicBezTo>
                    <a:pt x="104" y="1548"/>
                    <a:pt x="105" y="1512"/>
                    <a:pt x="96" y="1487"/>
                  </a:cubicBezTo>
                  <a:cubicBezTo>
                    <a:pt x="91" y="1471"/>
                    <a:pt x="88" y="1456"/>
                    <a:pt x="88" y="1447"/>
                  </a:cubicBezTo>
                  <a:cubicBezTo>
                    <a:pt x="84" y="1424"/>
                    <a:pt x="110" y="1263"/>
                    <a:pt x="124" y="1217"/>
                  </a:cubicBezTo>
                  <a:cubicBezTo>
                    <a:pt x="153" y="1121"/>
                    <a:pt x="144" y="1038"/>
                    <a:pt x="147" y="1021"/>
                  </a:cubicBezTo>
                  <a:cubicBezTo>
                    <a:pt x="150" y="1004"/>
                    <a:pt x="169" y="915"/>
                    <a:pt x="175" y="875"/>
                  </a:cubicBezTo>
                  <a:cubicBezTo>
                    <a:pt x="176" y="876"/>
                    <a:pt x="176" y="876"/>
                    <a:pt x="176" y="876"/>
                  </a:cubicBezTo>
                  <a:cubicBezTo>
                    <a:pt x="179" y="925"/>
                    <a:pt x="184" y="998"/>
                    <a:pt x="185" y="1023"/>
                  </a:cubicBezTo>
                  <a:cubicBezTo>
                    <a:pt x="187" y="1057"/>
                    <a:pt x="209" y="1115"/>
                    <a:pt x="194" y="1143"/>
                  </a:cubicBezTo>
                  <a:cubicBezTo>
                    <a:pt x="179" y="1171"/>
                    <a:pt x="154" y="1217"/>
                    <a:pt x="141" y="1294"/>
                  </a:cubicBezTo>
                  <a:cubicBezTo>
                    <a:pt x="129" y="1354"/>
                    <a:pt x="110" y="1417"/>
                    <a:pt x="122" y="1527"/>
                  </a:cubicBezTo>
                  <a:cubicBezTo>
                    <a:pt x="130" y="1604"/>
                    <a:pt x="128" y="1655"/>
                    <a:pt x="148" y="1741"/>
                  </a:cubicBezTo>
                  <a:cubicBezTo>
                    <a:pt x="165" y="1818"/>
                    <a:pt x="200" y="1912"/>
                    <a:pt x="210" y="1969"/>
                  </a:cubicBezTo>
                  <a:cubicBezTo>
                    <a:pt x="220" y="2025"/>
                    <a:pt x="224" y="2054"/>
                    <a:pt x="227" y="2091"/>
                  </a:cubicBezTo>
                  <a:cubicBezTo>
                    <a:pt x="229" y="2128"/>
                    <a:pt x="204" y="2303"/>
                    <a:pt x="232" y="2404"/>
                  </a:cubicBezTo>
                  <a:cubicBezTo>
                    <a:pt x="259" y="2505"/>
                    <a:pt x="271" y="2569"/>
                    <a:pt x="276" y="2594"/>
                  </a:cubicBezTo>
                  <a:cubicBezTo>
                    <a:pt x="288" y="2648"/>
                    <a:pt x="277" y="2654"/>
                    <a:pt x="282" y="2681"/>
                  </a:cubicBezTo>
                  <a:cubicBezTo>
                    <a:pt x="287" y="2708"/>
                    <a:pt x="288" y="2705"/>
                    <a:pt x="274" y="2731"/>
                  </a:cubicBezTo>
                  <a:cubicBezTo>
                    <a:pt x="261" y="2748"/>
                    <a:pt x="241" y="2785"/>
                    <a:pt x="234" y="2793"/>
                  </a:cubicBezTo>
                  <a:cubicBezTo>
                    <a:pt x="228" y="2802"/>
                    <a:pt x="231" y="2810"/>
                    <a:pt x="234" y="2815"/>
                  </a:cubicBezTo>
                  <a:cubicBezTo>
                    <a:pt x="229" y="2828"/>
                    <a:pt x="244" y="2835"/>
                    <a:pt x="249" y="2835"/>
                  </a:cubicBezTo>
                  <a:cubicBezTo>
                    <a:pt x="247" y="2850"/>
                    <a:pt x="275" y="2848"/>
                    <a:pt x="281" y="2842"/>
                  </a:cubicBezTo>
                  <a:cubicBezTo>
                    <a:pt x="289" y="2850"/>
                    <a:pt x="310" y="2850"/>
                    <a:pt x="318" y="2840"/>
                  </a:cubicBezTo>
                  <a:cubicBezTo>
                    <a:pt x="331" y="2851"/>
                    <a:pt x="354" y="2851"/>
                    <a:pt x="369" y="2837"/>
                  </a:cubicBezTo>
                  <a:cubicBezTo>
                    <a:pt x="384" y="2822"/>
                    <a:pt x="385" y="2807"/>
                    <a:pt x="384" y="2792"/>
                  </a:cubicBezTo>
                  <a:cubicBezTo>
                    <a:pt x="382" y="2778"/>
                    <a:pt x="385" y="2773"/>
                    <a:pt x="389" y="2755"/>
                  </a:cubicBezTo>
                  <a:cubicBezTo>
                    <a:pt x="392" y="2736"/>
                    <a:pt x="394" y="2722"/>
                    <a:pt x="388" y="2709"/>
                  </a:cubicBezTo>
                  <a:cubicBezTo>
                    <a:pt x="381" y="2696"/>
                    <a:pt x="381" y="2690"/>
                    <a:pt x="381" y="2677"/>
                  </a:cubicBezTo>
                  <a:cubicBezTo>
                    <a:pt x="381" y="2664"/>
                    <a:pt x="385" y="2644"/>
                    <a:pt x="377" y="2628"/>
                  </a:cubicBezTo>
                  <a:cubicBezTo>
                    <a:pt x="369" y="2611"/>
                    <a:pt x="359" y="2572"/>
                    <a:pt x="361" y="2529"/>
                  </a:cubicBezTo>
                  <a:cubicBezTo>
                    <a:pt x="362" y="2486"/>
                    <a:pt x="394" y="2247"/>
                    <a:pt x="381" y="2165"/>
                  </a:cubicBezTo>
                  <a:cubicBezTo>
                    <a:pt x="367" y="2083"/>
                    <a:pt x="372" y="2066"/>
                    <a:pt x="376" y="2038"/>
                  </a:cubicBezTo>
                  <a:cubicBezTo>
                    <a:pt x="379" y="2010"/>
                    <a:pt x="387" y="1965"/>
                    <a:pt x="380" y="1906"/>
                  </a:cubicBezTo>
                  <a:cubicBezTo>
                    <a:pt x="377" y="1883"/>
                    <a:pt x="378" y="1788"/>
                    <a:pt x="378" y="1691"/>
                  </a:cubicBezTo>
                  <a:cubicBezTo>
                    <a:pt x="379" y="1629"/>
                    <a:pt x="396" y="1546"/>
                    <a:pt x="379" y="1530"/>
                  </a:cubicBezTo>
                  <a:cubicBezTo>
                    <a:pt x="380" y="1529"/>
                    <a:pt x="380" y="1529"/>
                    <a:pt x="380" y="1529"/>
                  </a:cubicBezTo>
                  <a:cubicBezTo>
                    <a:pt x="384" y="1530"/>
                    <a:pt x="388" y="1531"/>
                    <a:pt x="392" y="1531"/>
                  </a:cubicBezTo>
                  <a:cubicBezTo>
                    <a:pt x="393" y="1531"/>
                    <a:pt x="393" y="1531"/>
                    <a:pt x="393" y="1531"/>
                  </a:cubicBezTo>
                  <a:cubicBezTo>
                    <a:pt x="398" y="1531"/>
                    <a:pt x="404" y="1530"/>
                    <a:pt x="409" y="1528"/>
                  </a:cubicBezTo>
                  <a:cubicBezTo>
                    <a:pt x="408" y="1530"/>
                    <a:pt x="408" y="1530"/>
                    <a:pt x="408" y="1530"/>
                  </a:cubicBezTo>
                  <a:cubicBezTo>
                    <a:pt x="392" y="1546"/>
                    <a:pt x="409" y="1629"/>
                    <a:pt x="409" y="1691"/>
                  </a:cubicBezTo>
                  <a:cubicBezTo>
                    <a:pt x="410" y="1788"/>
                    <a:pt x="411" y="1883"/>
                    <a:pt x="408" y="1906"/>
                  </a:cubicBezTo>
                  <a:cubicBezTo>
                    <a:pt x="401" y="1965"/>
                    <a:pt x="409" y="2010"/>
                    <a:pt x="412" y="2038"/>
                  </a:cubicBezTo>
                  <a:cubicBezTo>
                    <a:pt x="415" y="2066"/>
                    <a:pt x="420" y="2083"/>
                    <a:pt x="407" y="2165"/>
                  </a:cubicBezTo>
                  <a:cubicBezTo>
                    <a:pt x="394" y="2247"/>
                    <a:pt x="425" y="2486"/>
                    <a:pt x="427" y="2529"/>
                  </a:cubicBezTo>
                  <a:cubicBezTo>
                    <a:pt x="429" y="2572"/>
                    <a:pt x="419" y="2611"/>
                    <a:pt x="410" y="2628"/>
                  </a:cubicBezTo>
                  <a:cubicBezTo>
                    <a:pt x="402" y="2644"/>
                    <a:pt x="407" y="2664"/>
                    <a:pt x="407" y="2677"/>
                  </a:cubicBezTo>
                  <a:cubicBezTo>
                    <a:pt x="407" y="2690"/>
                    <a:pt x="407" y="2696"/>
                    <a:pt x="400" y="2709"/>
                  </a:cubicBezTo>
                  <a:cubicBezTo>
                    <a:pt x="393" y="2722"/>
                    <a:pt x="396" y="2736"/>
                    <a:pt x="399" y="2755"/>
                  </a:cubicBezTo>
                  <a:cubicBezTo>
                    <a:pt x="402" y="2773"/>
                    <a:pt x="405" y="2778"/>
                    <a:pt x="404" y="2792"/>
                  </a:cubicBezTo>
                  <a:cubicBezTo>
                    <a:pt x="402" y="2807"/>
                    <a:pt x="404" y="2822"/>
                    <a:pt x="419" y="2837"/>
                  </a:cubicBezTo>
                  <a:cubicBezTo>
                    <a:pt x="433" y="2851"/>
                    <a:pt x="456" y="2851"/>
                    <a:pt x="470" y="2840"/>
                  </a:cubicBezTo>
                  <a:cubicBezTo>
                    <a:pt x="478" y="2850"/>
                    <a:pt x="499" y="2850"/>
                    <a:pt x="506" y="2842"/>
                  </a:cubicBezTo>
                  <a:cubicBezTo>
                    <a:pt x="513" y="2848"/>
                    <a:pt x="540" y="2850"/>
                    <a:pt x="539" y="2835"/>
                  </a:cubicBezTo>
                  <a:cubicBezTo>
                    <a:pt x="544" y="2835"/>
                    <a:pt x="558" y="2828"/>
                    <a:pt x="553" y="2815"/>
                  </a:cubicBezTo>
                  <a:cubicBezTo>
                    <a:pt x="557" y="2810"/>
                    <a:pt x="560" y="2802"/>
                    <a:pt x="553" y="2793"/>
                  </a:cubicBezTo>
                  <a:cubicBezTo>
                    <a:pt x="547" y="2785"/>
                    <a:pt x="526" y="2748"/>
                    <a:pt x="514" y="2731"/>
                  </a:cubicBezTo>
                  <a:cubicBezTo>
                    <a:pt x="500" y="2705"/>
                    <a:pt x="501" y="2708"/>
                    <a:pt x="505" y="2681"/>
                  </a:cubicBezTo>
                  <a:cubicBezTo>
                    <a:pt x="510" y="2654"/>
                    <a:pt x="500" y="2648"/>
                    <a:pt x="512" y="2594"/>
                  </a:cubicBezTo>
                  <a:cubicBezTo>
                    <a:pt x="517" y="2569"/>
                    <a:pt x="529" y="2505"/>
                    <a:pt x="556" y="2404"/>
                  </a:cubicBezTo>
                  <a:cubicBezTo>
                    <a:pt x="583" y="2303"/>
                    <a:pt x="559" y="2128"/>
                    <a:pt x="561" y="2091"/>
                  </a:cubicBezTo>
                  <a:cubicBezTo>
                    <a:pt x="563" y="2054"/>
                    <a:pt x="568" y="2025"/>
                    <a:pt x="578" y="1969"/>
                  </a:cubicBezTo>
                  <a:cubicBezTo>
                    <a:pt x="587" y="1912"/>
                    <a:pt x="623" y="1818"/>
                    <a:pt x="640" y="1741"/>
                  </a:cubicBezTo>
                  <a:cubicBezTo>
                    <a:pt x="660" y="1655"/>
                    <a:pt x="658" y="1604"/>
                    <a:pt x="666" y="1527"/>
                  </a:cubicBezTo>
                  <a:cubicBezTo>
                    <a:pt x="677" y="1417"/>
                    <a:pt x="658" y="1354"/>
                    <a:pt x="646" y="1294"/>
                  </a:cubicBezTo>
                  <a:cubicBezTo>
                    <a:pt x="633" y="1217"/>
                    <a:pt x="608" y="1171"/>
                    <a:pt x="594" y="1143"/>
                  </a:cubicBezTo>
                  <a:cubicBezTo>
                    <a:pt x="579" y="1115"/>
                    <a:pt x="601" y="1057"/>
                    <a:pt x="602" y="1023"/>
                  </a:cubicBezTo>
                  <a:cubicBezTo>
                    <a:pt x="604" y="997"/>
                    <a:pt x="609" y="922"/>
                    <a:pt x="612" y="874"/>
                  </a:cubicBezTo>
                  <a:cubicBezTo>
                    <a:pt x="612" y="874"/>
                    <a:pt x="612" y="874"/>
                    <a:pt x="612" y="874"/>
                  </a:cubicBezTo>
                  <a:cubicBezTo>
                    <a:pt x="618" y="914"/>
                    <a:pt x="638" y="1004"/>
                    <a:pt x="641" y="1021"/>
                  </a:cubicBezTo>
                  <a:cubicBezTo>
                    <a:pt x="644" y="1038"/>
                    <a:pt x="635" y="1121"/>
                    <a:pt x="663" y="1217"/>
                  </a:cubicBezTo>
                  <a:cubicBezTo>
                    <a:pt x="678" y="1263"/>
                    <a:pt x="704" y="1424"/>
                    <a:pt x="699" y="1447"/>
                  </a:cubicBezTo>
                  <a:cubicBezTo>
                    <a:pt x="700" y="1456"/>
                    <a:pt x="697" y="1471"/>
                    <a:pt x="691" y="1487"/>
                  </a:cubicBezTo>
                  <a:cubicBezTo>
                    <a:pt x="683" y="1512"/>
                    <a:pt x="684" y="1548"/>
                    <a:pt x="685" y="1560"/>
                  </a:cubicBezTo>
                  <a:cubicBezTo>
                    <a:pt x="682" y="1575"/>
                    <a:pt x="676" y="1606"/>
                    <a:pt x="684" y="1608"/>
                  </a:cubicBezTo>
                  <a:cubicBezTo>
                    <a:pt x="680" y="1614"/>
                    <a:pt x="678" y="1614"/>
                    <a:pt x="680" y="1620"/>
                  </a:cubicBezTo>
                  <a:cubicBezTo>
                    <a:pt x="678" y="1625"/>
                    <a:pt x="678" y="1626"/>
                    <a:pt x="679" y="1629"/>
                  </a:cubicBezTo>
                  <a:cubicBezTo>
                    <a:pt x="682" y="1639"/>
                    <a:pt x="696" y="1630"/>
                    <a:pt x="691" y="1633"/>
                  </a:cubicBezTo>
                  <a:cubicBezTo>
                    <a:pt x="683" y="1637"/>
                    <a:pt x="676" y="1644"/>
                    <a:pt x="680" y="1655"/>
                  </a:cubicBezTo>
                  <a:cubicBezTo>
                    <a:pt x="682" y="1660"/>
                    <a:pt x="702" y="1649"/>
                    <a:pt x="713" y="1645"/>
                  </a:cubicBezTo>
                  <a:cubicBezTo>
                    <a:pt x="729" y="1640"/>
                    <a:pt x="748" y="1630"/>
                    <a:pt x="753" y="1621"/>
                  </a:cubicBezTo>
                  <a:cubicBezTo>
                    <a:pt x="758" y="1613"/>
                    <a:pt x="768" y="1598"/>
                    <a:pt x="771" y="1591"/>
                  </a:cubicBezTo>
                  <a:cubicBezTo>
                    <a:pt x="776" y="1582"/>
                    <a:pt x="775" y="1576"/>
                    <a:pt x="778" y="1569"/>
                  </a:cubicBezTo>
                  <a:cubicBezTo>
                    <a:pt x="781" y="1563"/>
                    <a:pt x="787" y="1555"/>
                    <a:pt x="784" y="1548"/>
                  </a:cubicBezTo>
                  <a:close/>
                </a:path>
              </a:pathLst>
            </a:custGeom>
            <a:solidFill>
              <a:srgbClr val="B1DF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endParaRPr lang="nl-NL" sz="2400" dirty="0"/>
            </a:p>
          </p:txBody>
        </p:sp>
        <p:sp>
          <p:nvSpPr>
            <p:cNvPr id="11" name="Freeform 56"/>
            <p:cNvSpPr>
              <a:spLocks/>
            </p:cNvSpPr>
            <p:nvPr/>
          </p:nvSpPr>
          <p:spPr bwMode="auto">
            <a:xfrm>
              <a:off x="288" y="717"/>
              <a:ext cx="649" cy="2336"/>
            </a:xfrm>
            <a:custGeom>
              <a:avLst/>
              <a:gdLst>
                <a:gd name="T0" fmla="*/ 427 w 787"/>
                <a:gd name="T1" fmla="*/ 727 h 2851"/>
                <a:gd name="T2" fmla="*/ 408 w 787"/>
                <a:gd name="T3" fmla="*/ 497 h 2851"/>
                <a:gd name="T4" fmla="*/ 379 w 787"/>
                <a:gd name="T5" fmla="*/ 290 h 2851"/>
                <a:gd name="T6" fmla="*/ 324 w 787"/>
                <a:gd name="T7" fmla="*/ 263 h 2851"/>
                <a:gd name="T8" fmla="*/ 266 w 787"/>
                <a:gd name="T9" fmla="*/ 193 h 2851"/>
                <a:gd name="T10" fmla="*/ 279 w 787"/>
                <a:gd name="T11" fmla="*/ 163 h 2851"/>
                <a:gd name="T12" fmla="*/ 298 w 787"/>
                <a:gd name="T13" fmla="*/ 159 h 2851"/>
                <a:gd name="T14" fmla="*/ 313 w 787"/>
                <a:gd name="T15" fmla="*/ 143 h 2851"/>
                <a:gd name="T16" fmla="*/ 313 w 787"/>
                <a:gd name="T17" fmla="*/ 119 h 2851"/>
                <a:gd name="T18" fmla="*/ 310 w 787"/>
                <a:gd name="T19" fmla="*/ 102 h 2851"/>
                <a:gd name="T20" fmla="*/ 308 w 787"/>
                <a:gd name="T21" fmla="*/ 88 h 2851"/>
                <a:gd name="T22" fmla="*/ 265 w 787"/>
                <a:gd name="T23" fmla="*/ 12 h 2851"/>
                <a:gd name="T24" fmla="*/ 190 w 787"/>
                <a:gd name="T25" fmla="*/ 12 h 2851"/>
                <a:gd name="T26" fmla="*/ 131 w 787"/>
                <a:gd name="T27" fmla="*/ 66 h 2851"/>
                <a:gd name="T28" fmla="*/ 133 w 787"/>
                <a:gd name="T29" fmla="*/ 98 h 2851"/>
                <a:gd name="T30" fmla="*/ 126 w 787"/>
                <a:gd name="T31" fmla="*/ 131 h 2851"/>
                <a:gd name="T32" fmla="*/ 153 w 787"/>
                <a:gd name="T33" fmla="*/ 159 h 2851"/>
                <a:gd name="T34" fmla="*/ 168 w 787"/>
                <a:gd name="T35" fmla="*/ 178 h 2851"/>
                <a:gd name="T36" fmla="*/ 118 w 787"/>
                <a:gd name="T37" fmla="*/ 263 h 2851"/>
                <a:gd name="T38" fmla="*/ 62 w 787"/>
                <a:gd name="T39" fmla="*/ 290 h 2851"/>
                <a:gd name="T40" fmla="*/ 33 w 787"/>
                <a:gd name="T41" fmla="*/ 497 h 2851"/>
                <a:gd name="T42" fmla="*/ 14 w 787"/>
                <a:gd name="T43" fmla="*/ 727 h 2851"/>
                <a:gd name="T44" fmla="*/ 6 w 787"/>
                <a:gd name="T45" fmla="*/ 864 h 2851"/>
                <a:gd name="T46" fmla="*/ 42 w 787"/>
                <a:gd name="T47" fmla="*/ 905 h 2851"/>
                <a:gd name="T48" fmla="*/ 61 w 787"/>
                <a:gd name="T49" fmla="*/ 896 h 2851"/>
                <a:gd name="T50" fmla="*/ 58 w 787"/>
                <a:gd name="T51" fmla="*/ 858 h 2851"/>
                <a:gd name="T52" fmla="*/ 69 w 787"/>
                <a:gd name="T53" fmla="*/ 669 h 2851"/>
                <a:gd name="T54" fmla="*/ 99 w 787"/>
                <a:gd name="T55" fmla="*/ 482 h 2851"/>
                <a:gd name="T56" fmla="*/ 79 w 787"/>
                <a:gd name="T57" fmla="*/ 712 h 2851"/>
                <a:gd name="T58" fmla="*/ 118 w 787"/>
                <a:gd name="T59" fmla="*/ 1083 h 2851"/>
                <a:gd name="T60" fmla="*/ 155 w 787"/>
                <a:gd name="T61" fmla="*/ 1427 h 2851"/>
                <a:gd name="T62" fmla="*/ 131 w 787"/>
                <a:gd name="T63" fmla="*/ 1536 h 2851"/>
                <a:gd name="T64" fmla="*/ 158 w 787"/>
                <a:gd name="T65" fmla="*/ 1563 h 2851"/>
                <a:gd name="T66" fmla="*/ 215 w 787"/>
                <a:gd name="T67" fmla="*/ 1536 h 2851"/>
                <a:gd name="T68" fmla="*/ 214 w 787"/>
                <a:gd name="T69" fmla="*/ 1472 h 2851"/>
                <a:gd name="T70" fmla="*/ 214 w 787"/>
                <a:gd name="T71" fmla="*/ 1191 h 2851"/>
                <a:gd name="T72" fmla="*/ 212 w 787"/>
                <a:gd name="T73" fmla="*/ 931 h 2851"/>
                <a:gd name="T74" fmla="*/ 219 w 787"/>
                <a:gd name="T75" fmla="*/ 841 h 2851"/>
                <a:gd name="T76" fmla="*/ 228 w 787"/>
                <a:gd name="T77" fmla="*/ 841 h 2851"/>
                <a:gd name="T78" fmla="*/ 231 w 787"/>
                <a:gd name="T79" fmla="*/ 1121 h 2851"/>
                <a:gd name="T80" fmla="*/ 230 w 787"/>
                <a:gd name="T81" fmla="*/ 1445 h 2851"/>
                <a:gd name="T82" fmla="*/ 223 w 787"/>
                <a:gd name="T83" fmla="*/ 1515 h 2851"/>
                <a:gd name="T84" fmla="*/ 264 w 787"/>
                <a:gd name="T85" fmla="*/ 1563 h 2851"/>
                <a:gd name="T86" fmla="*/ 310 w 787"/>
                <a:gd name="T87" fmla="*/ 1549 h 2851"/>
                <a:gd name="T88" fmla="*/ 283 w 787"/>
                <a:gd name="T89" fmla="*/ 1475 h 2851"/>
                <a:gd name="T90" fmla="*/ 315 w 787"/>
                <a:gd name="T91" fmla="*/ 1150 h 2851"/>
                <a:gd name="T92" fmla="*/ 374 w 787"/>
                <a:gd name="T93" fmla="*/ 840 h 2851"/>
                <a:gd name="T94" fmla="*/ 337 w 787"/>
                <a:gd name="T95" fmla="*/ 563 h 2851"/>
                <a:gd name="T96" fmla="*/ 360 w 787"/>
                <a:gd name="T97" fmla="*/ 562 h 2851"/>
                <a:gd name="T98" fmla="*/ 388 w 787"/>
                <a:gd name="T99" fmla="*/ 818 h 2851"/>
                <a:gd name="T100" fmla="*/ 382 w 787"/>
                <a:gd name="T101" fmla="*/ 891 h 2851"/>
                <a:gd name="T102" fmla="*/ 382 w 787"/>
                <a:gd name="T103" fmla="*/ 910 h 2851"/>
                <a:gd name="T104" fmla="*/ 432 w 787"/>
                <a:gd name="T105" fmla="*/ 875 h 2851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787" h="2851">
                  <a:moveTo>
                    <a:pt x="784" y="1548"/>
                  </a:moveTo>
                  <a:cubicBezTo>
                    <a:pt x="781" y="1542"/>
                    <a:pt x="776" y="1498"/>
                    <a:pt x="769" y="1473"/>
                  </a:cubicBezTo>
                  <a:cubicBezTo>
                    <a:pt x="764" y="1452"/>
                    <a:pt x="758" y="1362"/>
                    <a:pt x="762" y="1321"/>
                  </a:cubicBezTo>
                  <a:cubicBezTo>
                    <a:pt x="764" y="1289"/>
                    <a:pt x="762" y="1238"/>
                    <a:pt x="763" y="1216"/>
                  </a:cubicBezTo>
                  <a:cubicBezTo>
                    <a:pt x="764" y="1093"/>
                    <a:pt x="744" y="1031"/>
                    <a:pt x="740" y="1008"/>
                  </a:cubicBezTo>
                  <a:cubicBezTo>
                    <a:pt x="735" y="985"/>
                    <a:pt x="728" y="953"/>
                    <a:pt x="728" y="904"/>
                  </a:cubicBezTo>
                  <a:cubicBezTo>
                    <a:pt x="728" y="855"/>
                    <a:pt x="731" y="787"/>
                    <a:pt x="727" y="739"/>
                  </a:cubicBezTo>
                  <a:cubicBezTo>
                    <a:pt x="725" y="712"/>
                    <a:pt x="720" y="670"/>
                    <a:pt x="714" y="634"/>
                  </a:cubicBezTo>
                  <a:cubicBezTo>
                    <a:pt x="709" y="598"/>
                    <a:pt x="693" y="543"/>
                    <a:pt x="677" y="527"/>
                  </a:cubicBezTo>
                  <a:cubicBezTo>
                    <a:pt x="662" y="510"/>
                    <a:pt x="640" y="495"/>
                    <a:pt x="618" y="487"/>
                  </a:cubicBezTo>
                  <a:cubicBezTo>
                    <a:pt x="612" y="486"/>
                    <a:pt x="605" y="482"/>
                    <a:pt x="600" y="481"/>
                  </a:cubicBezTo>
                  <a:cubicBezTo>
                    <a:pt x="591" y="479"/>
                    <a:pt x="585" y="480"/>
                    <a:pt x="577" y="479"/>
                  </a:cubicBezTo>
                  <a:cubicBezTo>
                    <a:pt x="560" y="476"/>
                    <a:pt x="546" y="474"/>
                    <a:pt x="533" y="470"/>
                  </a:cubicBezTo>
                  <a:cubicBezTo>
                    <a:pt x="504" y="460"/>
                    <a:pt x="475" y="457"/>
                    <a:pt x="475" y="351"/>
                  </a:cubicBezTo>
                  <a:cubicBezTo>
                    <a:pt x="475" y="351"/>
                    <a:pt x="475" y="351"/>
                    <a:pt x="475" y="351"/>
                  </a:cubicBezTo>
                  <a:cubicBezTo>
                    <a:pt x="483" y="341"/>
                    <a:pt x="486" y="331"/>
                    <a:pt x="489" y="323"/>
                  </a:cubicBezTo>
                  <a:cubicBezTo>
                    <a:pt x="491" y="318"/>
                    <a:pt x="493" y="307"/>
                    <a:pt x="496" y="297"/>
                  </a:cubicBezTo>
                  <a:cubicBezTo>
                    <a:pt x="497" y="297"/>
                    <a:pt x="497" y="297"/>
                    <a:pt x="497" y="297"/>
                  </a:cubicBezTo>
                  <a:cubicBezTo>
                    <a:pt x="501" y="296"/>
                    <a:pt x="504" y="293"/>
                    <a:pt x="508" y="293"/>
                  </a:cubicBezTo>
                  <a:cubicBezTo>
                    <a:pt x="513" y="292"/>
                    <a:pt x="517" y="294"/>
                    <a:pt x="523" y="293"/>
                  </a:cubicBezTo>
                  <a:cubicBezTo>
                    <a:pt x="526" y="292"/>
                    <a:pt x="528" y="290"/>
                    <a:pt x="531" y="289"/>
                  </a:cubicBezTo>
                  <a:cubicBezTo>
                    <a:pt x="536" y="287"/>
                    <a:pt x="552" y="287"/>
                    <a:pt x="556" y="282"/>
                  </a:cubicBezTo>
                  <a:cubicBezTo>
                    <a:pt x="557" y="282"/>
                    <a:pt x="557" y="282"/>
                    <a:pt x="557" y="282"/>
                  </a:cubicBezTo>
                  <a:cubicBezTo>
                    <a:pt x="561" y="275"/>
                    <a:pt x="558" y="264"/>
                    <a:pt x="557" y="259"/>
                  </a:cubicBezTo>
                  <a:cubicBezTo>
                    <a:pt x="554" y="250"/>
                    <a:pt x="556" y="240"/>
                    <a:pt x="555" y="230"/>
                  </a:cubicBezTo>
                  <a:cubicBezTo>
                    <a:pt x="555" y="229"/>
                    <a:pt x="555" y="229"/>
                    <a:pt x="555" y="229"/>
                  </a:cubicBezTo>
                  <a:cubicBezTo>
                    <a:pt x="558" y="226"/>
                    <a:pt x="559" y="224"/>
                    <a:pt x="557" y="216"/>
                  </a:cubicBezTo>
                  <a:cubicBezTo>
                    <a:pt x="557" y="214"/>
                    <a:pt x="556" y="213"/>
                    <a:pt x="556" y="211"/>
                  </a:cubicBezTo>
                  <a:cubicBezTo>
                    <a:pt x="556" y="207"/>
                    <a:pt x="556" y="203"/>
                    <a:pt x="555" y="199"/>
                  </a:cubicBezTo>
                  <a:cubicBezTo>
                    <a:pt x="555" y="194"/>
                    <a:pt x="554" y="191"/>
                    <a:pt x="553" y="187"/>
                  </a:cubicBezTo>
                  <a:cubicBezTo>
                    <a:pt x="557" y="187"/>
                    <a:pt x="560" y="186"/>
                    <a:pt x="562" y="185"/>
                  </a:cubicBezTo>
                  <a:cubicBezTo>
                    <a:pt x="561" y="178"/>
                    <a:pt x="554" y="173"/>
                    <a:pt x="552" y="167"/>
                  </a:cubicBezTo>
                  <a:cubicBezTo>
                    <a:pt x="550" y="161"/>
                    <a:pt x="549" y="159"/>
                    <a:pt x="549" y="159"/>
                  </a:cubicBezTo>
                  <a:cubicBezTo>
                    <a:pt x="549" y="158"/>
                    <a:pt x="549" y="157"/>
                    <a:pt x="549" y="157"/>
                  </a:cubicBezTo>
                  <a:cubicBezTo>
                    <a:pt x="548" y="132"/>
                    <a:pt x="531" y="97"/>
                    <a:pt x="520" y="74"/>
                  </a:cubicBezTo>
                  <a:cubicBezTo>
                    <a:pt x="509" y="52"/>
                    <a:pt x="493" y="34"/>
                    <a:pt x="472" y="22"/>
                  </a:cubicBezTo>
                  <a:cubicBezTo>
                    <a:pt x="459" y="14"/>
                    <a:pt x="445" y="9"/>
                    <a:pt x="431" y="6"/>
                  </a:cubicBezTo>
                  <a:cubicBezTo>
                    <a:pt x="423" y="4"/>
                    <a:pt x="389" y="0"/>
                    <a:pt x="370" y="4"/>
                  </a:cubicBezTo>
                  <a:cubicBezTo>
                    <a:pt x="351" y="9"/>
                    <a:pt x="343" y="17"/>
                    <a:pt x="339" y="22"/>
                  </a:cubicBezTo>
                  <a:cubicBezTo>
                    <a:pt x="339" y="22"/>
                    <a:pt x="331" y="25"/>
                    <a:pt x="315" y="29"/>
                  </a:cubicBezTo>
                  <a:cubicBezTo>
                    <a:pt x="298" y="37"/>
                    <a:pt x="282" y="49"/>
                    <a:pt x="272" y="66"/>
                  </a:cubicBezTo>
                  <a:cubicBezTo>
                    <a:pt x="262" y="83"/>
                    <a:pt x="258" y="117"/>
                    <a:pt x="234" y="120"/>
                  </a:cubicBezTo>
                  <a:cubicBezTo>
                    <a:pt x="237" y="124"/>
                    <a:pt x="245" y="125"/>
                    <a:pt x="251" y="123"/>
                  </a:cubicBezTo>
                  <a:cubicBezTo>
                    <a:pt x="248" y="138"/>
                    <a:pt x="243" y="154"/>
                    <a:pt x="232" y="164"/>
                  </a:cubicBezTo>
                  <a:cubicBezTo>
                    <a:pt x="237" y="168"/>
                    <a:pt x="236" y="173"/>
                    <a:pt x="236" y="178"/>
                  </a:cubicBezTo>
                  <a:cubicBezTo>
                    <a:pt x="235" y="181"/>
                    <a:pt x="232" y="183"/>
                    <a:pt x="232" y="185"/>
                  </a:cubicBezTo>
                  <a:cubicBezTo>
                    <a:pt x="232" y="187"/>
                    <a:pt x="235" y="187"/>
                    <a:pt x="235" y="189"/>
                  </a:cubicBezTo>
                  <a:cubicBezTo>
                    <a:pt x="237" y="204"/>
                    <a:pt x="235" y="226"/>
                    <a:pt x="225" y="238"/>
                  </a:cubicBezTo>
                  <a:cubicBezTo>
                    <a:pt x="237" y="251"/>
                    <a:pt x="223" y="271"/>
                    <a:pt x="244" y="276"/>
                  </a:cubicBezTo>
                  <a:cubicBezTo>
                    <a:pt x="251" y="278"/>
                    <a:pt x="258" y="278"/>
                    <a:pt x="264" y="281"/>
                  </a:cubicBezTo>
                  <a:cubicBezTo>
                    <a:pt x="268" y="283"/>
                    <a:pt x="270" y="287"/>
                    <a:pt x="274" y="289"/>
                  </a:cubicBezTo>
                  <a:cubicBezTo>
                    <a:pt x="279" y="292"/>
                    <a:pt x="284" y="293"/>
                    <a:pt x="289" y="292"/>
                  </a:cubicBezTo>
                  <a:cubicBezTo>
                    <a:pt x="290" y="292"/>
                    <a:pt x="290" y="292"/>
                    <a:pt x="290" y="292"/>
                  </a:cubicBezTo>
                  <a:cubicBezTo>
                    <a:pt x="293" y="304"/>
                    <a:pt x="296" y="317"/>
                    <a:pt x="299" y="323"/>
                  </a:cubicBezTo>
                  <a:cubicBezTo>
                    <a:pt x="301" y="331"/>
                    <a:pt x="305" y="341"/>
                    <a:pt x="312" y="351"/>
                  </a:cubicBezTo>
                  <a:cubicBezTo>
                    <a:pt x="312" y="457"/>
                    <a:pt x="284" y="460"/>
                    <a:pt x="255" y="470"/>
                  </a:cubicBezTo>
                  <a:cubicBezTo>
                    <a:pt x="241" y="474"/>
                    <a:pt x="227" y="476"/>
                    <a:pt x="211" y="479"/>
                  </a:cubicBezTo>
                  <a:cubicBezTo>
                    <a:pt x="203" y="480"/>
                    <a:pt x="197" y="479"/>
                    <a:pt x="188" y="481"/>
                  </a:cubicBezTo>
                  <a:cubicBezTo>
                    <a:pt x="182" y="482"/>
                    <a:pt x="175" y="486"/>
                    <a:pt x="170" y="487"/>
                  </a:cubicBezTo>
                  <a:cubicBezTo>
                    <a:pt x="147" y="495"/>
                    <a:pt x="126" y="510"/>
                    <a:pt x="110" y="527"/>
                  </a:cubicBezTo>
                  <a:cubicBezTo>
                    <a:pt x="95" y="543"/>
                    <a:pt x="79" y="598"/>
                    <a:pt x="73" y="634"/>
                  </a:cubicBezTo>
                  <a:cubicBezTo>
                    <a:pt x="68" y="670"/>
                    <a:pt x="63" y="712"/>
                    <a:pt x="60" y="739"/>
                  </a:cubicBezTo>
                  <a:cubicBezTo>
                    <a:pt x="57" y="787"/>
                    <a:pt x="59" y="855"/>
                    <a:pt x="59" y="904"/>
                  </a:cubicBezTo>
                  <a:cubicBezTo>
                    <a:pt x="59" y="953"/>
                    <a:pt x="53" y="985"/>
                    <a:pt x="48" y="1008"/>
                  </a:cubicBezTo>
                  <a:cubicBezTo>
                    <a:pt x="43" y="1031"/>
                    <a:pt x="24" y="1093"/>
                    <a:pt x="25" y="1216"/>
                  </a:cubicBezTo>
                  <a:cubicBezTo>
                    <a:pt x="25" y="1238"/>
                    <a:pt x="24" y="1289"/>
                    <a:pt x="26" y="1321"/>
                  </a:cubicBezTo>
                  <a:cubicBezTo>
                    <a:pt x="30" y="1362"/>
                    <a:pt x="24" y="1452"/>
                    <a:pt x="19" y="1473"/>
                  </a:cubicBezTo>
                  <a:cubicBezTo>
                    <a:pt x="12" y="1498"/>
                    <a:pt x="6" y="1542"/>
                    <a:pt x="3" y="1548"/>
                  </a:cubicBezTo>
                  <a:cubicBezTo>
                    <a:pt x="0" y="1555"/>
                    <a:pt x="6" y="1563"/>
                    <a:pt x="10" y="1569"/>
                  </a:cubicBezTo>
                  <a:cubicBezTo>
                    <a:pt x="13" y="1576"/>
                    <a:pt x="12" y="1582"/>
                    <a:pt x="16" y="1591"/>
                  </a:cubicBezTo>
                  <a:cubicBezTo>
                    <a:pt x="19" y="1598"/>
                    <a:pt x="29" y="1613"/>
                    <a:pt x="34" y="1621"/>
                  </a:cubicBezTo>
                  <a:cubicBezTo>
                    <a:pt x="39" y="1630"/>
                    <a:pt x="59" y="1640"/>
                    <a:pt x="75" y="1645"/>
                  </a:cubicBezTo>
                  <a:cubicBezTo>
                    <a:pt x="86" y="1649"/>
                    <a:pt x="106" y="1660"/>
                    <a:pt x="108" y="1655"/>
                  </a:cubicBezTo>
                  <a:cubicBezTo>
                    <a:pt x="111" y="1644"/>
                    <a:pt x="104" y="1637"/>
                    <a:pt x="96" y="1633"/>
                  </a:cubicBezTo>
                  <a:cubicBezTo>
                    <a:pt x="91" y="1630"/>
                    <a:pt x="106" y="1639"/>
                    <a:pt x="109" y="1629"/>
                  </a:cubicBezTo>
                  <a:cubicBezTo>
                    <a:pt x="110" y="1626"/>
                    <a:pt x="110" y="1625"/>
                    <a:pt x="107" y="1620"/>
                  </a:cubicBezTo>
                  <a:cubicBezTo>
                    <a:pt x="109" y="1614"/>
                    <a:pt x="108" y="1614"/>
                    <a:pt x="104" y="1608"/>
                  </a:cubicBezTo>
                  <a:cubicBezTo>
                    <a:pt x="111" y="1606"/>
                    <a:pt x="106" y="1575"/>
                    <a:pt x="103" y="1560"/>
                  </a:cubicBezTo>
                  <a:cubicBezTo>
                    <a:pt x="104" y="1548"/>
                    <a:pt x="105" y="1512"/>
                    <a:pt x="96" y="1487"/>
                  </a:cubicBezTo>
                  <a:cubicBezTo>
                    <a:pt x="91" y="1471"/>
                    <a:pt x="88" y="1456"/>
                    <a:pt x="88" y="1447"/>
                  </a:cubicBezTo>
                  <a:cubicBezTo>
                    <a:pt x="84" y="1424"/>
                    <a:pt x="110" y="1263"/>
                    <a:pt x="124" y="1217"/>
                  </a:cubicBezTo>
                  <a:cubicBezTo>
                    <a:pt x="153" y="1121"/>
                    <a:pt x="144" y="1038"/>
                    <a:pt x="147" y="1021"/>
                  </a:cubicBezTo>
                  <a:cubicBezTo>
                    <a:pt x="150" y="1004"/>
                    <a:pt x="169" y="915"/>
                    <a:pt x="175" y="875"/>
                  </a:cubicBezTo>
                  <a:cubicBezTo>
                    <a:pt x="176" y="876"/>
                    <a:pt x="176" y="876"/>
                    <a:pt x="176" y="876"/>
                  </a:cubicBezTo>
                  <a:cubicBezTo>
                    <a:pt x="179" y="925"/>
                    <a:pt x="184" y="998"/>
                    <a:pt x="185" y="1023"/>
                  </a:cubicBezTo>
                  <a:cubicBezTo>
                    <a:pt x="187" y="1057"/>
                    <a:pt x="209" y="1115"/>
                    <a:pt x="194" y="1143"/>
                  </a:cubicBezTo>
                  <a:cubicBezTo>
                    <a:pt x="179" y="1171"/>
                    <a:pt x="154" y="1217"/>
                    <a:pt x="141" y="1294"/>
                  </a:cubicBezTo>
                  <a:cubicBezTo>
                    <a:pt x="129" y="1354"/>
                    <a:pt x="110" y="1417"/>
                    <a:pt x="122" y="1527"/>
                  </a:cubicBezTo>
                  <a:cubicBezTo>
                    <a:pt x="130" y="1604"/>
                    <a:pt x="128" y="1655"/>
                    <a:pt x="148" y="1741"/>
                  </a:cubicBezTo>
                  <a:cubicBezTo>
                    <a:pt x="165" y="1818"/>
                    <a:pt x="200" y="1912"/>
                    <a:pt x="210" y="1969"/>
                  </a:cubicBezTo>
                  <a:cubicBezTo>
                    <a:pt x="220" y="2025"/>
                    <a:pt x="224" y="2054"/>
                    <a:pt x="227" y="2091"/>
                  </a:cubicBezTo>
                  <a:cubicBezTo>
                    <a:pt x="229" y="2128"/>
                    <a:pt x="204" y="2303"/>
                    <a:pt x="232" y="2404"/>
                  </a:cubicBezTo>
                  <a:cubicBezTo>
                    <a:pt x="259" y="2505"/>
                    <a:pt x="271" y="2569"/>
                    <a:pt x="276" y="2594"/>
                  </a:cubicBezTo>
                  <a:cubicBezTo>
                    <a:pt x="288" y="2648"/>
                    <a:pt x="277" y="2654"/>
                    <a:pt x="282" y="2681"/>
                  </a:cubicBezTo>
                  <a:cubicBezTo>
                    <a:pt x="287" y="2708"/>
                    <a:pt x="288" y="2705"/>
                    <a:pt x="274" y="2731"/>
                  </a:cubicBezTo>
                  <a:cubicBezTo>
                    <a:pt x="261" y="2748"/>
                    <a:pt x="241" y="2785"/>
                    <a:pt x="234" y="2793"/>
                  </a:cubicBezTo>
                  <a:cubicBezTo>
                    <a:pt x="228" y="2802"/>
                    <a:pt x="231" y="2810"/>
                    <a:pt x="234" y="2815"/>
                  </a:cubicBezTo>
                  <a:cubicBezTo>
                    <a:pt x="229" y="2828"/>
                    <a:pt x="244" y="2835"/>
                    <a:pt x="249" y="2835"/>
                  </a:cubicBezTo>
                  <a:cubicBezTo>
                    <a:pt x="247" y="2850"/>
                    <a:pt x="275" y="2848"/>
                    <a:pt x="281" y="2842"/>
                  </a:cubicBezTo>
                  <a:cubicBezTo>
                    <a:pt x="289" y="2850"/>
                    <a:pt x="310" y="2850"/>
                    <a:pt x="318" y="2840"/>
                  </a:cubicBezTo>
                  <a:cubicBezTo>
                    <a:pt x="331" y="2851"/>
                    <a:pt x="354" y="2851"/>
                    <a:pt x="369" y="2837"/>
                  </a:cubicBezTo>
                  <a:cubicBezTo>
                    <a:pt x="384" y="2822"/>
                    <a:pt x="385" y="2807"/>
                    <a:pt x="384" y="2792"/>
                  </a:cubicBezTo>
                  <a:cubicBezTo>
                    <a:pt x="382" y="2778"/>
                    <a:pt x="385" y="2773"/>
                    <a:pt x="389" y="2755"/>
                  </a:cubicBezTo>
                  <a:cubicBezTo>
                    <a:pt x="392" y="2736"/>
                    <a:pt x="394" y="2722"/>
                    <a:pt x="388" y="2709"/>
                  </a:cubicBezTo>
                  <a:cubicBezTo>
                    <a:pt x="381" y="2696"/>
                    <a:pt x="381" y="2690"/>
                    <a:pt x="381" y="2677"/>
                  </a:cubicBezTo>
                  <a:cubicBezTo>
                    <a:pt x="381" y="2664"/>
                    <a:pt x="385" y="2644"/>
                    <a:pt x="377" y="2628"/>
                  </a:cubicBezTo>
                  <a:cubicBezTo>
                    <a:pt x="369" y="2611"/>
                    <a:pt x="359" y="2572"/>
                    <a:pt x="361" y="2529"/>
                  </a:cubicBezTo>
                  <a:cubicBezTo>
                    <a:pt x="362" y="2486"/>
                    <a:pt x="394" y="2247"/>
                    <a:pt x="381" y="2165"/>
                  </a:cubicBezTo>
                  <a:cubicBezTo>
                    <a:pt x="367" y="2083"/>
                    <a:pt x="372" y="2066"/>
                    <a:pt x="376" y="2038"/>
                  </a:cubicBezTo>
                  <a:cubicBezTo>
                    <a:pt x="379" y="2010"/>
                    <a:pt x="387" y="1965"/>
                    <a:pt x="380" y="1906"/>
                  </a:cubicBezTo>
                  <a:cubicBezTo>
                    <a:pt x="377" y="1883"/>
                    <a:pt x="378" y="1788"/>
                    <a:pt x="378" y="1691"/>
                  </a:cubicBezTo>
                  <a:cubicBezTo>
                    <a:pt x="379" y="1629"/>
                    <a:pt x="396" y="1546"/>
                    <a:pt x="379" y="1530"/>
                  </a:cubicBezTo>
                  <a:cubicBezTo>
                    <a:pt x="380" y="1529"/>
                    <a:pt x="380" y="1529"/>
                    <a:pt x="380" y="1529"/>
                  </a:cubicBezTo>
                  <a:cubicBezTo>
                    <a:pt x="384" y="1530"/>
                    <a:pt x="388" y="1531"/>
                    <a:pt x="392" y="1531"/>
                  </a:cubicBezTo>
                  <a:cubicBezTo>
                    <a:pt x="393" y="1531"/>
                    <a:pt x="393" y="1531"/>
                    <a:pt x="393" y="1531"/>
                  </a:cubicBezTo>
                  <a:cubicBezTo>
                    <a:pt x="398" y="1531"/>
                    <a:pt x="404" y="1530"/>
                    <a:pt x="409" y="1528"/>
                  </a:cubicBezTo>
                  <a:cubicBezTo>
                    <a:pt x="408" y="1530"/>
                    <a:pt x="408" y="1530"/>
                    <a:pt x="408" y="1530"/>
                  </a:cubicBezTo>
                  <a:cubicBezTo>
                    <a:pt x="392" y="1546"/>
                    <a:pt x="409" y="1629"/>
                    <a:pt x="409" y="1691"/>
                  </a:cubicBezTo>
                  <a:cubicBezTo>
                    <a:pt x="410" y="1788"/>
                    <a:pt x="411" y="1883"/>
                    <a:pt x="408" y="1906"/>
                  </a:cubicBezTo>
                  <a:cubicBezTo>
                    <a:pt x="401" y="1965"/>
                    <a:pt x="409" y="2010"/>
                    <a:pt x="412" y="2038"/>
                  </a:cubicBezTo>
                  <a:cubicBezTo>
                    <a:pt x="415" y="2066"/>
                    <a:pt x="420" y="2083"/>
                    <a:pt x="407" y="2165"/>
                  </a:cubicBezTo>
                  <a:cubicBezTo>
                    <a:pt x="394" y="2247"/>
                    <a:pt x="425" y="2486"/>
                    <a:pt x="427" y="2529"/>
                  </a:cubicBezTo>
                  <a:cubicBezTo>
                    <a:pt x="429" y="2572"/>
                    <a:pt x="419" y="2611"/>
                    <a:pt x="410" y="2628"/>
                  </a:cubicBezTo>
                  <a:cubicBezTo>
                    <a:pt x="402" y="2644"/>
                    <a:pt x="407" y="2664"/>
                    <a:pt x="407" y="2677"/>
                  </a:cubicBezTo>
                  <a:cubicBezTo>
                    <a:pt x="407" y="2690"/>
                    <a:pt x="407" y="2696"/>
                    <a:pt x="400" y="2709"/>
                  </a:cubicBezTo>
                  <a:cubicBezTo>
                    <a:pt x="393" y="2722"/>
                    <a:pt x="396" y="2736"/>
                    <a:pt x="399" y="2755"/>
                  </a:cubicBezTo>
                  <a:cubicBezTo>
                    <a:pt x="402" y="2773"/>
                    <a:pt x="405" y="2778"/>
                    <a:pt x="404" y="2792"/>
                  </a:cubicBezTo>
                  <a:cubicBezTo>
                    <a:pt x="402" y="2807"/>
                    <a:pt x="404" y="2822"/>
                    <a:pt x="419" y="2837"/>
                  </a:cubicBezTo>
                  <a:cubicBezTo>
                    <a:pt x="433" y="2851"/>
                    <a:pt x="456" y="2851"/>
                    <a:pt x="470" y="2840"/>
                  </a:cubicBezTo>
                  <a:cubicBezTo>
                    <a:pt x="478" y="2850"/>
                    <a:pt x="499" y="2850"/>
                    <a:pt x="506" y="2842"/>
                  </a:cubicBezTo>
                  <a:cubicBezTo>
                    <a:pt x="513" y="2848"/>
                    <a:pt x="540" y="2850"/>
                    <a:pt x="539" y="2835"/>
                  </a:cubicBezTo>
                  <a:cubicBezTo>
                    <a:pt x="544" y="2835"/>
                    <a:pt x="558" y="2828"/>
                    <a:pt x="553" y="2815"/>
                  </a:cubicBezTo>
                  <a:cubicBezTo>
                    <a:pt x="557" y="2810"/>
                    <a:pt x="560" y="2802"/>
                    <a:pt x="553" y="2793"/>
                  </a:cubicBezTo>
                  <a:cubicBezTo>
                    <a:pt x="547" y="2785"/>
                    <a:pt x="526" y="2748"/>
                    <a:pt x="514" y="2731"/>
                  </a:cubicBezTo>
                  <a:cubicBezTo>
                    <a:pt x="500" y="2705"/>
                    <a:pt x="501" y="2708"/>
                    <a:pt x="505" y="2681"/>
                  </a:cubicBezTo>
                  <a:cubicBezTo>
                    <a:pt x="510" y="2654"/>
                    <a:pt x="500" y="2648"/>
                    <a:pt x="512" y="2594"/>
                  </a:cubicBezTo>
                  <a:cubicBezTo>
                    <a:pt x="517" y="2569"/>
                    <a:pt x="529" y="2505"/>
                    <a:pt x="556" y="2404"/>
                  </a:cubicBezTo>
                  <a:cubicBezTo>
                    <a:pt x="583" y="2303"/>
                    <a:pt x="559" y="2128"/>
                    <a:pt x="561" y="2091"/>
                  </a:cubicBezTo>
                  <a:cubicBezTo>
                    <a:pt x="563" y="2054"/>
                    <a:pt x="568" y="2025"/>
                    <a:pt x="578" y="1969"/>
                  </a:cubicBezTo>
                  <a:cubicBezTo>
                    <a:pt x="587" y="1912"/>
                    <a:pt x="623" y="1818"/>
                    <a:pt x="640" y="1741"/>
                  </a:cubicBezTo>
                  <a:cubicBezTo>
                    <a:pt x="660" y="1655"/>
                    <a:pt x="658" y="1604"/>
                    <a:pt x="666" y="1527"/>
                  </a:cubicBezTo>
                  <a:cubicBezTo>
                    <a:pt x="677" y="1417"/>
                    <a:pt x="658" y="1354"/>
                    <a:pt x="646" y="1294"/>
                  </a:cubicBezTo>
                  <a:cubicBezTo>
                    <a:pt x="633" y="1217"/>
                    <a:pt x="608" y="1171"/>
                    <a:pt x="594" y="1143"/>
                  </a:cubicBezTo>
                  <a:cubicBezTo>
                    <a:pt x="579" y="1115"/>
                    <a:pt x="601" y="1057"/>
                    <a:pt x="602" y="1023"/>
                  </a:cubicBezTo>
                  <a:cubicBezTo>
                    <a:pt x="604" y="997"/>
                    <a:pt x="609" y="922"/>
                    <a:pt x="612" y="874"/>
                  </a:cubicBezTo>
                  <a:cubicBezTo>
                    <a:pt x="612" y="874"/>
                    <a:pt x="612" y="874"/>
                    <a:pt x="612" y="874"/>
                  </a:cubicBezTo>
                  <a:cubicBezTo>
                    <a:pt x="618" y="914"/>
                    <a:pt x="638" y="1004"/>
                    <a:pt x="641" y="1021"/>
                  </a:cubicBezTo>
                  <a:cubicBezTo>
                    <a:pt x="644" y="1038"/>
                    <a:pt x="635" y="1121"/>
                    <a:pt x="663" y="1217"/>
                  </a:cubicBezTo>
                  <a:cubicBezTo>
                    <a:pt x="678" y="1263"/>
                    <a:pt x="704" y="1424"/>
                    <a:pt x="699" y="1447"/>
                  </a:cubicBezTo>
                  <a:cubicBezTo>
                    <a:pt x="700" y="1456"/>
                    <a:pt x="697" y="1471"/>
                    <a:pt x="691" y="1487"/>
                  </a:cubicBezTo>
                  <a:cubicBezTo>
                    <a:pt x="683" y="1512"/>
                    <a:pt x="684" y="1548"/>
                    <a:pt x="685" y="1560"/>
                  </a:cubicBezTo>
                  <a:cubicBezTo>
                    <a:pt x="682" y="1575"/>
                    <a:pt x="676" y="1606"/>
                    <a:pt x="684" y="1608"/>
                  </a:cubicBezTo>
                  <a:cubicBezTo>
                    <a:pt x="680" y="1614"/>
                    <a:pt x="678" y="1614"/>
                    <a:pt x="680" y="1620"/>
                  </a:cubicBezTo>
                  <a:cubicBezTo>
                    <a:pt x="678" y="1625"/>
                    <a:pt x="678" y="1626"/>
                    <a:pt x="679" y="1629"/>
                  </a:cubicBezTo>
                  <a:cubicBezTo>
                    <a:pt x="682" y="1639"/>
                    <a:pt x="696" y="1630"/>
                    <a:pt x="691" y="1633"/>
                  </a:cubicBezTo>
                  <a:cubicBezTo>
                    <a:pt x="683" y="1637"/>
                    <a:pt x="676" y="1644"/>
                    <a:pt x="680" y="1655"/>
                  </a:cubicBezTo>
                  <a:cubicBezTo>
                    <a:pt x="682" y="1660"/>
                    <a:pt x="702" y="1649"/>
                    <a:pt x="713" y="1645"/>
                  </a:cubicBezTo>
                  <a:cubicBezTo>
                    <a:pt x="729" y="1640"/>
                    <a:pt x="748" y="1630"/>
                    <a:pt x="753" y="1621"/>
                  </a:cubicBezTo>
                  <a:cubicBezTo>
                    <a:pt x="758" y="1613"/>
                    <a:pt x="768" y="1598"/>
                    <a:pt x="771" y="1591"/>
                  </a:cubicBezTo>
                  <a:cubicBezTo>
                    <a:pt x="776" y="1582"/>
                    <a:pt x="775" y="1576"/>
                    <a:pt x="778" y="1569"/>
                  </a:cubicBezTo>
                  <a:cubicBezTo>
                    <a:pt x="781" y="1563"/>
                    <a:pt x="787" y="1555"/>
                    <a:pt x="784" y="1548"/>
                  </a:cubicBezTo>
                  <a:close/>
                </a:path>
              </a:pathLst>
            </a:custGeom>
            <a:noFill/>
            <a:ln w="4763" cap="rnd">
              <a:solidFill>
                <a:srgbClr val="34343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endParaRPr lang="nl-NL" sz="2400"/>
            </a:p>
          </p:txBody>
        </p:sp>
      </p:grpSp>
      <p:grpSp>
        <p:nvGrpSpPr>
          <p:cNvPr id="33" name="Group 17"/>
          <p:cNvGrpSpPr>
            <a:grpSpLocks/>
          </p:cNvGrpSpPr>
          <p:nvPr/>
        </p:nvGrpSpPr>
        <p:grpSpPr bwMode="auto">
          <a:xfrm>
            <a:off x="9133628" y="2713145"/>
            <a:ext cx="1428749" cy="1477621"/>
            <a:chOff x="357" y="1587"/>
            <a:chExt cx="912" cy="1024"/>
          </a:xfrm>
        </p:grpSpPr>
        <p:sp>
          <p:nvSpPr>
            <p:cNvPr id="34" name="Freeform 18"/>
            <p:cNvSpPr>
              <a:spLocks/>
            </p:cNvSpPr>
            <p:nvPr/>
          </p:nvSpPr>
          <p:spPr bwMode="auto">
            <a:xfrm>
              <a:off x="357" y="1587"/>
              <a:ext cx="912" cy="1024"/>
            </a:xfrm>
            <a:custGeom>
              <a:avLst/>
              <a:gdLst>
                <a:gd name="T0" fmla="*/ 2321 w 365"/>
                <a:gd name="T1" fmla="*/ 397 h 384"/>
                <a:gd name="T2" fmla="*/ 250 w 365"/>
                <a:gd name="T3" fmla="*/ 4531 h 384"/>
                <a:gd name="T4" fmla="*/ 3541 w 365"/>
                <a:gd name="T5" fmla="*/ 6827 h 384"/>
                <a:gd name="T6" fmla="*/ 5619 w 365"/>
                <a:gd name="T7" fmla="*/ 3379 h 384"/>
                <a:gd name="T8" fmla="*/ 2321 w 365"/>
                <a:gd name="T9" fmla="*/ 397 h 3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65" h="384">
                  <a:moveTo>
                    <a:pt x="149" y="21"/>
                  </a:moveTo>
                  <a:cubicBezTo>
                    <a:pt x="32" y="42"/>
                    <a:pt x="0" y="145"/>
                    <a:pt x="16" y="239"/>
                  </a:cubicBezTo>
                  <a:cubicBezTo>
                    <a:pt x="32" y="332"/>
                    <a:pt x="142" y="384"/>
                    <a:pt x="227" y="360"/>
                  </a:cubicBezTo>
                  <a:cubicBezTo>
                    <a:pt x="311" y="337"/>
                    <a:pt x="365" y="250"/>
                    <a:pt x="360" y="178"/>
                  </a:cubicBezTo>
                  <a:cubicBezTo>
                    <a:pt x="355" y="105"/>
                    <a:pt x="266" y="0"/>
                    <a:pt x="149" y="21"/>
                  </a:cubicBezTo>
                  <a:close/>
                </a:path>
              </a:pathLst>
            </a:custGeom>
            <a:solidFill>
              <a:srgbClr val="6BC8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endParaRPr lang="nl-NL" sz="2400"/>
            </a:p>
          </p:txBody>
        </p:sp>
        <p:sp>
          <p:nvSpPr>
            <p:cNvPr id="35" name="Freeform 19"/>
            <p:cNvSpPr>
              <a:spLocks/>
            </p:cNvSpPr>
            <p:nvPr/>
          </p:nvSpPr>
          <p:spPr bwMode="auto">
            <a:xfrm>
              <a:off x="612" y="1685"/>
              <a:ext cx="640" cy="872"/>
            </a:xfrm>
            <a:custGeom>
              <a:avLst/>
              <a:gdLst>
                <a:gd name="T0" fmla="*/ 3938 w 256"/>
                <a:gd name="T1" fmla="*/ 2696 h 327"/>
                <a:gd name="T2" fmla="*/ 2145 w 256"/>
                <a:gd name="T3" fmla="*/ 0 h 327"/>
                <a:gd name="T4" fmla="*/ 3625 w 256"/>
                <a:gd name="T5" fmla="*/ 2709 h 327"/>
                <a:gd name="T6" fmla="*/ 1645 w 256"/>
                <a:gd name="T7" fmla="*/ 5824 h 327"/>
                <a:gd name="T8" fmla="*/ 0 w 256"/>
                <a:gd name="T9" fmla="*/ 5688 h 327"/>
                <a:gd name="T10" fmla="*/ 1958 w 256"/>
                <a:gd name="T11" fmla="*/ 5995 h 327"/>
                <a:gd name="T12" fmla="*/ 3938 w 256"/>
                <a:gd name="T13" fmla="*/ 2696 h 32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56" h="327">
                  <a:moveTo>
                    <a:pt x="252" y="142"/>
                  </a:moveTo>
                  <a:cubicBezTo>
                    <a:pt x="249" y="92"/>
                    <a:pt x="204" y="26"/>
                    <a:pt x="137" y="0"/>
                  </a:cubicBezTo>
                  <a:cubicBezTo>
                    <a:pt x="193" y="30"/>
                    <a:pt x="229" y="98"/>
                    <a:pt x="232" y="143"/>
                  </a:cubicBezTo>
                  <a:cubicBezTo>
                    <a:pt x="237" y="212"/>
                    <a:pt x="186" y="284"/>
                    <a:pt x="105" y="307"/>
                  </a:cubicBezTo>
                  <a:cubicBezTo>
                    <a:pt x="72" y="316"/>
                    <a:pt x="34" y="313"/>
                    <a:pt x="0" y="300"/>
                  </a:cubicBezTo>
                  <a:cubicBezTo>
                    <a:pt x="38" y="320"/>
                    <a:pt x="84" y="327"/>
                    <a:pt x="125" y="316"/>
                  </a:cubicBezTo>
                  <a:cubicBezTo>
                    <a:pt x="205" y="293"/>
                    <a:pt x="256" y="211"/>
                    <a:pt x="252" y="142"/>
                  </a:cubicBezTo>
                  <a:close/>
                </a:path>
              </a:pathLst>
            </a:custGeom>
            <a:solidFill>
              <a:srgbClr val="00AF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endParaRPr lang="nl-NL" sz="2400"/>
            </a:p>
          </p:txBody>
        </p:sp>
        <p:sp>
          <p:nvSpPr>
            <p:cNvPr id="36" name="Freeform 20"/>
            <p:cNvSpPr>
              <a:spLocks/>
            </p:cNvSpPr>
            <p:nvPr/>
          </p:nvSpPr>
          <p:spPr bwMode="auto">
            <a:xfrm>
              <a:off x="924" y="1824"/>
              <a:ext cx="328" cy="704"/>
            </a:xfrm>
            <a:custGeom>
              <a:avLst/>
              <a:gdLst>
                <a:gd name="T0" fmla="*/ 0 w 131"/>
                <a:gd name="T1" fmla="*/ 5005 h 264"/>
                <a:gd name="T2" fmla="*/ 1993 w 131"/>
                <a:gd name="T3" fmla="*/ 1707 h 264"/>
                <a:gd name="T4" fmla="*/ 1335 w 131"/>
                <a:gd name="T5" fmla="*/ 0 h 264"/>
                <a:gd name="T6" fmla="*/ 1743 w 131"/>
                <a:gd name="T7" fmla="*/ 2696 h 264"/>
                <a:gd name="T8" fmla="*/ 0 w 131"/>
                <a:gd name="T9" fmla="*/ 5005 h 26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1" h="264">
                  <a:moveTo>
                    <a:pt x="0" y="264"/>
                  </a:moveTo>
                  <a:cubicBezTo>
                    <a:pt x="80" y="241"/>
                    <a:pt x="131" y="159"/>
                    <a:pt x="127" y="90"/>
                  </a:cubicBezTo>
                  <a:cubicBezTo>
                    <a:pt x="125" y="61"/>
                    <a:pt x="110" y="28"/>
                    <a:pt x="85" y="0"/>
                  </a:cubicBezTo>
                  <a:cubicBezTo>
                    <a:pt x="106" y="29"/>
                    <a:pt x="131" y="78"/>
                    <a:pt x="111" y="142"/>
                  </a:cubicBezTo>
                  <a:cubicBezTo>
                    <a:pt x="91" y="206"/>
                    <a:pt x="43" y="240"/>
                    <a:pt x="0" y="264"/>
                  </a:cubicBezTo>
                  <a:close/>
                </a:path>
              </a:pathLst>
            </a:custGeom>
            <a:solidFill>
              <a:srgbClr val="009E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endParaRPr lang="nl-NL" sz="2400"/>
            </a:p>
          </p:txBody>
        </p:sp>
        <p:sp>
          <p:nvSpPr>
            <p:cNvPr id="37" name="Freeform 21"/>
            <p:cNvSpPr>
              <a:spLocks/>
            </p:cNvSpPr>
            <p:nvPr/>
          </p:nvSpPr>
          <p:spPr bwMode="auto">
            <a:xfrm>
              <a:off x="449" y="1648"/>
              <a:ext cx="755" cy="907"/>
            </a:xfrm>
            <a:custGeom>
              <a:avLst/>
              <a:gdLst>
                <a:gd name="T0" fmla="*/ 1533 w 302"/>
                <a:gd name="T1" fmla="*/ 662 h 340"/>
                <a:gd name="T2" fmla="*/ 188 w 302"/>
                <a:gd name="T3" fmla="*/ 3972 h 340"/>
                <a:gd name="T4" fmla="*/ 3188 w 302"/>
                <a:gd name="T5" fmla="*/ 5565 h 340"/>
                <a:gd name="T6" fmla="*/ 4208 w 302"/>
                <a:gd name="T7" fmla="*/ 2185 h 340"/>
                <a:gd name="T8" fmla="*/ 1533 w 302"/>
                <a:gd name="T9" fmla="*/ 662 h 3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2" h="340">
                  <a:moveTo>
                    <a:pt x="98" y="35"/>
                  </a:moveTo>
                  <a:cubicBezTo>
                    <a:pt x="9" y="70"/>
                    <a:pt x="0" y="148"/>
                    <a:pt x="12" y="209"/>
                  </a:cubicBezTo>
                  <a:cubicBezTo>
                    <a:pt x="25" y="275"/>
                    <a:pt x="105" y="340"/>
                    <a:pt x="204" y="293"/>
                  </a:cubicBezTo>
                  <a:cubicBezTo>
                    <a:pt x="302" y="246"/>
                    <a:pt x="295" y="159"/>
                    <a:pt x="269" y="115"/>
                  </a:cubicBezTo>
                  <a:cubicBezTo>
                    <a:pt x="243" y="70"/>
                    <a:pt x="187" y="0"/>
                    <a:pt x="98" y="35"/>
                  </a:cubicBezTo>
                  <a:close/>
                </a:path>
              </a:pathLst>
            </a:custGeom>
            <a:solidFill>
              <a:srgbClr val="D07D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endParaRPr lang="nl-NL" sz="2400"/>
            </a:p>
          </p:txBody>
        </p:sp>
        <p:sp>
          <p:nvSpPr>
            <p:cNvPr id="38" name="Freeform 22"/>
            <p:cNvSpPr>
              <a:spLocks noEditPoints="1"/>
            </p:cNvSpPr>
            <p:nvPr/>
          </p:nvSpPr>
          <p:spPr bwMode="auto">
            <a:xfrm>
              <a:off x="514" y="1755"/>
              <a:ext cx="608" cy="664"/>
            </a:xfrm>
            <a:custGeom>
              <a:avLst/>
              <a:gdLst>
                <a:gd name="T0" fmla="*/ 563 w 243"/>
                <a:gd name="T1" fmla="*/ 1173 h 249"/>
                <a:gd name="T2" fmla="*/ 113 w 243"/>
                <a:gd name="T3" fmla="*/ 2936 h 249"/>
                <a:gd name="T4" fmla="*/ 2304 w 243"/>
                <a:gd name="T5" fmla="*/ 4629 h 249"/>
                <a:gd name="T6" fmla="*/ 3538 w 243"/>
                <a:gd name="T7" fmla="*/ 2163 h 249"/>
                <a:gd name="T8" fmla="*/ 3022 w 243"/>
                <a:gd name="T9" fmla="*/ 363 h 249"/>
                <a:gd name="T10" fmla="*/ 1301 w 243"/>
                <a:gd name="T11" fmla="*/ 547 h 249"/>
                <a:gd name="T12" fmla="*/ 1284 w 243"/>
                <a:gd name="T13" fmla="*/ 1421 h 249"/>
                <a:gd name="T14" fmla="*/ 1867 w 243"/>
                <a:gd name="T15" fmla="*/ 376 h 249"/>
                <a:gd name="T16" fmla="*/ 458 w 243"/>
                <a:gd name="T17" fmla="*/ 1443 h 249"/>
                <a:gd name="T18" fmla="*/ 395 w 243"/>
                <a:gd name="T19" fmla="*/ 2995 h 249"/>
                <a:gd name="T20" fmla="*/ 1284 w 243"/>
                <a:gd name="T21" fmla="*/ 1024 h 249"/>
                <a:gd name="T22" fmla="*/ 1409 w 243"/>
                <a:gd name="T23" fmla="*/ 1309 h 249"/>
                <a:gd name="T24" fmla="*/ 1741 w 243"/>
                <a:gd name="T25" fmla="*/ 589 h 249"/>
                <a:gd name="T26" fmla="*/ 2117 w 243"/>
                <a:gd name="T27" fmla="*/ 1331 h 249"/>
                <a:gd name="T28" fmla="*/ 2972 w 243"/>
                <a:gd name="T29" fmla="*/ 1229 h 249"/>
                <a:gd name="T30" fmla="*/ 2067 w 243"/>
                <a:gd name="T31" fmla="*/ 320 h 249"/>
                <a:gd name="T32" fmla="*/ 2492 w 243"/>
                <a:gd name="T33" fmla="*/ 1229 h 249"/>
                <a:gd name="T34" fmla="*/ 520 w 243"/>
                <a:gd name="T35" fmla="*/ 1992 h 249"/>
                <a:gd name="T36" fmla="*/ 1439 w 243"/>
                <a:gd name="T37" fmla="*/ 2275 h 249"/>
                <a:gd name="T38" fmla="*/ 520 w 243"/>
                <a:gd name="T39" fmla="*/ 1992 h 249"/>
                <a:gd name="T40" fmla="*/ 1679 w 243"/>
                <a:gd name="T41" fmla="*/ 1821 h 249"/>
                <a:gd name="T42" fmla="*/ 1847 w 243"/>
                <a:gd name="T43" fmla="*/ 1571 h 249"/>
                <a:gd name="T44" fmla="*/ 2117 w 243"/>
                <a:gd name="T45" fmla="*/ 1571 h 249"/>
                <a:gd name="T46" fmla="*/ 2317 w 243"/>
                <a:gd name="T47" fmla="*/ 1501 h 249"/>
                <a:gd name="T48" fmla="*/ 738 w 243"/>
                <a:gd name="T49" fmla="*/ 3720 h 249"/>
                <a:gd name="T50" fmla="*/ 1534 w 243"/>
                <a:gd name="T51" fmla="*/ 3491 h 249"/>
                <a:gd name="T52" fmla="*/ 833 w 243"/>
                <a:gd name="T53" fmla="*/ 3277 h 249"/>
                <a:gd name="T54" fmla="*/ 688 w 243"/>
                <a:gd name="T55" fmla="*/ 2616 h 249"/>
                <a:gd name="T56" fmla="*/ 1629 w 243"/>
                <a:gd name="T57" fmla="*/ 2048 h 249"/>
                <a:gd name="T58" fmla="*/ 2429 w 243"/>
                <a:gd name="T59" fmla="*/ 1763 h 249"/>
                <a:gd name="T60" fmla="*/ 2617 w 243"/>
                <a:gd name="T61" fmla="*/ 1971 h 249"/>
                <a:gd name="T62" fmla="*/ 2897 w 243"/>
                <a:gd name="T63" fmla="*/ 1400 h 249"/>
                <a:gd name="T64" fmla="*/ 2535 w 243"/>
                <a:gd name="T65" fmla="*/ 1629 h 249"/>
                <a:gd name="T66" fmla="*/ 2209 w 243"/>
                <a:gd name="T67" fmla="*/ 2219 h 249"/>
                <a:gd name="T68" fmla="*/ 2004 w 243"/>
                <a:gd name="T69" fmla="*/ 2389 h 249"/>
                <a:gd name="T70" fmla="*/ 2835 w 243"/>
                <a:gd name="T71" fmla="*/ 2141 h 249"/>
                <a:gd name="T72" fmla="*/ 1629 w 243"/>
                <a:gd name="T73" fmla="*/ 2923 h 249"/>
                <a:gd name="T74" fmla="*/ 1629 w 243"/>
                <a:gd name="T75" fmla="*/ 2923 h 249"/>
                <a:gd name="T76" fmla="*/ 2334 w 243"/>
                <a:gd name="T77" fmla="*/ 2709 h 249"/>
                <a:gd name="T78" fmla="*/ 2022 w 243"/>
                <a:gd name="T79" fmla="*/ 3448 h 249"/>
                <a:gd name="T80" fmla="*/ 1897 w 243"/>
                <a:gd name="T81" fmla="*/ 2787 h 249"/>
                <a:gd name="T82" fmla="*/ 2755 w 243"/>
                <a:gd name="T83" fmla="*/ 2867 h 249"/>
                <a:gd name="T84" fmla="*/ 2930 w 243"/>
                <a:gd name="T85" fmla="*/ 2867 h 249"/>
                <a:gd name="T86" fmla="*/ 1376 w 243"/>
                <a:gd name="T87" fmla="*/ 3960 h 249"/>
                <a:gd name="T88" fmla="*/ 1659 w 243"/>
                <a:gd name="T89" fmla="*/ 3869 h 249"/>
                <a:gd name="T90" fmla="*/ 1566 w 243"/>
                <a:gd name="T91" fmla="*/ 4267 h 249"/>
                <a:gd name="T92" fmla="*/ 1972 w 243"/>
                <a:gd name="T93" fmla="*/ 3619 h 249"/>
                <a:gd name="T94" fmla="*/ 1691 w 243"/>
                <a:gd name="T95" fmla="*/ 3563 h 249"/>
                <a:gd name="T96" fmla="*/ 2680 w 243"/>
                <a:gd name="T97" fmla="*/ 3699 h 249"/>
                <a:gd name="T98" fmla="*/ 2630 w 243"/>
                <a:gd name="T99" fmla="*/ 3832 h 249"/>
                <a:gd name="T100" fmla="*/ 2992 w 243"/>
                <a:gd name="T101" fmla="*/ 3435 h 249"/>
                <a:gd name="T102" fmla="*/ 2755 w 243"/>
                <a:gd name="T103" fmla="*/ 3981 h 249"/>
                <a:gd name="T104" fmla="*/ 3055 w 243"/>
                <a:gd name="T105" fmla="*/ 3277 h 249"/>
                <a:gd name="T106" fmla="*/ 3338 w 243"/>
                <a:gd name="T107" fmla="*/ 2581 h 249"/>
                <a:gd name="T108" fmla="*/ 3505 w 243"/>
                <a:gd name="T109" fmla="*/ 2355 h 249"/>
                <a:gd name="T110" fmla="*/ 3150 w 243"/>
                <a:gd name="T111" fmla="*/ 2808 h 249"/>
                <a:gd name="T112" fmla="*/ 3130 w 243"/>
                <a:gd name="T113" fmla="*/ 1651 h 249"/>
                <a:gd name="T114" fmla="*/ 3118 w 243"/>
                <a:gd name="T115" fmla="*/ 1821 h 249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243" h="249">
                  <a:moveTo>
                    <a:pt x="124" y="6"/>
                  </a:moveTo>
                  <a:cubicBezTo>
                    <a:pt x="121" y="7"/>
                    <a:pt x="117" y="8"/>
                    <a:pt x="115" y="9"/>
                  </a:cubicBezTo>
                  <a:cubicBezTo>
                    <a:pt x="102" y="7"/>
                    <a:pt x="91" y="13"/>
                    <a:pt x="78" y="20"/>
                  </a:cubicBezTo>
                  <a:cubicBezTo>
                    <a:pt x="76" y="22"/>
                    <a:pt x="76" y="22"/>
                    <a:pt x="76" y="22"/>
                  </a:cubicBezTo>
                  <a:cubicBezTo>
                    <a:pt x="71" y="25"/>
                    <a:pt x="71" y="25"/>
                    <a:pt x="71" y="25"/>
                  </a:cubicBezTo>
                  <a:cubicBezTo>
                    <a:pt x="57" y="32"/>
                    <a:pt x="36" y="43"/>
                    <a:pt x="36" y="62"/>
                  </a:cubicBezTo>
                  <a:cubicBezTo>
                    <a:pt x="36" y="63"/>
                    <a:pt x="36" y="64"/>
                    <a:pt x="36" y="65"/>
                  </a:cubicBezTo>
                  <a:cubicBezTo>
                    <a:pt x="36" y="66"/>
                    <a:pt x="36" y="67"/>
                    <a:pt x="37" y="69"/>
                  </a:cubicBezTo>
                  <a:cubicBezTo>
                    <a:pt x="34" y="68"/>
                    <a:pt x="32" y="67"/>
                    <a:pt x="29" y="67"/>
                  </a:cubicBezTo>
                  <a:cubicBezTo>
                    <a:pt x="6" y="65"/>
                    <a:pt x="2" y="97"/>
                    <a:pt x="1" y="110"/>
                  </a:cubicBezTo>
                  <a:cubicBezTo>
                    <a:pt x="0" y="115"/>
                    <a:pt x="0" y="121"/>
                    <a:pt x="0" y="127"/>
                  </a:cubicBezTo>
                  <a:cubicBezTo>
                    <a:pt x="0" y="137"/>
                    <a:pt x="1" y="147"/>
                    <a:pt x="7" y="155"/>
                  </a:cubicBezTo>
                  <a:cubicBezTo>
                    <a:pt x="12" y="162"/>
                    <a:pt x="18" y="165"/>
                    <a:pt x="25" y="168"/>
                  </a:cubicBezTo>
                  <a:cubicBezTo>
                    <a:pt x="27" y="182"/>
                    <a:pt x="31" y="196"/>
                    <a:pt x="41" y="204"/>
                  </a:cubicBezTo>
                  <a:cubicBezTo>
                    <a:pt x="46" y="208"/>
                    <a:pt x="50" y="210"/>
                    <a:pt x="55" y="212"/>
                  </a:cubicBezTo>
                  <a:cubicBezTo>
                    <a:pt x="56" y="219"/>
                    <a:pt x="59" y="226"/>
                    <a:pt x="65" y="232"/>
                  </a:cubicBezTo>
                  <a:cubicBezTo>
                    <a:pt x="76" y="243"/>
                    <a:pt x="92" y="246"/>
                    <a:pt x="107" y="245"/>
                  </a:cubicBezTo>
                  <a:cubicBezTo>
                    <a:pt x="117" y="249"/>
                    <a:pt x="130" y="249"/>
                    <a:pt x="147" y="244"/>
                  </a:cubicBezTo>
                  <a:cubicBezTo>
                    <a:pt x="164" y="239"/>
                    <a:pt x="209" y="225"/>
                    <a:pt x="218" y="193"/>
                  </a:cubicBezTo>
                  <a:cubicBezTo>
                    <a:pt x="219" y="192"/>
                    <a:pt x="220" y="192"/>
                    <a:pt x="221" y="191"/>
                  </a:cubicBezTo>
                  <a:cubicBezTo>
                    <a:pt x="230" y="187"/>
                    <a:pt x="237" y="178"/>
                    <a:pt x="241" y="166"/>
                  </a:cubicBezTo>
                  <a:cubicBezTo>
                    <a:pt x="242" y="160"/>
                    <a:pt x="243" y="154"/>
                    <a:pt x="243" y="149"/>
                  </a:cubicBezTo>
                  <a:cubicBezTo>
                    <a:pt x="243" y="140"/>
                    <a:pt x="241" y="132"/>
                    <a:pt x="238" y="126"/>
                  </a:cubicBezTo>
                  <a:cubicBezTo>
                    <a:pt x="235" y="122"/>
                    <a:pt x="231" y="118"/>
                    <a:pt x="226" y="114"/>
                  </a:cubicBezTo>
                  <a:cubicBezTo>
                    <a:pt x="228" y="109"/>
                    <a:pt x="229" y="103"/>
                    <a:pt x="229" y="97"/>
                  </a:cubicBezTo>
                  <a:cubicBezTo>
                    <a:pt x="229" y="86"/>
                    <a:pt x="225" y="77"/>
                    <a:pt x="211" y="70"/>
                  </a:cubicBezTo>
                  <a:cubicBezTo>
                    <a:pt x="208" y="68"/>
                    <a:pt x="204" y="68"/>
                    <a:pt x="200" y="67"/>
                  </a:cubicBezTo>
                  <a:cubicBezTo>
                    <a:pt x="203" y="62"/>
                    <a:pt x="206" y="57"/>
                    <a:pt x="207" y="51"/>
                  </a:cubicBezTo>
                  <a:cubicBezTo>
                    <a:pt x="207" y="50"/>
                    <a:pt x="207" y="48"/>
                    <a:pt x="207" y="47"/>
                  </a:cubicBezTo>
                  <a:cubicBezTo>
                    <a:pt x="207" y="36"/>
                    <a:pt x="202" y="26"/>
                    <a:pt x="193" y="19"/>
                  </a:cubicBezTo>
                  <a:cubicBezTo>
                    <a:pt x="174" y="3"/>
                    <a:pt x="142" y="0"/>
                    <a:pt x="124" y="6"/>
                  </a:cubicBezTo>
                  <a:close/>
                  <a:moveTo>
                    <a:pt x="45" y="64"/>
                  </a:moveTo>
                  <a:cubicBezTo>
                    <a:pt x="45" y="63"/>
                    <a:pt x="45" y="63"/>
                    <a:pt x="45" y="62"/>
                  </a:cubicBezTo>
                  <a:cubicBezTo>
                    <a:pt x="45" y="49"/>
                    <a:pt x="62" y="40"/>
                    <a:pt x="75" y="33"/>
                  </a:cubicBezTo>
                  <a:cubicBezTo>
                    <a:pt x="80" y="30"/>
                    <a:pt x="80" y="30"/>
                    <a:pt x="80" y="30"/>
                  </a:cubicBezTo>
                  <a:cubicBezTo>
                    <a:pt x="83" y="29"/>
                    <a:pt x="83" y="29"/>
                    <a:pt x="83" y="29"/>
                  </a:cubicBezTo>
                  <a:cubicBezTo>
                    <a:pt x="90" y="24"/>
                    <a:pt x="97" y="21"/>
                    <a:pt x="103" y="19"/>
                  </a:cubicBezTo>
                  <a:cubicBezTo>
                    <a:pt x="102" y="20"/>
                    <a:pt x="102" y="22"/>
                    <a:pt x="102" y="23"/>
                  </a:cubicBezTo>
                  <a:cubicBezTo>
                    <a:pt x="92" y="26"/>
                    <a:pt x="84" y="30"/>
                    <a:pt x="79" y="35"/>
                  </a:cubicBezTo>
                  <a:cubicBezTo>
                    <a:pt x="75" y="41"/>
                    <a:pt x="72" y="46"/>
                    <a:pt x="72" y="52"/>
                  </a:cubicBezTo>
                  <a:cubicBezTo>
                    <a:pt x="72" y="53"/>
                    <a:pt x="72" y="54"/>
                    <a:pt x="72" y="55"/>
                  </a:cubicBezTo>
                  <a:cubicBezTo>
                    <a:pt x="73" y="62"/>
                    <a:pt x="77" y="69"/>
                    <a:pt x="82" y="75"/>
                  </a:cubicBezTo>
                  <a:cubicBezTo>
                    <a:pt x="81" y="75"/>
                    <a:pt x="80" y="76"/>
                    <a:pt x="79" y="77"/>
                  </a:cubicBezTo>
                  <a:cubicBezTo>
                    <a:pt x="75" y="72"/>
                    <a:pt x="71" y="67"/>
                    <a:pt x="64" y="64"/>
                  </a:cubicBezTo>
                  <a:cubicBezTo>
                    <a:pt x="57" y="62"/>
                    <a:pt x="51" y="63"/>
                    <a:pt x="46" y="65"/>
                  </a:cubicBezTo>
                  <a:cubicBezTo>
                    <a:pt x="45" y="65"/>
                    <a:pt x="45" y="64"/>
                    <a:pt x="45" y="64"/>
                  </a:cubicBezTo>
                  <a:close/>
                  <a:moveTo>
                    <a:pt x="115" y="19"/>
                  </a:moveTo>
                  <a:cubicBezTo>
                    <a:pt x="116" y="19"/>
                    <a:pt x="118" y="20"/>
                    <a:pt x="119" y="20"/>
                  </a:cubicBezTo>
                  <a:cubicBezTo>
                    <a:pt x="117" y="20"/>
                    <a:pt x="115" y="21"/>
                    <a:pt x="113" y="21"/>
                  </a:cubicBezTo>
                  <a:cubicBezTo>
                    <a:pt x="113" y="20"/>
                    <a:pt x="114" y="20"/>
                    <a:pt x="115" y="19"/>
                  </a:cubicBezTo>
                  <a:close/>
                  <a:moveTo>
                    <a:pt x="14" y="150"/>
                  </a:moveTo>
                  <a:cubicBezTo>
                    <a:pt x="10" y="143"/>
                    <a:pt x="9" y="135"/>
                    <a:pt x="9" y="127"/>
                  </a:cubicBezTo>
                  <a:cubicBezTo>
                    <a:pt x="9" y="121"/>
                    <a:pt x="9" y="116"/>
                    <a:pt x="10" y="111"/>
                  </a:cubicBezTo>
                  <a:cubicBezTo>
                    <a:pt x="13" y="87"/>
                    <a:pt x="19" y="75"/>
                    <a:pt x="29" y="76"/>
                  </a:cubicBezTo>
                  <a:cubicBezTo>
                    <a:pt x="30" y="76"/>
                    <a:pt x="31" y="77"/>
                    <a:pt x="33" y="77"/>
                  </a:cubicBezTo>
                  <a:cubicBezTo>
                    <a:pt x="32" y="79"/>
                    <a:pt x="31" y="80"/>
                    <a:pt x="30" y="81"/>
                  </a:cubicBezTo>
                  <a:cubicBezTo>
                    <a:pt x="25" y="89"/>
                    <a:pt x="23" y="97"/>
                    <a:pt x="23" y="105"/>
                  </a:cubicBezTo>
                  <a:cubicBezTo>
                    <a:pt x="23" y="115"/>
                    <a:pt x="27" y="125"/>
                    <a:pt x="32" y="134"/>
                  </a:cubicBezTo>
                  <a:cubicBezTo>
                    <a:pt x="29" y="138"/>
                    <a:pt x="26" y="143"/>
                    <a:pt x="25" y="150"/>
                  </a:cubicBezTo>
                  <a:cubicBezTo>
                    <a:pt x="25" y="152"/>
                    <a:pt x="25" y="155"/>
                    <a:pt x="25" y="158"/>
                  </a:cubicBezTo>
                  <a:cubicBezTo>
                    <a:pt x="21" y="156"/>
                    <a:pt x="17" y="153"/>
                    <a:pt x="14" y="150"/>
                  </a:cubicBezTo>
                  <a:close/>
                  <a:moveTo>
                    <a:pt x="60" y="73"/>
                  </a:moveTo>
                  <a:cubicBezTo>
                    <a:pt x="64" y="75"/>
                    <a:pt x="67" y="77"/>
                    <a:pt x="70" y="80"/>
                  </a:cubicBezTo>
                  <a:cubicBezTo>
                    <a:pt x="62" y="80"/>
                    <a:pt x="55" y="78"/>
                    <a:pt x="50" y="74"/>
                  </a:cubicBezTo>
                  <a:cubicBezTo>
                    <a:pt x="54" y="72"/>
                    <a:pt x="57" y="72"/>
                    <a:pt x="60" y="73"/>
                  </a:cubicBezTo>
                  <a:close/>
                  <a:moveTo>
                    <a:pt x="82" y="54"/>
                  </a:moveTo>
                  <a:cubicBezTo>
                    <a:pt x="82" y="54"/>
                    <a:pt x="82" y="53"/>
                    <a:pt x="82" y="53"/>
                  </a:cubicBezTo>
                  <a:cubicBezTo>
                    <a:pt x="82" y="49"/>
                    <a:pt x="83" y="45"/>
                    <a:pt x="86" y="41"/>
                  </a:cubicBezTo>
                  <a:cubicBezTo>
                    <a:pt x="89" y="38"/>
                    <a:pt x="95" y="35"/>
                    <a:pt x="102" y="33"/>
                  </a:cubicBezTo>
                  <a:cubicBezTo>
                    <a:pt x="102" y="34"/>
                    <a:pt x="102" y="35"/>
                    <a:pt x="102" y="36"/>
                  </a:cubicBezTo>
                  <a:cubicBezTo>
                    <a:pt x="105" y="52"/>
                    <a:pt x="111" y="62"/>
                    <a:pt x="119" y="70"/>
                  </a:cubicBezTo>
                  <a:cubicBezTo>
                    <a:pt x="110" y="65"/>
                    <a:pt x="100" y="64"/>
                    <a:pt x="90" y="69"/>
                  </a:cubicBezTo>
                  <a:cubicBezTo>
                    <a:pt x="86" y="65"/>
                    <a:pt x="82" y="59"/>
                    <a:pt x="82" y="54"/>
                  </a:cubicBezTo>
                  <a:close/>
                  <a:moveTo>
                    <a:pt x="128" y="32"/>
                  </a:moveTo>
                  <a:cubicBezTo>
                    <a:pt x="132" y="34"/>
                    <a:pt x="134" y="38"/>
                    <a:pt x="134" y="42"/>
                  </a:cubicBezTo>
                  <a:cubicBezTo>
                    <a:pt x="134" y="48"/>
                    <a:pt x="131" y="56"/>
                    <a:pt x="127" y="65"/>
                  </a:cubicBezTo>
                  <a:cubicBezTo>
                    <a:pt x="119" y="58"/>
                    <a:pt x="114" y="48"/>
                    <a:pt x="112" y="35"/>
                  </a:cubicBezTo>
                  <a:cubicBezTo>
                    <a:pt x="111" y="33"/>
                    <a:pt x="111" y="32"/>
                    <a:pt x="111" y="31"/>
                  </a:cubicBezTo>
                  <a:cubicBezTo>
                    <a:pt x="118" y="29"/>
                    <a:pt x="124" y="29"/>
                    <a:pt x="128" y="32"/>
                  </a:cubicBezTo>
                  <a:close/>
                  <a:moveTo>
                    <a:pt x="143" y="49"/>
                  </a:moveTo>
                  <a:cubicBezTo>
                    <a:pt x="143" y="51"/>
                    <a:pt x="144" y="53"/>
                    <a:pt x="144" y="56"/>
                  </a:cubicBezTo>
                  <a:cubicBezTo>
                    <a:pt x="144" y="56"/>
                    <a:pt x="144" y="57"/>
                    <a:pt x="144" y="57"/>
                  </a:cubicBezTo>
                  <a:cubicBezTo>
                    <a:pt x="144" y="61"/>
                    <a:pt x="143" y="65"/>
                    <a:pt x="142" y="68"/>
                  </a:cubicBezTo>
                  <a:cubicBezTo>
                    <a:pt x="140" y="69"/>
                    <a:pt x="137" y="69"/>
                    <a:pt x="135" y="70"/>
                  </a:cubicBezTo>
                  <a:cubicBezTo>
                    <a:pt x="138" y="63"/>
                    <a:pt x="141" y="56"/>
                    <a:pt x="143" y="49"/>
                  </a:cubicBezTo>
                  <a:close/>
                  <a:moveTo>
                    <a:pt x="187" y="26"/>
                  </a:moveTo>
                  <a:cubicBezTo>
                    <a:pt x="194" y="32"/>
                    <a:pt x="198" y="39"/>
                    <a:pt x="198" y="47"/>
                  </a:cubicBezTo>
                  <a:cubicBezTo>
                    <a:pt x="198" y="48"/>
                    <a:pt x="198" y="49"/>
                    <a:pt x="198" y="50"/>
                  </a:cubicBezTo>
                  <a:cubicBezTo>
                    <a:pt x="197" y="54"/>
                    <a:pt x="194" y="59"/>
                    <a:pt x="191" y="63"/>
                  </a:cubicBezTo>
                  <a:cubicBezTo>
                    <a:pt x="191" y="64"/>
                    <a:pt x="191" y="64"/>
                    <a:pt x="190" y="65"/>
                  </a:cubicBezTo>
                  <a:cubicBezTo>
                    <a:pt x="190" y="65"/>
                    <a:pt x="190" y="65"/>
                    <a:pt x="190" y="65"/>
                  </a:cubicBezTo>
                  <a:cubicBezTo>
                    <a:pt x="185" y="59"/>
                    <a:pt x="179" y="54"/>
                    <a:pt x="172" y="52"/>
                  </a:cubicBezTo>
                  <a:cubicBezTo>
                    <a:pt x="165" y="50"/>
                    <a:pt x="158" y="52"/>
                    <a:pt x="153" y="58"/>
                  </a:cubicBezTo>
                  <a:cubicBezTo>
                    <a:pt x="153" y="58"/>
                    <a:pt x="153" y="57"/>
                    <a:pt x="153" y="57"/>
                  </a:cubicBezTo>
                  <a:cubicBezTo>
                    <a:pt x="153" y="57"/>
                    <a:pt x="153" y="56"/>
                    <a:pt x="153" y="55"/>
                  </a:cubicBezTo>
                  <a:cubicBezTo>
                    <a:pt x="153" y="40"/>
                    <a:pt x="146" y="27"/>
                    <a:pt x="132" y="17"/>
                  </a:cubicBezTo>
                  <a:cubicBezTo>
                    <a:pt x="131" y="16"/>
                    <a:pt x="129" y="15"/>
                    <a:pt x="128" y="14"/>
                  </a:cubicBezTo>
                  <a:cubicBezTo>
                    <a:pt x="144" y="10"/>
                    <a:pt x="171" y="13"/>
                    <a:pt x="187" y="26"/>
                  </a:cubicBezTo>
                  <a:close/>
                  <a:moveTo>
                    <a:pt x="159" y="64"/>
                  </a:moveTo>
                  <a:cubicBezTo>
                    <a:pt x="160" y="63"/>
                    <a:pt x="163" y="60"/>
                    <a:pt x="170" y="61"/>
                  </a:cubicBezTo>
                  <a:cubicBezTo>
                    <a:pt x="171" y="62"/>
                    <a:pt x="173" y="63"/>
                    <a:pt x="174" y="64"/>
                  </a:cubicBezTo>
                  <a:cubicBezTo>
                    <a:pt x="169" y="64"/>
                    <a:pt x="164" y="64"/>
                    <a:pt x="159" y="65"/>
                  </a:cubicBezTo>
                  <a:cubicBezTo>
                    <a:pt x="159" y="65"/>
                    <a:pt x="159" y="65"/>
                    <a:pt x="159" y="64"/>
                  </a:cubicBezTo>
                  <a:close/>
                  <a:moveTo>
                    <a:pt x="109" y="76"/>
                  </a:moveTo>
                  <a:cubicBezTo>
                    <a:pt x="105" y="77"/>
                    <a:pt x="102" y="77"/>
                    <a:pt x="99" y="78"/>
                  </a:cubicBezTo>
                  <a:cubicBezTo>
                    <a:pt x="98" y="78"/>
                    <a:pt x="98" y="77"/>
                    <a:pt x="97" y="77"/>
                  </a:cubicBezTo>
                  <a:cubicBezTo>
                    <a:pt x="101" y="75"/>
                    <a:pt x="105" y="75"/>
                    <a:pt x="109" y="76"/>
                  </a:cubicBezTo>
                  <a:close/>
                  <a:moveTo>
                    <a:pt x="33" y="105"/>
                  </a:moveTo>
                  <a:cubicBezTo>
                    <a:pt x="33" y="98"/>
                    <a:pt x="34" y="92"/>
                    <a:pt x="38" y="86"/>
                  </a:cubicBezTo>
                  <a:cubicBezTo>
                    <a:pt x="39" y="85"/>
                    <a:pt x="40" y="83"/>
                    <a:pt x="41" y="82"/>
                  </a:cubicBezTo>
                  <a:cubicBezTo>
                    <a:pt x="44" y="84"/>
                    <a:pt x="47" y="86"/>
                    <a:pt x="49" y="88"/>
                  </a:cubicBezTo>
                  <a:cubicBezTo>
                    <a:pt x="55" y="92"/>
                    <a:pt x="61" y="96"/>
                    <a:pt x="67" y="98"/>
                  </a:cubicBezTo>
                  <a:cubicBezTo>
                    <a:pt x="68" y="106"/>
                    <a:pt x="75" y="110"/>
                    <a:pt x="84" y="115"/>
                  </a:cubicBezTo>
                  <a:cubicBezTo>
                    <a:pt x="92" y="120"/>
                    <a:pt x="92" y="120"/>
                    <a:pt x="92" y="120"/>
                  </a:cubicBezTo>
                  <a:cubicBezTo>
                    <a:pt x="101" y="126"/>
                    <a:pt x="107" y="133"/>
                    <a:pt x="110" y="141"/>
                  </a:cubicBezTo>
                  <a:cubicBezTo>
                    <a:pt x="107" y="142"/>
                    <a:pt x="104" y="144"/>
                    <a:pt x="101" y="145"/>
                  </a:cubicBezTo>
                  <a:cubicBezTo>
                    <a:pt x="90" y="149"/>
                    <a:pt x="81" y="153"/>
                    <a:pt x="73" y="154"/>
                  </a:cubicBezTo>
                  <a:cubicBezTo>
                    <a:pt x="69" y="147"/>
                    <a:pt x="65" y="140"/>
                    <a:pt x="61" y="136"/>
                  </a:cubicBezTo>
                  <a:cubicBezTo>
                    <a:pt x="53" y="130"/>
                    <a:pt x="46" y="127"/>
                    <a:pt x="40" y="129"/>
                  </a:cubicBezTo>
                  <a:cubicBezTo>
                    <a:pt x="35" y="120"/>
                    <a:pt x="33" y="112"/>
                    <a:pt x="33" y="105"/>
                  </a:cubicBezTo>
                  <a:close/>
                  <a:moveTo>
                    <a:pt x="78" y="92"/>
                  </a:moveTo>
                  <a:cubicBezTo>
                    <a:pt x="78" y="92"/>
                    <a:pt x="78" y="92"/>
                    <a:pt x="78" y="92"/>
                  </a:cubicBezTo>
                  <a:cubicBezTo>
                    <a:pt x="78" y="92"/>
                    <a:pt x="78" y="92"/>
                    <a:pt x="78" y="92"/>
                  </a:cubicBezTo>
                  <a:cubicBezTo>
                    <a:pt x="78" y="92"/>
                    <a:pt x="78" y="92"/>
                    <a:pt x="78" y="92"/>
                  </a:cubicBezTo>
                  <a:close/>
                  <a:moveTo>
                    <a:pt x="96" y="88"/>
                  </a:moveTo>
                  <a:cubicBezTo>
                    <a:pt x="100" y="91"/>
                    <a:pt x="104" y="94"/>
                    <a:pt x="107" y="96"/>
                  </a:cubicBezTo>
                  <a:cubicBezTo>
                    <a:pt x="108" y="97"/>
                    <a:pt x="109" y="97"/>
                    <a:pt x="109" y="98"/>
                  </a:cubicBezTo>
                  <a:cubicBezTo>
                    <a:pt x="108" y="98"/>
                    <a:pt x="107" y="98"/>
                    <a:pt x="106" y="98"/>
                  </a:cubicBezTo>
                  <a:cubicBezTo>
                    <a:pt x="101" y="97"/>
                    <a:pt x="97" y="96"/>
                    <a:pt x="93" y="95"/>
                  </a:cubicBezTo>
                  <a:cubicBezTo>
                    <a:pt x="91" y="93"/>
                    <a:pt x="89" y="91"/>
                    <a:pt x="87" y="89"/>
                  </a:cubicBezTo>
                  <a:cubicBezTo>
                    <a:pt x="90" y="89"/>
                    <a:pt x="93" y="88"/>
                    <a:pt x="96" y="88"/>
                  </a:cubicBezTo>
                  <a:close/>
                  <a:moveTo>
                    <a:pt x="118" y="83"/>
                  </a:moveTo>
                  <a:cubicBezTo>
                    <a:pt x="117" y="86"/>
                    <a:pt x="117" y="88"/>
                    <a:pt x="116" y="91"/>
                  </a:cubicBezTo>
                  <a:cubicBezTo>
                    <a:pt x="115" y="90"/>
                    <a:pt x="114" y="89"/>
                    <a:pt x="113" y="89"/>
                  </a:cubicBezTo>
                  <a:cubicBezTo>
                    <a:pt x="111" y="88"/>
                    <a:pt x="110" y="87"/>
                    <a:pt x="108" y="86"/>
                  </a:cubicBezTo>
                  <a:cubicBezTo>
                    <a:pt x="112" y="85"/>
                    <a:pt x="115" y="84"/>
                    <a:pt x="118" y="83"/>
                  </a:cubicBezTo>
                  <a:close/>
                  <a:moveTo>
                    <a:pt x="131" y="80"/>
                  </a:moveTo>
                  <a:cubicBezTo>
                    <a:pt x="133" y="81"/>
                    <a:pt x="134" y="82"/>
                    <a:pt x="135" y="83"/>
                  </a:cubicBezTo>
                  <a:cubicBezTo>
                    <a:pt x="133" y="86"/>
                    <a:pt x="129" y="90"/>
                    <a:pt x="125" y="92"/>
                  </a:cubicBezTo>
                  <a:cubicBezTo>
                    <a:pt x="126" y="89"/>
                    <a:pt x="128" y="85"/>
                    <a:pt x="129" y="81"/>
                  </a:cubicBezTo>
                  <a:cubicBezTo>
                    <a:pt x="130" y="81"/>
                    <a:pt x="131" y="80"/>
                    <a:pt x="131" y="80"/>
                  </a:cubicBezTo>
                  <a:close/>
                  <a:moveTo>
                    <a:pt x="149" y="77"/>
                  </a:moveTo>
                  <a:cubicBezTo>
                    <a:pt x="150" y="78"/>
                    <a:pt x="150" y="79"/>
                    <a:pt x="150" y="80"/>
                  </a:cubicBezTo>
                  <a:cubicBezTo>
                    <a:pt x="149" y="80"/>
                    <a:pt x="149" y="80"/>
                    <a:pt x="148" y="79"/>
                  </a:cubicBezTo>
                  <a:cubicBezTo>
                    <a:pt x="149" y="78"/>
                    <a:pt x="149" y="78"/>
                    <a:pt x="149" y="77"/>
                  </a:cubicBezTo>
                  <a:close/>
                  <a:moveTo>
                    <a:pt x="47" y="196"/>
                  </a:moveTo>
                  <a:cubicBezTo>
                    <a:pt x="41" y="192"/>
                    <a:pt x="37" y="182"/>
                    <a:pt x="35" y="172"/>
                  </a:cubicBezTo>
                  <a:cubicBezTo>
                    <a:pt x="39" y="174"/>
                    <a:pt x="43" y="176"/>
                    <a:pt x="46" y="179"/>
                  </a:cubicBezTo>
                  <a:cubicBezTo>
                    <a:pt x="51" y="185"/>
                    <a:pt x="52" y="193"/>
                    <a:pt x="53" y="201"/>
                  </a:cubicBezTo>
                  <a:cubicBezTo>
                    <a:pt x="51" y="200"/>
                    <a:pt x="49" y="198"/>
                    <a:pt x="47" y="196"/>
                  </a:cubicBezTo>
                  <a:close/>
                  <a:moveTo>
                    <a:pt x="34" y="160"/>
                  </a:moveTo>
                  <a:cubicBezTo>
                    <a:pt x="34" y="157"/>
                    <a:pt x="34" y="154"/>
                    <a:pt x="35" y="151"/>
                  </a:cubicBezTo>
                  <a:cubicBezTo>
                    <a:pt x="35" y="148"/>
                    <a:pt x="36" y="146"/>
                    <a:pt x="37" y="144"/>
                  </a:cubicBezTo>
                  <a:cubicBezTo>
                    <a:pt x="46" y="158"/>
                    <a:pt x="56" y="163"/>
                    <a:pt x="67" y="164"/>
                  </a:cubicBezTo>
                  <a:cubicBezTo>
                    <a:pt x="73" y="174"/>
                    <a:pt x="80" y="184"/>
                    <a:pt x="90" y="185"/>
                  </a:cubicBezTo>
                  <a:cubicBezTo>
                    <a:pt x="92" y="186"/>
                    <a:pt x="95" y="185"/>
                    <a:pt x="98" y="184"/>
                  </a:cubicBezTo>
                  <a:cubicBezTo>
                    <a:pt x="95" y="187"/>
                    <a:pt x="93" y="189"/>
                    <a:pt x="91" y="193"/>
                  </a:cubicBezTo>
                  <a:cubicBezTo>
                    <a:pt x="89" y="194"/>
                    <a:pt x="88" y="194"/>
                    <a:pt x="86" y="195"/>
                  </a:cubicBezTo>
                  <a:cubicBezTo>
                    <a:pt x="75" y="199"/>
                    <a:pt x="75" y="199"/>
                    <a:pt x="75" y="199"/>
                  </a:cubicBezTo>
                  <a:cubicBezTo>
                    <a:pt x="70" y="202"/>
                    <a:pt x="66" y="203"/>
                    <a:pt x="63" y="203"/>
                  </a:cubicBezTo>
                  <a:cubicBezTo>
                    <a:pt x="63" y="202"/>
                    <a:pt x="62" y="201"/>
                    <a:pt x="62" y="200"/>
                  </a:cubicBezTo>
                  <a:cubicBezTo>
                    <a:pt x="61" y="191"/>
                    <a:pt x="60" y="181"/>
                    <a:pt x="53" y="173"/>
                  </a:cubicBezTo>
                  <a:cubicBezTo>
                    <a:pt x="48" y="167"/>
                    <a:pt x="41" y="164"/>
                    <a:pt x="34" y="161"/>
                  </a:cubicBezTo>
                  <a:cubicBezTo>
                    <a:pt x="34" y="161"/>
                    <a:pt x="34" y="161"/>
                    <a:pt x="34" y="160"/>
                  </a:cubicBezTo>
                  <a:close/>
                  <a:moveTo>
                    <a:pt x="44" y="138"/>
                  </a:moveTo>
                  <a:cubicBezTo>
                    <a:pt x="47" y="139"/>
                    <a:pt x="51" y="140"/>
                    <a:pt x="54" y="144"/>
                  </a:cubicBezTo>
                  <a:cubicBezTo>
                    <a:pt x="57" y="146"/>
                    <a:pt x="59" y="149"/>
                    <a:pt x="62" y="153"/>
                  </a:cubicBezTo>
                  <a:cubicBezTo>
                    <a:pt x="55" y="152"/>
                    <a:pt x="50" y="147"/>
                    <a:pt x="44" y="138"/>
                  </a:cubicBezTo>
                  <a:close/>
                  <a:moveTo>
                    <a:pt x="97" y="112"/>
                  </a:moveTo>
                  <a:cubicBezTo>
                    <a:pt x="88" y="107"/>
                    <a:pt x="88" y="107"/>
                    <a:pt x="88" y="107"/>
                  </a:cubicBezTo>
                  <a:cubicBezTo>
                    <a:pt x="85" y="105"/>
                    <a:pt x="83" y="104"/>
                    <a:pt x="80" y="102"/>
                  </a:cubicBezTo>
                  <a:cubicBezTo>
                    <a:pt x="83" y="103"/>
                    <a:pt x="86" y="103"/>
                    <a:pt x="86" y="103"/>
                  </a:cubicBezTo>
                  <a:cubicBezTo>
                    <a:pt x="87" y="103"/>
                    <a:pt x="88" y="104"/>
                    <a:pt x="89" y="104"/>
                  </a:cubicBezTo>
                  <a:cubicBezTo>
                    <a:pt x="93" y="106"/>
                    <a:pt x="98" y="108"/>
                    <a:pt x="104" y="108"/>
                  </a:cubicBezTo>
                  <a:cubicBezTo>
                    <a:pt x="112" y="110"/>
                    <a:pt x="117" y="115"/>
                    <a:pt x="119" y="123"/>
                  </a:cubicBezTo>
                  <a:cubicBezTo>
                    <a:pt x="119" y="124"/>
                    <a:pt x="119" y="125"/>
                    <a:pt x="119" y="126"/>
                  </a:cubicBezTo>
                  <a:cubicBezTo>
                    <a:pt x="119" y="129"/>
                    <a:pt x="118" y="132"/>
                    <a:pt x="117" y="135"/>
                  </a:cubicBezTo>
                  <a:cubicBezTo>
                    <a:pt x="113" y="126"/>
                    <a:pt x="106" y="118"/>
                    <a:pt x="97" y="112"/>
                  </a:cubicBezTo>
                  <a:close/>
                  <a:moveTo>
                    <a:pt x="144" y="87"/>
                  </a:moveTo>
                  <a:cubicBezTo>
                    <a:pt x="147" y="89"/>
                    <a:pt x="151" y="91"/>
                    <a:pt x="155" y="93"/>
                  </a:cubicBezTo>
                  <a:cubicBezTo>
                    <a:pt x="156" y="97"/>
                    <a:pt x="158" y="101"/>
                    <a:pt x="158" y="104"/>
                  </a:cubicBezTo>
                  <a:cubicBezTo>
                    <a:pt x="158" y="105"/>
                    <a:pt x="157" y="106"/>
                    <a:pt x="157" y="106"/>
                  </a:cubicBezTo>
                  <a:cubicBezTo>
                    <a:pt x="157" y="106"/>
                    <a:pt x="154" y="108"/>
                    <a:pt x="144" y="107"/>
                  </a:cubicBezTo>
                  <a:cubicBezTo>
                    <a:pt x="140" y="105"/>
                    <a:pt x="135" y="102"/>
                    <a:pt x="131" y="100"/>
                  </a:cubicBezTo>
                  <a:cubicBezTo>
                    <a:pt x="136" y="96"/>
                    <a:pt x="140" y="92"/>
                    <a:pt x="144" y="87"/>
                  </a:cubicBezTo>
                  <a:close/>
                  <a:moveTo>
                    <a:pt x="167" y="104"/>
                  </a:moveTo>
                  <a:cubicBezTo>
                    <a:pt x="167" y="102"/>
                    <a:pt x="166" y="101"/>
                    <a:pt x="166" y="99"/>
                  </a:cubicBezTo>
                  <a:cubicBezTo>
                    <a:pt x="169" y="101"/>
                    <a:pt x="172" y="103"/>
                    <a:pt x="174" y="105"/>
                  </a:cubicBezTo>
                  <a:cubicBezTo>
                    <a:pt x="172" y="106"/>
                    <a:pt x="169" y="107"/>
                    <a:pt x="166" y="109"/>
                  </a:cubicBezTo>
                  <a:cubicBezTo>
                    <a:pt x="167" y="107"/>
                    <a:pt x="167" y="106"/>
                    <a:pt x="167" y="104"/>
                  </a:cubicBezTo>
                  <a:close/>
                  <a:moveTo>
                    <a:pt x="185" y="73"/>
                  </a:moveTo>
                  <a:cubicBezTo>
                    <a:pt x="185" y="74"/>
                    <a:pt x="185" y="74"/>
                    <a:pt x="185" y="74"/>
                  </a:cubicBezTo>
                  <a:cubicBezTo>
                    <a:pt x="184" y="77"/>
                    <a:pt x="183" y="80"/>
                    <a:pt x="183" y="84"/>
                  </a:cubicBezTo>
                  <a:cubicBezTo>
                    <a:pt x="183" y="86"/>
                    <a:pt x="183" y="89"/>
                    <a:pt x="184" y="91"/>
                  </a:cubicBezTo>
                  <a:cubicBezTo>
                    <a:pt x="185" y="93"/>
                    <a:pt x="186" y="95"/>
                    <a:pt x="188" y="97"/>
                  </a:cubicBezTo>
                  <a:cubicBezTo>
                    <a:pt x="186" y="99"/>
                    <a:pt x="185" y="100"/>
                    <a:pt x="183" y="101"/>
                  </a:cubicBezTo>
                  <a:cubicBezTo>
                    <a:pt x="179" y="96"/>
                    <a:pt x="173" y="91"/>
                    <a:pt x="165" y="88"/>
                  </a:cubicBezTo>
                  <a:cubicBezTo>
                    <a:pt x="165" y="88"/>
                    <a:pt x="163" y="87"/>
                    <a:pt x="162" y="86"/>
                  </a:cubicBezTo>
                  <a:cubicBezTo>
                    <a:pt x="161" y="82"/>
                    <a:pt x="159" y="78"/>
                    <a:pt x="159" y="75"/>
                  </a:cubicBezTo>
                  <a:cubicBezTo>
                    <a:pt x="168" y="73"/>
                    <a:pt x="176" y="73"/>
                    <a:pt x="185" y="73"/>
                  </a:cubicBezTo>
                  <a:close/>
                  <a:moveTo>
                    <a:pt x="128" y="126"/>
                  </a:moveTo>
                  <a:cubicBezTo>
                    <a:pt x="128" y="125"/>
                    <a:pt x="128" y="123"/>
                    <a:pt x="128" y="122"/>
                  </a:cubicBezTo>
                  <a:cubicBezTo>
                    <a:pt x="127" y="117"/>
                    <a:pt x="125" y="114"/>
                    <a:pt x="123" y="111"/>
                  </a:cubicBezTo>
                  <a:cubicBezTo>
                    <a:pt x="127" y="114"/>
                    <a:pt x="133" y="116"/>
                    <a:pt x="141" y="117"/>
                  </a:cubicBezTo>
                  <a:cubicBezTo>
                    <a:pt x="141" y="117"/>
                    <a:pt x="141" y="117"/>
                    <a:pt x="141" y="117"/>
                  </a:cubicBezTo>
                  <a:cubicBezTo>
                    <a:pt x="144" y="118"/>
                    <a:pt x="147" y="120"/>
                    <a:pt x="150" y="122"/>
                  </a:cubicBezTo>
                  <a:cubicBezTo>
                    <a:pt x="149" y="126"/>
                    <a:pt x="148" y="129"/>
                    <a:pt x="148" y="134"/>
                  </a:cubicBezTo>
                  <a:cubicBezTo>
                    <a:pt x="141" y="134"/>
                    <a:pt x="134" y="134"/>
                    <a:pt x="129" y="135"/>
                  </a:cubicBezTo>
                  <a:cubicBezTo>
                    <a:pt x="128" y="135"/>
                    <a:pt x="127" y="136"/>
                    <a:pt x="127" y="136"/>
                  </a:cubicBezTo>
                  <a:cubicBezTo>
                    <a:pt x="128" y="133"/>
                    <a:pt x="128" y="130"/>
                    <a:pt x="128" y="126"/>
                  </a:cubicBezTo>
                  <a:close/>
                  <a:moveTo>
                    <a:pt x="158" y="128"/>
                  </a:moveTo>
                  <a:cubicBezTo>
                    <a:pt x="161" y="130"/>
                    <a:pt x="164" y="133"/>
                    <a:pt x="166" y="135"/>
                  </a:cubicBezTo>
                  <a:cubicBezTo>
                    <a:pt x="163" y="135"/>
                    <a:pt x="160" y="134"/>
                    <a:pt x="157" y="134"/>
                  </a:cubicBezTo>
                  <a:cubicBezTo>
                    <a:pt x="157" y="132"/>
                    <a:pt x="157" y="130"/>
                    <a:pt x="158" y="128"/>
                  </a:cubicBezTo>
                  <a:close/>
                  <a:moveTo>
                    <a:pt x="178" y="114"/>
                  </a:moveTo>
                  <a:cubicBezTo>
                    <a:pt x="178" y="114"/>
                    <a:pt x="180" y="113"/>
                    <a:pt x="181" y="113"/>
                  </a:cubicBezTo>
                  <a:cubicBezTo>
                    <a:pt x="186" y="121"/>
                    <a:pt x="188" y="130"/>
                    <a:pt x="188" y="140"/>
                  </a:cubicBezTo>
                  <a:cubicBezTo>
                    <a:pt x="188" y="140"/>
                    <a:pt x="188" y="141"/>
                    <a:pt x="188" y="141"/>
                  </a:cubicBezTo>
                  <a:cubicBezTo>
                    <a:pt x="186" y="140"/>
                    <a:pt x="183" y="139"/>
                    <a:pt x="181" y="139"/>
                  </a:cubicBezTo>
                  <a:cubicBezTo>
                    <a:pt x="177" y="132"/>
                    <a:pt x="171" y="126"/>
                    <a:pt x="164" y="121"/>
                  </a:cubicBezTo>
                  <a:cubicBezTo>
                    <a:pt x="168" y="118"/>
                    <a:pt x="173" y="116"/>
                    <a:pt x="178" y="114"/>
                  </a:cubicBezTo>
                  <a:close/>
                  <a:moveTo>
                    <a:pt x="104" y="154"/>
                  </a:moveTo>
                  <a:cubicBezTo>
                    <a:pt x="105" y="153"/>
                    <a:pt x="107" y="153"/>
                    <a:pt x="108" y="152"/>
                  </a:cubicBezTo>
                  <a:cubicBezTo>
                    <a:pt x="106" y="157"/>
                    <a:pt x="104" y="162"/>
                    <a:pt x="104" y="167"/>
                  </a:cubicBezTo>
                  <a:cubicBezTo>
                    <a:pt x="104" y="168"/>
                    <a:pt x="104" y="168"/>
                    <a:pt x="104" y="169"/>
                  </a:cubicBezTo>
                  <a:cubicBezTo>
                    <a:pt x="99" y="174"/>
                    <a:pt x="94" y="176"/>
                    <a:pt x="91" y="176"/>
                  </a:cubicBezTo>
                  <a:cubicBezTo>
                    <a:pt x="86" y="175"/>
                    <a:pt x="82" y="169"/>
                    <a:pt x="78" y="163"/>
                  </a:cubicBezTo>
                  <a:cubicBezTo>
                    <a:pt x="87" y="161"/>
                    <a:pt x="96" y="157"/>
                    <a:pt x="104" y="154"/>
                  </a:cubicBezTo>
                  <a:close/>
                  <a:moveTo>
                    <a:pt x="107" y="179"/>
                  </a:moveTo>
                  <a:cubicBezTo>
                    <a:pt x="107" y="179"/>
                    <a:pt x="107" y="179"/>
                    <a:pt x="107" y="179"/>
                  </a:cubicBezTo>
                  <a:cubicBezTo>
                    <a:pt x="107" y="179"/>
                    <a:pt x="106" y="179"/>
                    <a:pt x="106" y="179"/>
                  </a:cubicBezTo>
                  <a:cubicBezTo>
                    <a:pt x="106" y="179"/>
                    <a:pt x="107" y="179"/>
                    <a:pt x="107" y="179"/>
                  </a:cubicBezTo>
                  <a:close/>
                  <a:moveTo>
                    <a:pt x="131" y="144"/>
                  </a:moveTo>
                  <a:cubicBezTo>
                    <a:pt x="136" y="143"/>
                    <a:pt x="142" y="143"/>
                    <a:pt x="149" y="143"/>
                  </a:cubicBezTo>
                  <a:cubicBezTo>
                    <a:pt x="150" y="147"/>
                    <a:pt x="153" y="150"/>
                    <a:pt x="155" y="152"/>
                  </a:cubicBezTo>
                  <a:cubicBezTo>
                    <a:pt x="157" y="154"/>
                    <a:pt x="159" y="155"/>
                    <a:pt x="161" y="158"/>
                  </a:cubicBezTo>
                  <a:cubicBezTo>
                    <a:pt x="164" y="162"/>
                    <a:pt x="165" y="167"/>
                    <a:pt x="165" y="171"/>
                  </a:cubicBezTo>
                  <a:cubicBezTo>
                    <a:pt x="165" y="172"/>
                    <a:pt x="165" y="173"/>
                    <a:pt x="165" y="174"/>
                  </a:cubicBezTo>
                  <a:cubicBezTo>
                    <a:pt x="156" y="180"/>
                    <a:pt x="143" y="183"/>
                    <a:pt x="132" y="183"/>
                  </a:cubicBezTo>
                  <a:cubicBezTo>
                    <a:pt x="131" y="183"/>
                    <a:pt x="130" y="182"/>
                    <a:pt x="129" y="182"/>
                  </a:cubicBezTo>
                  <a:cubicBezTo>
                    <a:pt x="126" y="181"/>
                    <a:pt x="122" y="180"/>
                    <a:pt x="119" y="179"/>
                  </a:cubicBezTo>
                  <a:cubicBezTo>
                    <a:pt x="118" y="178"/>
                    <a:pt x="116" y="176"/>
                    <a:pt x="115" y="175"/>
                  </a:cubicBezTo>
                  <a:cubicBezTo>
                    <a:pt x="114" y="174"/>
                    <a:pt x="114" y="172"/>
                    <a:pt x="114" y="171"/>
                  </a:cubicBezTo>
                  <a:cubicBezTo>
                    <a:pt x="119" y="165"/>
                    <a:pt x="121" y="158"/>
                    <a:pt x="121" y="150"/>
                  </a:cubicBezTo>
                  <a:cubicBezTo>
                    <a:pt x="121" y="150"/>
                    <a:pt x="121" y="148"/>
                    <a:pt x="121" y="147"/>
                  </a:cubicBezTo>
                  <a:cubicBezTo>
                    <a:pt x="121" y="147"/>
                    <a:pt x="121" y="147"/>
                    <a:pt x="121" y="147"/>
                  </a:cubicBezTo>
                  <a:cubicBezTo>
                    <a:pt x="124" y="146"/>
                    <a:pt x="128" y="145"/>
                    <a:pt x="131" y="144"/>
                  </a:cubicBezTo>
                  <a:close/>
                  <a:moveTo>
                    <a:pt x="169" y="153"/>
                  </a:moveTo>
                  <a:cubicBezTo>
                    <a:pt x="166" y="149"/>
                    <a:pt x="164" y="147"/>
                    <a:pt x="162" y="145"/>
                  </a:cubicBezTo>
                  <a:cubicBezTo>
                    <a:pt x="161" y="144"/>
                    <a:pt x="161" y="144"/>
                    <a:pt x="160" y="144"/>
                  </a:cubicBezTo>
                  <a:cubicBezTo>
                    <a:pt x="165" y="144"/>
                    <a:pt x="170" y="145"/>
                    <a:pt x="175" y="147"/>
                  </a:cubicBezTo>
                  <a:cubicBezTo>
                    <a:pt x="175" y="148"/>
                    <a:pt x="176" y="150"/>
                    <a:pt x="176" y="151"/>
                  </a:cubicBezTo>
                  <a:cubicBezTo>
                    <a:pt x="177" y="152"/>
                    <a:pt x="177" y="154"/>
                    <a:pt x="177" y="155"/>
                  </a:cubicBezTo>
                  <a:cubicBezTo>
                    <a:pt x="177" y="158"/>
                    <a:pt x="175" y="161"/>
                    <a:pt x="174" y="165"/>
                  </a:cubicBezTo>
                  <a:cubicBezTo>
                    <a:pt x="173" y="161"/>
                    <a:pt x="171" y="157"/>
                    <a:pt x="169" y="153"/>
                  </a:cubicBezTo>
                  <a:close/>
                  <a:moveTo>
                    <a:pt x="186" y="155"/>
                  </a:moveTo>
                  <a:cubicBezTo>
                    <a:pt x="186" y="153"/>
                    <a:pt x="186" y="152"/>
                    <a:pt x="186" y="150"/>
                  </a:cubicBezTo>
                  <a:cubicBezTo>
                    <a:pt x="186" y="150"/>
                    <a:pt x="187" y="151"/>
                    <a:pt x="187" y="151"/>
                  </a:cubicBezTo>
                  <a:cubicBezTo>
                    <a:pt x="187" y="157"/>
                    <a:pt x="185" y="163"/>
                    <a:pt x="184" y="170"/>
                  </a:cubicBezTo>
                  <a:cubicBezTo>
                    <a:pt x="183" y="169"/>
                    <a:pt x="182" y="170"/>
                    <a:pt x="181" y="170"/>
                  </a:cubicBezTo>
                  <a:cubicBezTo>
                    <a:pt x="184" y="165"/>
                    <a:pt x="186" y="160"/>
                    <a:pt x="186" y="155"/>
                  </a:cubicBezTo>
                  <a:close/>
                  <a:moveTo>
                    <a:pt x="79" y="208"/>
                  </a:moveTo>
                  <a:cubicBezTo>
                    <a:pt x="79" y="208"/>
                    <a:pt x="87" y="204"/>
                    <a:pt x="88" y="204"/>
                  </a:cubicBezTo>
                  <a:cubicBezTo>
                    <a:pt x="88" y="206"/>
                    <a:pt x="88" y="207"/>
                    <a:pt x="88" y="209"/>
                  </a:cubicBezTo>
                  <a:cubicBezTo>
                    <a:pt x="88" y="216"/>
                    <a:pt x="89" y="223"/>
                    <a:pt x="92" y="228"/>
                  </a:cubicBezTo>
                  <a:cubicBezTo>
                    <a:pt x="93" y="231"/>
                    <a:pt x="94" y="233"/>
                    <a:pt x="96" y="235"/>
                  </a:cubicBezTo>
                  <a:cubicBezTo>
                    <a:pt x="87" y="235"/>
                    <a:pt x="78" y="232"/>
                    <a:pt x="72" y="226"/>
                  </a:cubicBezTo>
                  <a:cubicBezTo>
                    <a:pt x="68" y="222"/>
                    <a:pt x="66" y="217"/>
                    <a:pt x="64" y="212"/>
                  </a:cubicBezTo>
                  <a:cubicBezTo>
                    <a:pt x="69" y="212"/>
                    <a:pt x="74" y="210"/>
                    <a:pt x="79" y="208"/>
                  </a:cubicBezTo>
                  <a:close/>
                  <a:moveTo>
                    <a:pt x="106" y="204"/>
                  </a:moveTo>
                  <a:cubicBezTo>
                    <a:pt x="108" y="207"/>
                    <a:pt x="112" y="209"/>
                    <a:pt x="118" y="212"/>
                  </a:cubicBezTo>
                  <a:cubicBezTo>
                    <a:pt x="129" y="217"/>
                    <a:pt x="142" y="215"/>
                    <a:pt x="153" y="207"/>
                  </a:cubicBezTo>
                  <a:cubicBezTo>
                    <a:pt x="154" y="207"/>
                    <a:pt x="154" y="207"/>
                    <a:pt x="154" y="207"/>
                  </a:cubicBezTo>
                  <a:cubicBezTo>
                    <a:pt x="148" y="218"/>
                    <a:pt x="141" y="226"/>
                    <a:pt x="127" y="231"/>
                  </a:cubicBezTo>
                  <a:cubicBezTo>
                    <a:pt x="122" y="233"/>
                    <a:pt x="115" y="234"/>
                    <a:pt x="109" y="235"/>
                  </a:cubicBezTo>
                  <a:cubicBezTo>
                    <a:pt x="105" y="233"/>
                    <a:pt x="102" y="229"/>
                    <a:pt x="100" y="225"/>
                  </a:cubicBezTo>
                  <a:cubicBezTo>
                    <a:pt x="98" y="220"/>
                    <a:pt x="97" y="215"/>
                    <a:pt x="97" y="209"/>
                  </a:cubicBezTo>
                  <a:cubicBezTo>
                    <a:pt x="97" y="207"/>
                    <a:pt x="98" y="204"/>
                    <a:pt x="98" y="201"/>
                  </a:cubicBezTo>
                  <a:cubicBezTo>
                    <a:pt x="101" y="201"/>
                    <a:pt x="103" y="202"/>
                    <a:pt x="106" y="204"/>
                  </a:cubicBezTo>
                  <a:close/>
                  <a:moveTo>
                    <a:pt x="108" y="188"/>
                  </a:moveTo>
                  <a:cubicBezTo>
                    <a:pt x="110" y="187"/>
                    <a:pt x="113" y="187"/>
                    <a:pt x="116" y="188"/>
                  </a:cubicBezTo>
                  <a:cubicBezTo>
                    <a:pt x="119" y="189"/>
                    <a:pt x="122" y="190"/>
                    <a:pt x="126" y="191"/>
                  </a:cubicBezTo>
                  <a:cubicBezTo>
                    <a:pt x="130" y="193"/>
                    <a:pt x="135" y="196"/>
                    <a:pt x="139" y="199"/>
                  </a:cubicBezTo>
                  <a:cubicBezTo>
                    <a:pt x="141" y="200"/>
                    <a:pt x="142" y="201"/>
                    <a:pt x="144" y="202"/>
                  </a:cubicBezTo>
                  <a:cubicBezTo>
                    <a:pt x="137" y="205"/>
                    <a:pt x="129" y="207"/>
                    <a:pt x="122" y="204"/>
                  </a:cubicBezTo>
                  <a:cubicBezTo>
                    <a:pt x="117" y="201"/>
                    <a:pt x="114" y="199"/>
                    <a:pt x="111" y="197"/>
                  </a:cubicBezTo>
                  <a:cubicBezTo>
                    <a:pt x="108" y="195"/>
                    <a:pt x="105" y="193"/>
                    <a:pt x="102" y="193"/>
                  </a:cubicBezTo>
                  <a:cubicBezTo>
                    <a:pt x="104" y="191"/>
                    <a:pt x="106" y="189"/>
                    <a:pt x="108" y="188"/>
                  </a:cubicBezTo>
                  <a:close/>
                  <a:moveTo>
                    <a:pt x="160" y="187"/>
                  </a:moveTo>
                  <a:cubicBezTo>
                    <a:pt x="159" y="189"/>
                    <a:pt x="158" y="190"/>
                    <a:pt x="157" y="192"/>
                  </a:cubicBezTo>
                  <a:cubicBezTo>
                    <a:pt x="155" y="193"/>
                    <a:pt x="154" y="195"/>
                    <a:pt x="153" y="196"/>
                  </a:cubicBezTo>
                  <a:cubicBezTo>
                    <a:pt x="150" y="194"/>
                    <a:pt x="147" y="193"/>
                    <a:pt x="144" y="191"/>
                  </a:cubicBezTo>
                  <a:cubicBezTo>
                    <a:pt x="150" y="190"/>
                    <a:pt x="155" y="189"/>
                    <a:pt x="160" y="187"/>
                  </a:cubicBezTo>
                  <a:close/>
                  <a:moveTo>
                    <a:pt x="171" y="195"/>
                  </a:moveTo>
                  <a:cubicBezTo>
                    <a:pt x="174" y="186"/>
                    <a:pt x="177" y="180"/>
                    <a:pt x="181" y="179"/>
                  </a:cubicBezTo>
                  <a:cubicBezTo>
                    <a:pt x="181" y="179"/>
                    <a:pt x="182" y="179"/>
                    <a:pt x="182" y="179"/>
                  </a:cubicBezTo>
                  <a:cubicBezTo>
                    <a:pt x="182" y="179"/>
                    <a:pt x="182" y="180"/>
                    <a:pt x="181" y="181"/>
                  </a:cubicBezTo>
                  <a:cubicBezTo>
                    <a:pt x="180" y="188"/>
                    <a:pt x="180" y="188"/>
                    <a:pt x="180" y="188"/>
                  </a:cubicBezTo>
                  <a:cubicBezTo>
                    <a:pt x="179" y="195"/>
                    <a:pt x="178" y="199"/>
                    <a:pt x="173" y="201"/>
                  </a:cubicBezTo>
                  <a:cubicBezTo>
                    <a:pt x="171" y="202"/>
                    <a:pt x="169" y="202"/>
                    <a:pt x="168" y="202"/>
                  </a:cubicBezTo>
                  <a:cubicBezTo>
                    <a:pt x="169" y="199"/>
                    <a:pt x="170" y="197"/>
                    <a:pt x="171" y="195"/>
                  </a:cubicBezTo>
                  <a:close/>
                  <a:moveTo>
                    <a:pt x="176" y="210"/>
                  </a:moveTo>
                  <a:cubicBezTo>
                    <a:pt x="187" y="205"/>
                    <a:pt x="188" y="197"/>
                    <a:pt x="189" y="190"/>
                  </a:cubicBezTo>
                  <a:cubicBezTo>
                    <a:pt x="190" y="183"/>
                    <a:pt x="190" y="183"/>
                    <a:pt x="190" y="183"/>
                  </a:cubicBezTo>
                  <a:cubicBezTo>
                    <a:pt x="191" y="182"/>
                    <a:pt x="191" y="182"/>
                    <a:pt x="191" y="181"/>
                  </a:cubicBezTo>
                  <a:cubicBezTo>
                    <a:pt x="191" y="181"/>
                    <a:pt x="191" y="181"/>
                    <a:pt x="191" y="181"/>
                  </a:cubicBezTo>
                  <a:cubicBezTo>
                    <a:pt x="195" y="183"/>
                    <a:pt x="197" y="186"/>
                    <a:pt x="198" y="188"/>
                  </a:cubicBezTo>
                  <a:cubicBezTo>
                    <a:pt x="201" y="191"/>
                    <a:pt x="203" y="194"/>
                    <a:pt x="207" y="194"/>
                  </a:cubicBezTo>
                  <a:cubicBezTo>
                    <a:pt x="200" y="211"/>
                    <a:pt x="180" y="224"/>
                    <a:pt x="145" y="235"/>
                  </a:cubicBezTo>
                  <a:cubicBezTo>
                    <a:pt x="141" y="236"/>
                    <a:pt x="139" y="237"/>
                    <a:pt x="136" y="237"/>
                  </a:cubicBezTo>
                  <a:cubicBezTo>
                    <a:pt x="150" y="231"/>
                    <a:pt x="157" y="221"/>
                    <a:pt x="163" y="210"/>
                  </a:cubicBezTo>
                  <a:cubicBezTo>
                    <a:pt x="168" y="211"/>
                    <a:pt x="172" y="211"/>
                    <a:pt x="176" y="210"/>
                  </a:cubicBezTo>
                  <a:close/>
                  <a:moveTo>
                    <a:pt x="196" y="156"/>
                  </a:moveTo>
                  <a:cubicBezTo>
                    <a:pt x="203" y="161"/>
                    <a:pt x="208" y="167"/>
                    <a:pt x="209" y="175"/>
                  </a:cubicBezTo>
                  <a:cubicBezTo>
                    <a:pt x="210" y="177"/>
                    <a:pt x="210" y="179"/>
                    <a:pt x="210" y="182"/>
                  </a:cubicBezTo>
                  <a:cubicBezTo>
                    <a:pt x="210" y="183"/>
                    <a:pt x="210" y="184"/>
                    <a:pt x="210" y="185"/>
                  </a:cubicBezTo>
                  <a:cubicBezTo>
                    <a:pt x="208" y="185"/>
                    <a:pt x="207" y="184"/>
                    <a:pt x="206" y="182"/>
                  </a:cubicBezTo>
                  <a:cubicBezTo>
                    <a:pt x="204" y="180"/>
                    <a:pt x="201" y="176"/>
                    <a:pt x="195" y="173"/>
                  </a:cubicBezTo>
                  <a:cubicBezTo>
                    <a:pt x="195" y="173"/>
                    <a:pt x="194" y="172"/>
                    <a:pt x="193" y="172"/>
                  </a:cubicBezTo>
                  <a:cubicBezTo>
                    <a:pt x="194" y="167"/>
                    <a:pt x="195" y="161"/>
                    <a:pt x="196" y="156"/>
                  </a:cubicBezTo>
                  <a:close/>
                  <a:moveTo>
                    <a:pt x="194" y="104"/>
                  </a:moveTo>
                  <a:cubicBezTo>
                    <a:pt x="198" y="108"/>
                    <a:pt x="204" y="111"/>
                    <a:pt x="209" y="114"/>
                  </a:cubicBezTo>
                  <a:cubicBezTo>
                    <a:pt x="211" y="116"/>
                    <a:pt x="214" y="117"/>
                    <a:pt x="216" y="118"/>
                  </a:cubicBezTo>
                  <a:cubicBezTo>
                    <a:pt x="214" y="124"/>
                    <a:pt x="213" y="130"/>
                    <a:pt x="213" y="136"/>
                  </a:cubicBezTo>
                  <a:cubicBezTo>
                    <a:pt x="213" y="142"/>
                    <a:pt x="215" y="149"/>
                    <a:pt x="219" y="155"/>
                  </a:cubicBezTo>
                  <a:cubicBezTo>
                    <a:pt x="221" y="157"/>
                    <a:pt x="223" y="157"/>
                    <a:pt x="226" y="156"/>
                  </a:cubicBezTo>
                  <a:cubicBezTo>
                    <a:pt x="227" y="155"/>
                    <a:pt x="227" y="154"/>
                    <a:pt x="227" y="152"/>
                  </a:cubicBezTo>
                  <a:cubicBezTo>
                    <a:pt x="227" y="151"/>
                    <a:pt x="227" y="150"/>
                    <a:pt x="227" y="149"/>
                  </a:cubicBezTo>
                  <a:cubicBezTo>
                    <a:pt x="224" y="145"/>
                    <a:pt x="223" y="141"/>
                    <a:pt x="223" y="136"/>
                  </a:cubicBezTo>
                  <a:cubicBezTo>
                    <a:pt x="223" y="132"/>
                    <a:pt x="223" y="128"/>
                    <a:pt x="224" y="124"/>
                  </a:cubicBezTo>
                  <a:cubicBezTo>
                    <a:pt x="226" y="126"/>
                    <a:pt x="228" y="129"/>
                    <a:pt x="230" y="131"/>
                  </a:cubicBezTo>
                  <a:cubicBezTo>
                    <a:pt x="232" y="136"/>
                    <a:pt x="234" y="142"/>
                    <a:pt x="234" y="149"/>
                  </a:cubicBezTo>
                  <a:cubicBezTo>
                    <a:pt x="234" y="153"/>
                    <a:pt x="233" y="158"/>
                    <a:pt x="232" y="163"/>
                  </a:cubicBezTo>
                  <a:cubicBezTo>
                    <a:pt x="229" y="171"/>
                    <a:pt x="225" y="178"/>
                    <a:pt x="219" y="181"/>
                  </a:cubicBezTo>
                  <a:cubicBezTo>
                    <a:pt x="219" y="179"/>
                    <a:pt x="219" y="176"/>
                    <a:pt x="219" y="173"/>
                  </a:cubicBezTo>
                  <a:cubicBezTo>
                    <a:pt x="217" y="163"/>
                    <a:pt x="211" y="154"/>
                    <a:pt x="201" y="148"/>
                  </a:cubicBezTo>
                  <a:cubicBezTo>
                    <a:pt x="200" y="147"/>
                    <a:pt x="198" y="146"/>
                    <a:pt x="197" y="146"/>
                  </a:cubicBezTo>
                  <a:cubicBezTo>
                    <a:pt x="197" y="144"/>
                    <a:pt x="197" y="142"/>
                    <a:pt x="197" y="141"/>
                  </a:cubicBezTo>
                  <a:cubicBezTo>
                    <a:pt x="197" y="129"/>
                    <a:pt x="195" y="118"/>
                    <a:pt x="189" y="108"/>
                  </a:cubicBezTo>
                  <a:cubicBezTo>
                    <a:pt x="191" y="107"/>
                    <a:pt x="193" y="106"/>
                    <a:pt x="194" y="104"/>
                  </a:cubicBezTo>
                  <a:close/>
                  <a:moveTo>
                    <a:pt x="200" y="89"/>
                  </a:moveTo>
                  <a:cubicBezTo>
                    <a:pt x="200" y="88"/>
                    <a:pt x="200" y="87"/>
                    <a:pt x="200" y="87"/>
                  </a:cubicBezTo>
                  <a:cubicBezTo>
                    <a:pt x="200" y="83"/>
                    <a:pt x="199" y="79"/>
                    <a:pt x="197" y="75"/>
                  </a:cubicBezTo>
                  <a:cubicBezTo>
                    <a:pt x="201" y="76"/>
                    <a:pt x="204" y="77"/>
                    <a:pt x="207" y="79"/>
                  </a:cubicBezTo>
                  <a:cubicBezTo>
                    <a:pt x="217" y="83"/>
                    <a:pt x="220" y="89"/>
                    <a:pt x="220" y="96"/>
                  </a:cubicBezTo>
                  <a:cubicBezTo>
                    <a:pt x="220" y="100"/>
                    <a:pt x="219" y="104"/>
                    <a:pt x="218" y="109"/>
                  </a:cubicBezTo>
                  <a:cubicBezTo>
                    <a:pt x="217" y="108"/>
                    <a:pt x="215" y="107"/>
                    <a:pt x="214" y="106"/>
                  </a:cubicBezTo>
                  <a:cubicBezTo>
                    <a:pt x="209" y="103"/>
                    <a:pt x="203" y="100"/>
                    <a:pt x="199" y="96"/>
                  </a:cubicBezTo>
                  <a:cubicBezTo>
                    <a:pt x="200" y="94"/>
                    <a:pt x="200" y="91"/>
                    <a:pt x="200" y="89"/>
                  </a:cubicBezTo>
                  <a:close/>
                </a:path>
              </a:pathLst>
            </a:custGeom>
            <a:solidFill>
              <a:srgbClr val="E3B6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endParaRPr lang="nl-NL" sz="2400"/>
            </a:p>
          </p:txBody>
        </p:sp>
        <p:sp>
          <p:nvSpPr>
            <p:cNvPr id="39" name="Freeform 23"/>
            <p:cNvSpPr>
              <a:spLocks noEditPoints="1"/>
            </p:cNvSpPr>
            <p:nvPr/>
          </p:nvSpPr>
          <p:spPr bwMode="auto">
            <a:xfrm>
              <a:off x="474" y="1725"/>
              <a:ext cx="688" cy="752"/>
            </a:xfrm>
            <a:custGeom>
              <a:avLst/>
              <a:gdLst>
                <a:gd name="T0" fmla="*/ 3680 w 275"/>
                <a:gd name="T1" fmla="*/ 1387 h 282"/>
                <a:gd name="T2" fmla="*/ 3367 w 275"/>
                <a:gd name="T3" fmla="*/ 1571 h 282"/>
                <a:gd name="T4" fmla="*/ 3380 w 275"/>
                <a:gd name="T5" fmla="*/ 832 h 282"/>
                <a:gd name="T6" fmla="*/ 2334 w 275"/>
                <a:gd name="T7" fmla="*/ 149 h 282"/>
                <a:gd name="T8" fmla="*/ 1689 w 275"/>
                <a:gd name="T9" fmla="*/ 0 h 282"/>
                <a:gd name="T10" fmla="*/ 1564 w 275"/>
                <a:gd name="T11" fmla="*/ 115 h 282"/>
                <a:gd name="T12" fmla="*/ 2409 w 275"/>
                <a:gd name="T13" fmla="*/ 307 h 282"/>
                <a:gd name="T14" fmla="*/ 3272 w 275"/>
                <a:gd name="T15" fmla="*/ 1728 h 282"/>
                <a:gd name="T16" fmla="*/ 3838 w 275"/>
                <a:gd name="T17" fmla="*/ 1763 h 282"/>
                <a:gd name="T18" fmla="*/ 4005 w 275"/>
                <a:gd name="T19" fmla="*/ 2637 h 282"/>
                <a:gd name="T20" fmla="*/ 3900 w 275"/>
                <a:gd name="T21" fmla="*/ 3149 h 282"/>
                <a:gd name="T22" fmla="*/ 3588 w 275"/>
                <a:gd name="T23" fmla="*/ 3491 h 282"/>
                <a:gd name="T24" fmla="*/ 3022 w 275"/>
                <a:gd name="T25" fmla="*/ 3925 h 282"/>
                <a:gd name="T26" fmla="*/ 2429 w 275"/>
                <a:gd name="T27" fmla="*/ 2581 h 282"/>
                <a:gd name="T28" fmla="*/ 2379 w 275"/>
                <a:gd name="T29" fmla="*/ 4493 h 282"/>
                <a:gd name="T30" fmla="*/ 1521 w 275"/>
                <a:gd name="T31" fmla="*/ 3605 h 282"/>
                <a:gd name="T32" fmla="*/ 1376 w 275"/>
                <a:gd name="T33" fmla="*/ 2125 h 282"/>
                <a:gd name="T34" fmla="*/ 751 w 275"/>
                <a:gd name="T35" fmla="*/ 2675 h 282"/>
                <a:gd name="T36" fmla="*/ 363 w 275"/>
                <a:gd name="T37" fmla="*/ 3037 h 282"/>
                <a:gd name="T38" fmla="*/ 801 w 275"/>
                <a:gd name="T39" fmla="*/ 2296 h 282"/>
                <a:gd name="T40" fmla="*/ 113 w 275"/>
                <a:gd name="T41" fmla="*/ 1933 h 282"/>
                <a:gd name="T42" fmla="*/ 688 w 275"/>
                <a:gd name="T43" fmla="*/ 1459 h 282"/>
                <a:gd name="T44" fmla="*/ 1208 w 275"/>
                <a:gd name="T45" fmla="*/ 661 h 282"/>
                <a:gd name="T46" fmla="*/ 1096 w 275"/>
                <a:gd name="T47" fmla="*/ 776 h 282"/>
                <a:gd name="T48" fmla="*/ 783 w 275"/>
                <a:gd name="T49" fmla="*/ 1331 h 282"/>
                <a:gd name="T50" fmla="*/ 395 w 275"/>
                <a:gd name="T51" fmla="*/ 2163 h 282"/>
                <a:gd name="T52" fmla="*/ 438 w 275"/>
                <a:gd name="T53" fmla="*/ 2581 h 282"/>
                <a:gd name="T54" fmla="*/ 220 w 275"/>
                <a:gd name="T55" fmla="*/ 3149 h 282"/>
                <a:gd name="T56" fmla="*/ 20 w 275"/>
                <a:gd name="T57" fmla="*/ 3357 h 282"/>
                <a:gd name="T58" fmla="*/ 270 w 275"/>
                <a:gd name="T59" fmla="*/ 3357 h 282"/>
                <a:gd name="T60" fmla="*/ 645 w 275"/>
                <a:gd name="T61" fmla="*/ 4472 h 282"/>
                <a:gd name="T62" fmla="*/ 896 w 275"/>
                <a:gd name="T63" fmla="*/ 4493 h 282"/>
                <a:gd name="T64" fmla="*/ 1376 w 275"/>
                <a:gd name="T65" fmla="*/ 4459 h 282"/>
                <a:gd name="T66" fmla="*/ 1959 w 275"/>
                <a:gd name="T67" fmla="*/ 5213 h 282"/>
                <a:gd name="T68" fmla="*/ 2692 w 275"/>
                <a:gd name="T69" fmla="*/ 4117 h 282"/>
                <a:gd name="T70" fmla="*/ 3130 w 275"/>
                <a:gd name="T71" fmla="*/ 4949 h 282"/>
                <a:gd name="T72" fmla="*/ 2930 w 275"/>
                <a:gd name="T73" fmla="*/ 4075 h 282"/>
                <a:gd name="T74" fmla="*/ 3618 w 275"/>
                <a:gd name="T75" fmla="*/ 3661 h 282"/>
                <a:gd name="T76" fmla="*/ 3788 w 275"/>
                <a:gd name="T77" fmla="*/ 3869 h 282"/>
                <a:gd name="T78" fmla="*/ 3913 w 275"/>
                <a:gd name="T79" fmla="*/ 3755 h 282"/>
                <a:gd name="T80" fmla="*/ 4025 w 275"/>
                <a:gd name="T81" fmla="*/ 3299 h 282"/>
                <a:gd name="T82" fmla="*/ 4306 w 275"/>
                <a:gd name="T83" fmla="*/ 2901 h 282"/>
                <a:gd name="T84" fmla="*/ 4118 w 275"/>
                <a:gd name="T85" fmla="*/ 2275 h 282"/>
                <a:gd name="T86" fmla="*/ 4288 w 275"/>
                <a:gd name="T87" fmla="*/ 2525 h 282"/>
                <a:gd name="T88" fmla="*/ 4038 w 275"/>
                <a:gd name="T89" fmla="*/ 1592 h 282"/>
                <a:gd name="T90" fmla="*/ 1051 w 275"/>
                <a:gd name="T91" fmla="*/ 3733 h 282"/>
                <a:gd name="T92" fmla="*/ 363 w 275"/>
                <a:gd name="T93" fmla="*/ 3640 h 282"/>
                <a:gd name="T94" fmla="*/ 971 w 275"/>
                <a:gd name="T95" fmla="*/ 3243 h 282"/>
                <a:gd name="T96" fmla="*/ 1376 w 275"/>
                <a:gd name="T97" fmla="*/ 4152 h 282"/>
                <a:gd name="T98" fmla="*/ 1208 w 275"/>
                <a:gd name="T99" fmla="*/ 3699 h 282"/>
                <a:gd name="T100" fmla="*/ 1021 w 275"/>
                <a:gd name="T101" fmla="*/ 2637 h 282"/>
                <a:gd name="T102" fmla="*/ 1113 w 275"/>
                <a:gd name="T103" fmla="*/ 2445 h 282"/>
                <a:gd name="T104" fmla="*/ 1376 w 275"/>
                <a:gd name="T105" fmla="*/ 3563 h 282"/>
                <a:gd name="T106" fmla="*/ 1376 w 275"/>
                <a:gd name="T107" fmla="*/ 4152 h 282"/>
                <a:gd name="T108" fmla="*/ 1959 w 275"/>
                <a:gd name="T109" fmla="*/ 5005 h 282"/>
                <a:gd name="T110" fmla="*/ 2442 w 275"/>
                <a:gd name="T111" fmla="*/ 4984 h 282"/>
                <a:gd name="T112" fmla="*/ 2567 w 275"/>
                <a:gd name="T113" fmla="*/ 4003 h 282"/>
                <a:gd name="T114" fmla="*/ 2334 w 275"/>
                <a:gd name="T115" fmla="*/ 3016 h 282"/>
                <a:gd name="T116" fmla="*/ 2722 w 275"/>
                <a:gd name="T117" fmla="*/ 3299 h 282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275" h="282">
                  <a:moveTo>
                    <a:pt x="236" y="66"/>
                  </a:moveTo>
                  <a:cubicBezTo>
                    <a:pt x="235" y="67"/>
                    <a:pt x="234" y="68"/>
                    <a:pt x="234" y="70"/>
                  </a:cubicBezTo>
                  <a:cubicBezTo>
                    <a:pt x="234" y="71"/>
                    <a:pt x="235" y="72"/>
                    <a:pt x="235" y="73"/>
                  </a:cubicBezTo>
                  <a:cubicBezTo>
                    <a:pt x="236" y="74"/>
                    <a:pt x="237" y="75"/>
                    <a:pt x="238" y="76"/>
                  </a:cubicBezTo>
                  <a:cubicBezTo>
                    <a:pt x="234" y="75"/>
                    <a:pt x="229" y="77"/>
                    <a:pt x="224" y="79"/>
                  </a:cubicBezTo>
                  <a:cubicBezTo>
                    <a:pt x="222" y="80"/>
                    <a:pt x="219" y="82"/>
                    <a:pt x="215" y="83"/>
                  </a:cubicBezTo>
                  <a:cubicBezTo>
                    <a:pt x="213" y="80"/>
                    <a:pt x="212" y="76"/>
                    <a:pt x="212" y="73"/>
                  </a:cubicBezTo>
                  <a:cubicBezTo>
                    <a:pt x="212" y="69"/>
                    <a:pt x="213" y="64"/>
                    <a:pt x="214" y="59"/>
                  </a:cubicBezTo>
                  <a:cubicBezTo>
                    <a:pt x="215" y="54"/>
                    <a:pt x="216" y="49"/>
                    <a:pt x="216" y="44"/>
                  </a:cubicBezTo>
                  <a:cubicBezTo>
                    <a:pt x="216" y="38"/>
                    <a:pt x="215" y="32"/>
                    <a:pt x="211" y="27"/>
                  </a:cubicBezTo>
                  <a:cubicBezTo>
                    <a:pt x="199" y="17"/>
                    <a:pt x="186" y="9"/>
                    <a:pt x="172" y="3"/>
                  </a:cubicBezTo>
                  <a:cubicBezTo>
                    <a:pt x="164" y="3"/>
                    <a:pt x="156" y="4"/>
                    <a:pt x="149" y="8"/>
                  </a:cubicBezTo>
                  <a:cubicBezTo>
                    <a:pt x="145" y="11"/>
                    <a:pt x="143" y="13"/>
                    <a:pt x="142" y="15"/>
                  </a:cubicBezTo>
                  <a:cubicBezTo>
                    <a:pt x="140" y="17"/>
                    <a:pt x="140" y="18"/>
                    <a:pt x="137" y="18"/>
                  </a:cubicBezTo>
                  <a:cubicBezTo>
                    <a:pt x="128" y="19"/>
                    <a:pt x="115" y="7"/>
                    <a:pt x="108" y="0"/>
                  </a:cubicBezTo>
                  <a:cubicBezTo>
                    <a:pt x="104" y="1"/>
                    <a:pt x="101" y="2"/>
                    <a:pt x="98" y="3"/>
                  </a:cubicBezTo>
                  <a:cubicBezTo>
                    <a:pt x="100" y="6"/>
                    <a:pt x="100" y="6"/>
                    <a:pt x="100" y="6"/>
                  </a:cubicBezTo>
                  <a:cubicBezTo>
                    <a:pt x="100" y="6"/>
                    <a:pt x="100" y="6"/>
                    <a:pt x="100" y="6"/>
                  </a:cubicBezTo>
                  <a:cubicBezTo>
                    <a:pt x="109" y="14"/>
                    <a:pt x="124" y="28"/>
                    <a:pt x="138" y="27"/>
                  </a:cubicBezTo>
                  <a:cubicBezTo>
                    <a:pt x="145" y="27"/>
                    <a:pt x="147" y="24"/>
                    <a:pt x="150" y="20"/>
                  </a:cubicBezTo>
                  <a:cubicBezTo>
                    <a:pt x="151" y="19"/>
                    <a:pt x="152" y="18"/>
                    <a:pt x="154" y="16"/>
                  </a:cubicBezTo>
                  <a:cubicBezTo>
                    <a:pt x="170" y="7"/>
                    <a:pt x="190" y="17"/>
                    <a:pt x="201" y="29"/>
                  </a:cubicBezTo>
                  <a:cubicBezTo>
                    <a:pt x="209" y="37"/>
                    <a:pt x="207" y="47"/>
                    <a:pt x="205" y="57"/>
                  </a:cubicBezTo>
                  <a:cubicBezTo>
                    <a:pt x="203" y="68"/>
                    <a:pt x="200" y="80"/>
                    <a:pt x="209" y="91"/>
                  </a:cubicBezTo>
                  <a:cubicBezTo>
                    <a:pt x="210" y="92"/>
                    <a:pt x="212" y="93"/>
                    <a:pt x="214" y="93"/>
                  </a:cubicBezTo>
                  <a:cubicBezTo>
                    <a:pt x="220" y="92"/>
                    <a:pt x="225" y="89"/>
                    <a:pt x="228" y="88"/>
                  </a:cubicBezTo>
                  <a:cubicBezTo>
                    <a:pt x="236" y="84"/>
                    <a:pt x="238" y="83"/>
                    <a:pt x="245" y="93"/>
                  </a:cubicBezTo>
                  <a:cubicBezTo>
                    <a:pt x="249" y="99"/>
                    <a:pt x="251" y="108"/>
                    <a:pt x="253" y="116"/>
                  </a:cubicBezTo>
                  <a:cubicBezTo>
                    <a:pt x="254" y="122"/>
                    <a:pt x="254" y="122"/>
                    <a:pt x="254" y="122"/>
                  </a:cubicBezTo>
                  <a:cubicBezTo>
                    <a:pt x="256" y="129"/>
                    <a:pt x="256" y="134"/>
                    <a:pt x="256" y="139"/>
                  </a:cubicBezTo>
                  <a:cubicBezTo>
                    <a:pt x="256" y="147"/>
                    <a:pt x="255" y="153"/>
                    <a:pt x="252" y="162"/>
                  </a:cubicBezTo>
                  <a:cubicBezTo>
                    <a:pt x="251" y="163"/>
                    <a:pt x="251" y="165"/>
                    <a:pt x="250" y="166"/>
                  </a:cubicBezTo>
                  <a:cubicBezTo>
                    <a:pt x="249" y="166"/>
                    <a:pt x="249" y="166"/>
                    <a:pt x="249" y="166"/>
                  </a:cubicBezTo>
                  <a:cubicBezTo>
                    <a:pt x="236" y="170"/>
                    <a:pt x="231" y="174"/>
                    <a:pt x="229" y="180"/>
                  </a:cubicBezTo>
                  <a:cubicBezTo>
                    <a:pt x="229" y="181"/>
                    <a:pt x="229" y="181"/>
                    <a:pt x="229" y="182"/>
                  </a:cubicBezTo>
                  <a:cubicBezTo>
                    <a:pt x="229" y="183"/>
                    <a:pt x="229" y="183"/>
                    <a:pt x="229" y="184"/>
                  </a:cubicBezTo>
                  <a:cubicBezTo>
                    <a:pt x="228" y="184"/>
                    <a:pt x="228" y="184"/>
                    <a:pt x="228" y="184"/>
                  </a:cubicBezTo>
                  <a:cubicBezTo>
                    <a:pt x="222" y="186"/>
                    <a:pt x="216" y="191"/>
                    <a:pt x="210" y="196"/>
                  </a:cubicBezTo>
                  <a:cubicBezTo>
                    <a:pt x="205" y="202"/>
                    <a:pt x="197" y="209"/>
                    <a:pt x="193" y="207"/>
                  </a:cubicBezTo>
                  <a:cubicBezTo>
                    <a:pt x="186" y="205"/>
                    <a:pt x="185" y="184"/>
                    <a:pt x="184" y="173"/>
                  </a:cubicBezTo>
                  <a:cubicBezTo>
                    <a:pt x="183" y="168"/>
                    <a:pt x="183" y="163"/>
                    <a:pt x="182" y="161"/>
                  </a:cubicBezTo>
                  <a:cubicBezTo>
                    <a:pt x="179" y="146"/>
                    <a:pt x="166" y="135"/>
                    <a:pt x="155" y="136"/>
                  </a:cubicBezTo>
                  <a:cubicBezTo>
                    <a:pt x="151" y="136"/>
                    <a:pt x="141" y="139"/>
                    <a:pt x="139" y="158"/>
                  </a:cubicBezTo>
                  <a:cubicBezTo>
                    <a:pt x="138" y="170"/>
                    <a:pt x="143" y="182"/>
                    <a:pt x="148" y="193"/>
                  </a:cubicBezTo>
                  <a:cubicBezTo>
                    <a:pt x="155" y="208"/>
                    <a:pt x="161" y="223"/>
                    <a:pt x="152" y="237"/>
                  </a:cubicBezTo>
                  <a:cubicBezTo>
                    <a:pt x="146" y="245"/>
                    <a:pt x="128" y="256"/>
                    <a:pt x="114" y="256"/>
                  </a:cubicBezTo>
                  <a:cubicBezTo>
                    <a:pt x="101" y="242"/>
                    <a:pt x="96" y="223"/>
                    <a:pt x="96" y="205"/>
                  </a:cubicBezTo>
                  <a:cubicBezTo>
                    <a:pt x="96" y="200"/>
                    <a:pt x="97" y="195"/>
                    <a:pt x="97" y="190"/>
                  </a:cubicBezTo>
                  <a:cubicBezTo>
                    <a:pt x="97" y="189"/>
                    <a:pt x="97" y="189"/>
                    <a:pt x="97" y="189"/>
                  </a:cubicBezTo>
                  <a:cubicBezTo>
                    <a:pt x="99" y="174"/>
                    <a:pt x="100" y="162"/>
                    <a:pt x="100" y="152"/>
                  </a:cubicBezTo>
                  <a:cubicBezTo>
                    <a:pt x="100" y="122"/>
                    <a:pt x="93" y="114"/>
                    <a:pt x="88" y="112"/>
                  </a:cubicBezTo>
                  <a:cubicBezTo>
                    <a:pt x="77" y="107"/>
                    <a:pt x="66" y="120"/>
                    <a:pt x="63" y="124"/>
                  </a:cubicBezTo>
                  <a:cubicBezTo>
                    <a:pt x="60" y="127"/>
                    <a:pt x="58" y="130"/>
                    <a:pt x="57" y="134"/>
                  </a:cubicBezTo>
                  <a:cubicBezTo>
                    <a:pt x="54" y="136"/>
                    <a:pt x="51" y="139"/>
                    <a:pt x="48" y="141"/>
                  </a:cubicBezTo>
                  <a:cubicBezTo>
                    <a:pt x="41" y="148"/>
                    <a:pt x="33" y="155"/>
                    <a:pt x="26" y="163"/>
                  </a:cubicBezTo>
                  <a:cubicBezTo>
                    <a:pt x="26" y="162"/>
                    <a:pt x="25" y="162"/>
                    <a:pt x="25" y="162"/>
                  </a:cubicBezTo>
                  <a:cubicBezTo>
                    <a:pt x="23" y="160"/>
                    <a:pt x="23" y="160"/>
                    <a:pt x="23" y="160"/>
                  </a:cubicBezTo>
                  <a:cubicBezTo>
                    <a:pt x="22" y="160"/>
                    <a:pt x="21" y="159"/>
                    <a:pt x="20" y="159"/>
                  </a:cubicBezTo>
                  <a:cubicBezTo>
                    <a:pt x="21" y="153"/>
                    <a:pt x="27" y="149"/>
                    <a:pt x="34" y="144"/>
                  </a:cubicBezTo>
                  <a:cubicBezTo>
                    <a:pt x="42" y="138"/>
                    <a:pt x="51" y="131"/>
                    <a:pt x="51" y="121"/>
                  </a:cubicBezTo>
                  <a:cubicBezTo>
                    <a:pt x="51" y="119"/>
                    <a:pt x="51" y="117"/>
                    <a:pt x="50" y="114"/>
                  </a:cubicBezTo>
                  <a:cubicBezTo>
                    <a:pt x="44" y="102"/>
                    <a:pt x="33" y="104"/>
                    <a:pt x="24" y="105"/>
                  </a:cubicBezTo>
                  <a:cubicBezTo>
                    <a:pt x="14" y="107"/>
                    <a:pt x="10" y="107"/>
                    <a:pt x="7" y="102"/>
                  </a:cubicBezTo>
                  <a:cubicBezTo>
                    <a:pt x="5" y="98"/>
                    <a:pt x="6" y="92"/>
                    <a:pt x="8" y="85"/>
                  </a:cubicBezTo>
                  <a:cubicBezTo>
                    <a:pt x="11" y="76"/>
                    <a:pt x="16" y="68"/>
                    <a:pt x="20" y="66"/>
                  </a:cubicBezTo>
                  <a:cubicBezTo>
                    <a:pt x="25" y="64"/>
                    <a:pt x="35" y="71"/>
                    <a:pt x="44" y="77"/>
                  </a:cubicBezTo>
                  <a:cubicBezTo>
                    <a:pt x="55" y="85"/>
                    <a:pt x="67" y="93"/>
                    <a:pt x="78" y="91"/>
                  </a:cubicBezTo>
                  <a:cubicBezTo>
                    <a:pt x="83" y="90"/>
                    <a:pt x="88" y="86"/>
                    <a:pt x="92" y="80"/>
                  </a:cubicBezTo>
                  <a:cubicBezTo>
                    <a:pt x="102" y="61"/>
                    <a:pt x="89" y="47"/>
                    <a:pt x="77" y="35"/>
                  </a:cubicBezTo>
                  <a:cubicBezTo>
                    <a:pt x="72" y="29"/>
                    <a:pt x="67" y="24"/>
                    <a:pt x="64" y="18"/>
                  </a:cubicBezTo>
                  <a:cubicBezTo>
                    <a:pt x="61" y="20"/>
                    <a:pt x="59" y="21"/>
                    <a:pt x="56" y="23"/>
                  </a:cubicBezTo>
                  <a:cubicBezTo>
                    <a:pt x="60" y="29"/>
                    <a:pt x="65" y="35"/>
                    <a:pt x="70" y="41"/>
                  </a:cubicBezTo>
                  <a:cubicBezTo>
                    <a:pt x="83" y="54"/>
                    <a:pt x="90" y="63"/>
                    <a:pt x="83" y="75"/>
                  </a:cubicBezTo>
                  <a:cubicBezTo>
                    <a:pt x="81" y="79"/>
                    <a:pt x="79" y="81"/>
                    <a:pt x="76" y="82"/>
                  </a:cubicBezTo>
                  <a:cubicBezTo>
                    <a:pt x="69" y="83"/>
                    <a:pt x="59" y="77"/>
                    <a:pt x="50" y="70"/>
                  </a:cubicBezTo>
                  <a:cubicBezTo>
                    <a:pt x="40" y="63"/>
                    <a:pt x="31" y="56"/>
                    <a:pt x="22" y="56"/>
                  </a:cubicBezTo>
                  <a:cubicBezTo>
                    <a:pt x="10" y="73"/>
                    <a:pt x="4" y="90"/>
                    <a:pt x="0" y="108"/>
                  </a:cubicBezTo>
                  <a:cubicBezTo>
                    <a:pt x="7" y="117"/>
                    <a:pt x="17" y="116"/>
                    <a:pt x="25" y="114"/>
                  </a:cubicBezTo>
                  <a:cubicBezTo>
                    <a:pt x="35" y="113"/>
                    <a:pt x="39" y="113"/>
                    <a:pt x="41" y="118"/>
                  </a:cubicBezTo>
                  <a:cubicBezTo>
                    <a:pt x="42" y="119"/>
                    <a:pt x="42" y="120"/>
                    <a:pt x="42" y="121"/>
                  </a:cubicBezTo>
                  <a:cubicBezTo>
                    <a:pt x="42" y="126"/>
                    <a:pt x="37" y="130"/>
                    <a:pt x="28" y="136"/>
                  </a:cubicBezTo>
                  <a:cubicBezTo>
                    <a:pt x="20" y="143"/>
                    <a:pt x="10" y="150"/>
                    <a:pt x="10" y="161"/>
                  </a:cubicBezTo>
                  <a:cubicBezTo>
                    <a:pt x="10" y="161"/>
                    <a:pt x="10" y="161"/>
                    <a:pt x="10" y="162"/>
                  </a:cubicBezTo>
                  <a:cubicBezTo>
                    <a:pt x="10" y="164"/>
                    <a:pt x="12" y="166"/>
                    <a:pt x="14" y="166"/>
                  </a:cubicBezTo>
                  <a:cubicBezTo>
                    <a:pt x="14" y="166"/>
                    <a:pt x="15" y="166"/>
                    <a:pt x="15" y="167"/>
                  </a:cubicBezTo>
                  <a:cubicBezTo>
                    <a:pt x="14" y="168"/>
                    <a:pt x="12" y="169"/>
                    <a:pt x="12" y="169"/>
                  </a:cubicBezTo>
                  <a:cubicBezTo>
                    <a:pt x="8" y="171"/>
                    <a:pt x="5" y="174"/>
                    <a:pt x="1" y="177"/>
                  </a:cubicBezTo>
                  <a:cubicBezTo>
                    <a:pt x="1" y="178"/>
                    <a:pt x="2" y="179"/>
                    <a:pt x="2" y="180"/>
                  </a:cubicBezTo>
                  <a:cubicBezTo>
                    <a:pt x="2" y="182"/>
                    <a:pt x="3" y="185"/>
                    <a:pt x="4" y="188"/>
                  </a:cubicBezTo>
                  <a:cubicBezTo>
                    <a:pt x="7" y="184"/>
                    <a:pt x="12" y="180"/>
                    <a:pt x="17" y="177"/>
                  </a:cubicBezTo>
                  <a:cubicBezTo>
                    <a:pt x="15" y="182"/>
                    <a:pt x="14" y="187"/>
                    <a:pt x="14" y="192"/>
                  </a:cubicBezTo>
                  <a:cubicBezTo>
                    <a:pt x="14" y="199"/>
                    <a:pt x="16" y="207"/>
                    <a:pt x="21" y="215"/>
                  </a:cubicBezTo>
                  <a:cubicBezTo>
                    <a:pt x="28" y="226"/>
                    <a:pt x="33" y="233"/>
                    <a:pt x="41" y="236"/>
                  </a:cubicBezTo>
                  <a:cubicBezTo>
                    <a:pt x="38" y="238"/>
                    <a:pt x="36" y="238"/>
                    <a:pt x="33" y="239"/>
                  </a:cubicBezTo>
                  <a:cubicBezTo>
                    <a:pt x="35" y="242"/>
                    <a:pt x="38" y="244"/>
                    <a:pt x="41" y="247"/>
                  </a:cubicBezTo>
                  <a:cubicBezTo>
                    <a:pt x="47" y="244"/>
                    <a:pt x="52" y="241"/>
                    <a:pt x="57" y="237"/>
                  </a:cubicBezTo>
                  <a:cubicBezTo>
                    <a:pt x="60" y="236"/>
                    <a:pt x="63" y="235"/>
                    <a:pt x="67" y="233"/>
                  </a:cubicBezTo>
                  <a:cubicBezTo>
                    <a:pt x="82" y="227"/>
                    <a:pt x="85" y="228"/>
                    <a:pt x="86" y="228"/>
                  </a:cubicBezTo>
                  <a:cubicBezTo>
                    <a:pt x="87" y="229"/>
                    <a:pt x="88" y="233"/>
                    <a:pt x="88" y="235"/>
                  </a:cubicBezTo>
                  <a:cubicBezTo>
                    <a:pt x="89" y="243"/>
                    <a:pt x="90" y="254"/>
                    <a:pt x="101" y="262"/>
                  </a:cubicBezTo>
                  <a:cubicBezTo>
                    <a:pt x="104" y="263"/>
                    <a:pt x="107" y="264"/>
                    <a:pt x="110" y="265"/>
                  </a:cubicBezTo>
                  <a:cubicBezTo>
                    <a:pt x="114" y="268"/>
                    <a:pt x="119" y="272"/>
                    <a:pt x="125" y="275"/>
                  </a:cubicBezTo>
                  <a:cubicBezTo>
                    <a:pt x="136" y="280"/>
                    <a:pt x="152" y="282"/>
                    <a:pt x="163" y="270"/>
                  </a:cubicBezTo>
                  <a:cubicBezTo>
                    <a:pt x="171" y="261"/>
                    <a:pt x="170" y="249"/>
                    <a:pt x="169" y="238"/>
                  </a:cubicBezTo>
                  <a:cubicBezTo>
                    <a:pt x="168" y="229"/>
                    <a:pt x="167" y="221"/>
                    <a:pt x="172" y="217"/>
                  </a:cubicBezTo>
                  <a:cubicBezTo>
                    <a:pt x="172" y="216"/>
                    <a:pt x="174" y="215"/>
                    <a:pt x="175" y="215"/>
                  </a:cubicBezTo>
                  <a:cubicBezTo>
                    <a:pt x="178" y="216"/>
                    <a:pt x="183" y="227"/>
                    <a:pt x="186" y="235"/>
                  </a:cubicBezTo>
                  <a:cubicBezTo>
                    <a:pt x="190" y="244"/>
                    <a:pt x="194" y="253"/>
                    <a:pt x="200" y="261"/>
                  </a:cubicBezTo>
                  <a:cubicBezTo>
                    <a:pt x="203" y="259"/>
                    <a:pt x="205" y="258"/>
                    <a:pt x="208" y="256"/>
                  </a:cubicBezTo>
                  <a:cubicBezTo>
                    <a:pt x="203" y="250"/>
                    <a:pt x="199" y="240"/>
                    <a:pt x="195" y="231"/>
                  </a:cubicBezTo>
                  <a:cubicBezTo>
                    <a:pt x="192" y="225"/>
                    <a:pt x="190" y="219"/>
                    <a:pt x="187" y="215"/>
                  </a:cubicBezTo>
                  <a:cubicBezTo>
                    <a:pt x="188" y="215"/>
                    <a:pt x="189" y="216"/>
                    <a:pt x="190" y="216"/>
                  </a:cubicBezTo>
                  <a:cubicBezTo>
                    <a:pt x="199" y="219"/>
                    <a:pt x="208" y="211"/>
                    <a:pt x="217" y="203"/>
                  </a:cubicBezTo>
                  <a:cubicBezTo>
                    <a:pt x="222" y="199"/>
                    <a:pt x="227" y="194"/>
                    <a:pt x="231" y="193"/>
                  </a:cubicBezTo>
                  <a:cubicBezTo>
                    <a:pt x="231" y="193"/>
                    <a:pt x="232" y="193"/>
                    <a:pt x="233" y="192"/>
                  </a:cubicBezTo>
                  <a:cubicBezTo>
                    <a:pt x="234" y="195"/>
                    <a:pt x="237" y="197"/>
                    <a:pt x="239" y="200"/>
                  </a:cubicBezTo>
                  <a:cubicBezTo>
                    <a:pt x="242" y="204"/>
                    <a:pt x="242" y="204"/>
                    <a:pt x="242" y="204"/>
                  </a:cubicBezTo>
                  <a:cubicBezTo>
                    <a:pt x="246" y="209"/>
                    <a:pt x="249" y="214"/>
                    <a:pt x="251" y="220"/>
                  </a:cubicBezTo>
                  <a:cubicBezTo>
                    <a:pt x="253" y="217"/>
                    <a:pt x="256" y="214"/>
                    <a:pt x="258" y="211"/>
                  </a:cubicBezTo>
                  <a:cubicBezTo>
                    <a:pt x="255" y="206"/>
                    <a:pt x="253" y="202"/>
                    <a:pt x="250" y="198"/>
                  </a:cubicBezTo>
                  <a:cubicBezTo>
                    <a:pt x="246" y="194"/>
                    <a:pt x="246" y="194"/>
                    <a:pt x="246" y="194"/>
                  </a:cubicBezTo>
                  <a:cubicBezTo>
                    <a:pt x="245" y="192"/>
                    <a:pt x="243" y="191"/>
                    <a:pt x="242" y="189"/>
                  </a:cubicBezTo>
                  <a:cubicBezTo>
                    <a:pt x="249" y="186"/>
                    <a:pt x="253" y="183"/>
                    <a:pt x="257" y="174"/>
                  </a:cubicBezTo>
                  <a:cubicBezTo>
                    <a:pt x="257" y="173"/>
                    <a:pt x="258" y="173"/>
                    <a:pt x="258" y="173"/>
                  </a:cubicBezTo>
                  <a:cubicBezTo>
                    <a:pt x="264" y="171"/>
                    <a:pt x="269" y="170"/>
                    <a:pt x="274" y="167"/>
                  </a:cubicBezTo>
                  <a:cubicBezTo>
                    <a:pt x="275" y="162"/>
                    <a:pt x="275" y="157"/>
                    <a:pt x="275" y="153"/>
                  </a:cubicBezTo>
                  <a:cubicBezTo>
                    <a:pt x="273" y="157"/>
                    <a:pt x="269" y="160"/>
                    <a:pt x="261" y="162"/>
                  </a:cubicBezTo>
                  <a:cubicBezTo>
                    <a:pt x="264" y="154"/>
                    <a:pt x="266" y="147"/>
                    <a:pt x="266" y="139"/>
                  </a:cubicBezTo>
                  <a:cubicBezTo>
                    <a:pt x="266" y="133"/>
                    <a:pt x="265" y="127"/>
                    <a:pt x="263" y="120"/>
                  </a:cubicBezTo>
                  <a:cubicBezTo>
                    <a:pt x="262" y="114"/>
                    <a:pt x="262" y="114"/>
                    <a:pt x="262" y="114"/>
                  </a:cubicBezTo>
                  <a:cubicBezTo>
                    <a:pt x="261" y="109"/>
                    <a:pt x="260" y="105"/>
                    <a:pt x="259" y="100"/>
                  </a:cubicBezTo>
                  <a:cubicBezTo>
                    <a:pt x="266" y="110"/>
                    <a:pt x="271" y="121"/>
                    <a:pt x="274" y="133"/>
                  </a:cubicBezTo>
                  <a:cubicBezTo>
                    <a:pt x="275" y="133"/>
                    <a:pt x="275" y="134"/>
                    <a:pt x="275" y="134"/>
                  </a:cubicBezTo>
                  <a:cubicBezTo>
                    <a:pt x="273" y="116"/>
                    <a:pt x="267" y="99"/>
                    <a:pt x="259" y="86"/>
                  </a:cubicBezTo>
                  <a:cubicBezTo>
                    <a:pt x="259" y="85"/>
                    <a:pt x="258" y="85"/>
                    <a:pt x="258" y="84"/>
                  </a:cubicBezTo>
                  <a:cubicBezTo>
                    <a:pt x="253" y="78"/>
                    <a:pt x="248" y="72"/>
                    <a:pt x="242" y="66"/>
                  </a:cubicBezTo>
                  <a:cubicBezTo>
                    <a:pt x="240" y="64"/>
                    <a:pt x="237" y="64"/>
                    <a:pt x="236" y="66"/>
                  </a:cubicBezTo>
                  <a:close/>
                  <a:moveTo>
                    <a:pt x="67" y="197"/>
                  </a:moveTo>
                  <a:cubicBezTo>
                    <a:pt x="66" y="208"/>
                    <a:pt x="61" y="220"/>
                    <a:pt x="53" y="228"/>
                  </a:cubicBezTo>
                  <a:cubicBezTo>
                    <a:pt x="43" y="230"/>
                    <a:pt x="38" y="225"/>
                    <a:pt x="29" y="210"/>
                  </a:cubicBezTo>
                  <a:cubicBezTo>
                    <a:pt x="25" y="203"/>
                    <a:pt x="23" y="198"/>
                    <a:pt x="23" y="192"/>
                  </a:cubicBezTo>
                  <a:cubicBezTo>
                    <a:pt x="23" y="175"/>
                    <a:pt x="38" y="162"/>
                    <a:pt x="54" y="148"/>
                  </a:cubicBezTo>
                  <a:cubicBezTo>
                    <a:pt x="55" y="148"/>
                    <a:pt x="55" y="148"/>
                    <a:pt x="56" y="147"/>
                  </a:cubicBezTo>
                  <a:cubicBezTo>
                    <a:pt x="56" y="155"/>
                    <a:pt x="59" y="164"/>
                    <a:pt x="62" y="171"/>
                  </a:cubicBezTo>
                  <a:cubicBezTo>
                    <a:pt x="65" y="180"/>
                    <a:pt x="67" y="188"/>
                    <a:pt x="67" y="195"/>
                  </a:cubicBezTo>
                  <a:cubicBezTo>
                    <a:pt x="67" y="196"/>
                    <a:pt x="67" y="197"/>
                    <a:pt x="67" y="197"/>
                  </a:cubicBezTo>
                  <a:close/>
                  <a:moveTo>
                    <a:pt x="88" y="219"/>
                  </a:moveTo>
                  <a:cubicBezTo>
                    <a:pt x="84" y="218"/>
                    <a:pt x="78" y="219"/>
                    <a:pt x="68" y="223"/>
                  </a:cubicBezTo>
                  <a:cubicBezTo>
                    <a:pt x="73" y="215"/>
                    <a:pt x="76" y="206"/>
                    <a:pt x="77" y="198"/>
                  </a:cubicBezTo>
                  <a:cubicBezTo>
                    <a:pt x="77" y="197"/>
                    <a:pt x="77" y="196"/>
                    <a:pt x="77" y="195"/>
                  </a:cubicBezTo>
                  <a:cubicBezTo>
                    <a:pt x="77" y="187"/>
                    <a:pt x="74" y="177"/>
                    <a:pt x="70" y="168"/>
                  </a:cubicBezTo>
                  <a:cubicBezTo>
                    <a:pt x="67" y="160"/>
                    <a:pt x="65" y="151"/>
                    <a:pt x="65" y="144"/>
                  </a:cubicBezTo>
                  <a:cubicBezTo>
                    <a:pt x="65" y="142"/>
                    <a:pt x="65" y="140"/>
                    <a:pt x="65" y="139"/>
                  </a:cubicBezTo>
                  <a:cubicBezTo>
                    <a:pt x="67" y="137"/>
                    <a:pt x="69" y="135"/>
                    <a:pt x="71" y="134"/>
                  </a:cubicBezTo>
                  <a:cubicBezTo>
                    <a:pt x="71" y="133"/>
                    <a:pt x="72" y="132"/>
                    <a:pt x="72" y="130"/>
                  </a:cubicBezTo>
                  <a:cubicBezTo>
                    <a:pt x="72" y="130"/>
                    <a:pt x="71" y="129"/>
                    <a:pt x="71" y="129"/>
                  </a:cubicBezTo>
                  <a:cubicBezTo>
                    <a:pt x="78" y="122"/>
                    <a:pt x="82" y="120"/>
                    <a:pt x="84" y="121"/>
                  </a:cubicBezTo>
                  <a:cubicBezTo>
                    <a:pt x="85" y="121"/>
                    <a:pt x="90" y="125"/>
                    <a:pt x="90" y="152"/>
                  </a:cubicBezTo>
                  <a:cubicBezTo>
                    <a:pt x="90" y="161"/>
                    <a:pt x="90" y="173"/>
                    <a:pt x="88" y="188"/>
                  </a:cubicBezTo>
                  <a:cubicBezTo>
                    <a:pt x="88" y="189"/>
                    <a:pt x="88" y="189"/>
                    <a:pt x="88" y="189"/>
                  </a:cubicBezTo>
                  <a:cubicBezTo>
                    <a:pt x="87" y="194"/>
                    <a:pt x="87" y="199"/>
                    <a:pt x="87" y="205"/>
                  </a:cubicBezTo>
                  <a:cubicBezTo>
                    <a:pt x="87" y="210"/>
                    <a:pt x="87" y="214"/>
                    <a:pt x="88" y="219"/>
                  </a:cubicBezTo>
                  <a:close/>
                  <a:moveTo>
                    <a:pt x="156" y="263"/>
                  </a:moveTo>
                  <a:cubicBezTo>
                    <a:pt x="149" y="271"/>
                    <a:pt x="137" y="270"/>
                    <a:pt x="129" y="266"/>
                  </a:cubicBezTo>
                  <a:cubicBezTo>
                    <a:pt x="127" y="265"/>
                    <a:pt x="126" y="265"/>
                    <a:pt x="125" y="264"/>
                  </a:cubicBezTo>
                  <a:cubicBezTo>
                    <a:pt x="139" y="260"/>
                    <a:pt x="154" y="251"/>
                    <a:pt x="160" y="242"/>
                  </a:cubicBezTo>
                  <a:cubicBezTo>
                    <a:pt x="160" y="245"/>
                    <a:pt x="160" y="247"/>
                    <a:pt x="160" y="249"/>
                  </a:cubicBezTo>
                  <a:cubicBezTo>
                    <a:pt x="160" y="255"/>
                    <a:pt x="159" y="260"/>
                    <a:pt x="156" y="263"/>
                  </a:cubicBezTo>
                  <a:close/>
                  <a:moveTo>
                    <a:pt x="177" y="206"/>
                  </a:moveTo>
                  <a:cubicBezTo>
                    <a:pt x="173" y="205"/>
                    <a:pt x="169" y="207"/>
                    <a:pt x="166" y="210"/>
                  </a:cubicBezTo>
                  <a:cubicBezTo>
                    <a:pt x="165" y="210"/>
                    <a:pt x="165" y="211"/>
                    <a:pt x="164" y="211"/>
                  </a:cubicBezTo>
                  <a:cubicBezTo>
                    <a:pt x="163" y="204"/>
                    <a:pt x="160" y="196"/>
                    <a:pt x="157" y="190"/>
                  </a:cubicBezTo>
                  <a:cubicBezTo>
                    <a:pt x="153" y="180"/>
                    <a:pt x="148" y="170"/>
                    <a:pt x="148" y="161"/>
                  </a:cubicBezTo>
                  <a:cubicBezTo>
                    <a:pt x="148" y="161"/>
                    <a:pt x="149" y="160"/>
                    <a:pt x="149" y="159"/>
                  </a:cubicBezTo>
                  <a:cubicBezTo>
                    <a:pt x="149" y="155"/>
                    <a:pt x="150" y="146"/>
                    <a:pt x="156" y="145"/>
                  </a:cubicBezTo>
                  <a:cubicBezTo>
                    <a:pt x="162" y="145"/>
                    <a:pt x="170" y="152"/>
                    <a:pt x="173" y="163"/>
                  </a:cubicBezTo>
                  <a:cubicBezTo>
                    <a:pt x="174" y="165"/>
                    <a:pt x="174" y="169"/>
                    <a:pt x="174" y="174"/>
                  </a:cubicBezTo>
                  <a:cubicBezTo>
                    <a:pt x="175" y="186"/>
                    <a:pt x="177" y="200"/>
                    <a:pt x="182" y="209"/>
                  </a:cubicBezTo>
                  <a:cubicBezTo>
                    <a:pt x="180" y="208"/>
                    <a:pt x="179" y="207"/>
                    <a:pt x="177" y="206"/>
                  </a:cubicBezTo>
                  <a:close/>
                </a:path>
              </a:pathLst>
            </a:custGeom>
            <a:solidFill>
              <a:srgbClr val="DA99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endParaRPr lang="nl-NL" sz="2400"/>
            </a:p>
          </p:txBody>
        </p:sp>
        <p:sp>
          <p:nvSpPr>
            <p:cNvPr id="40" name="Freeform 24"/>
            <p:cNvSpPr>
              <a:spLocks/>
            </p:cNvSpPr>
            <p:nvPr/>
          </p:nvSpPr>
          <p:spPr bwMode="auto">
            <a:xfrm>
              <a:off x="369" y="1645"/>
              <a:ext cx="563" cy="843"/>
            </a:xfrm>
            <a:custGeom>
              <a:avLst/>
              <a:gdLst>
                <a:gd name="T0" fmla="*/ 470 w 225"/>
                <a:gd name="T1" fmla="*/ 4234 h 316"/>
                <a:gd name="T2" fmla="*/ 2460 w 225"/>
                <a:gd name="T3" fmla="*/ 205 h 316"/>
                <a:gd name="T4" fmla="*/ 3526 w 225"/>
                <a:gd name="T5" fmla="*/ 227 h 316"/>
                <a:gd name="T6" fmla="*/ 2255 w 225"/>
                <a:gd name="T7" fmla="*/ 93 h 316"/>
                <a:gd name="T8" fmla="*/ 250 w 225"/>
                <a:gd name="T9" fmla="*/ 4063 h 316"/>
                <a:gd name="T10" fmla="*/ 1491 w 225"/>
                <a:gd name="T11" fmla="*/ 6000 h 316"/>
                <a:gd name="T12" fmla="*/ 470 w 225"/>
                <a:gd name="T13" fmla="*/ 4234 h 31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25" h="316">
                  <a:moveTo>
                    <a:pt x="30" y="223"/>
                  </a:moveTo>
                  <a:cubicBezTo>
                    <a:pt x="15" y="133"/>
                    <a:pt x="45" y="32"/>
                    <a:pt x="157" y="11"/>
                  </a:cubicBezTo>
                  <a:cubicBezTo>
                    <a:pt x="196" y="4"/>
                    <a:pt x="213" y="9"/>
                    <a:pt x="225" y="12"/>
                  </a:cubicBezTo>
                  <a:cubicBezTo>
                    <a:pt x="201" y="3"/>
                    <a:pt x="173" y="0"/>
                    <a:pt x="144" y="5"/>
                  </a:cubicBezTo>
                  <a:cubicBezTo>
                    <a:pt x="32" y="26"/>
                    <a:pt x="0" y="124"/>
                    <a:pt x="16" y="214"/>
                  </a:cubicBezTo>
                  <a:cubicBezTo>
                    <a:pt x="24" y="260"/>
                    <a:pt x="56" y="296"/>
                    <a:pt x="95" y="316"/>
                  </a:cubicBezTo>
                  <a:cubicBezTo>
                    <a:pt x="63" y="295"/>
                    <a:pt x="37" y="263"/>
                    <a:pt x="30" y="223"/>
                  </a:cubicBezTo>
                  <a:close/>
                </a:path>
              </a:pathLst>
            </a:custGeom>
            <a:solidFill>
              <a:srgbClr val="DDF1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endParaRPr lang="nl-NL" sz="2400"/>
            </a:p>
          </p:txBody>
        </p:sp>
        <p:sp>
          <p:nvSpPr>
            <p:cNvPr id="41" name="Freeform 25"/>
            <p:cNvSpPr>
              <a:spLocks/>
            </p:cNvSpPr>
            <p:nvPr/>
          </p:nvSpPr>
          <p:spPr bwMode="auto">
            <a:xfrm>
              <a:off x="464" y="1696"/>
              <a:ext cx="563" cy="669"/>
            </a:xfrm>
            <a:custGeom>
              <a:avLst/>
              <a:gdLst>
                <a:gd name="T0" fmla="*/ 313 w 225"/>
                <a:gd name="T1" fmla="*/ 3707 h 251"/>
                <a:gd name="T2" fmla="*/ 1596 w 225"/>
                <a:gd name="T3" fmla="*/ 605 h 251"/>
                <a:gd name="T4" fmla="*/ 3526 w 225"/>
                <a:gd name="T5" fmla="*/ 1058 h 251"/>
                <a:gd name="T6" fmla="*/ 1471 w 225"/>
                <a:gd name="T7" fmla="*/ 434 h 251"/>
                <a:gd name="T8" fmla="*/ 175 w 225"/>
                <a:gd name="T9" fmla="*/ 3558 h 251"/>
                <a:gd name="T10" fmla="*/ 751 w 225"/>
                <a:gd name="T11" fmla="*/ 4752 h 251"/>
                <a:gd name="T12" fmla="*/ 313 w 225"/>
                <a:gd name="T13" fmla="*/ 3707 h 25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25" h="251">
                  <a:moveTo>
                    <a:pt x="20" y="196"/>
                  </a:moveTo>
                  <a:cubicBezTo>
                    <a:pt x="9" y="139"/>
                    <a:pt x="18" y="65"/>
                    <a:pt x="102" y="32"/>
                  </a:cubicBezTo>
                  <a:cubicBezTo>
                    <a:pt x="155" y="11"/>
                    <a:pt x="196" y="29"/>
                    <a:pt x="225" y="56"/>
                  </a:cubicBezTo>
                  <a:cubicBezTo>
                    <a:pt x="195" y="25"/>
                    <a:pt x="152" y="0"/>
                    <a:pt x="94" y="23"/>
                  </a:cubicBezTo>
                  <a:cubicBezTo>
                    <a:pt x="9" y="57"/>
                    <a:pt x="0" y="130"/>
                    <a:pt x="11" y="188"/>
                  </a:cubicBezTo>
                  <a:cubicBezTo>
                    <a:pt x="16" y="211"/>
                    <a:pt x="29" y="233"/>
                    <a:pt x="48" y="251"/>
                  </a:cubicBezTo>
                  <a:cubicBezTo>
                    <a:pt x="34" y="235"/>
                    <a:pt x="24" y="216"/>
                    <a:pt x="20" y="196"/>
                  </a:cubicBezTo>
                  <a:close/>
                </a:path>
              </a:pathLst>
            </a:custGeom>
            <a:solidFill>
              <a:srgbClr val="F3E3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endParaRPr lang="nl-NL" sz="2400"/>
            </a:p>
          </p:txBody>
        </p:sp>
        <p:sp>
          <p:nvSpPr>
            <p:cNvPr id="42" name="Freeform 26"/>
            <p:cNvSpPr>
              <a:spLocks/>
            </p:cNvSpPr>
            <p:nvPr/>
          </p:nvSpPr>
          <p:spPr bwMode="auto">
            <a:xfrm>
              <a:off x="739" y="1845"/>
              <a:ext cx="448" cy="611"/>
            </a:xfrm>
            <a:custGeom>
              <a:avLst/>
              <a:gdLst>
                <a:gd name="T0" fmla="*/ 2338 w 179"/>
                <a:gd name="T1" fmla="*/ 832 h 229"/>
                <a:gd name="T2" fmla="*/ 1817 w 179"/>
                <a:gd name="T3" fmla="*/ 0 h 229"/>
                <a:gd name="T4" fmla="*/ 2210 w 179"/>
                <a:gd name="T5" fmla="*/ 832 h 229"/>
                <a:gd name="T6" fmla="*/ 1179 w 179"/>
                <a:gd name="T7" fmla="*/ 3973 h 229"/>
                <a:gd name="T8" fmla="*/ 0 w 179"/>
                <a:gd name="T9" fmla="*/ 4237 h 229"/>
                <a:gd name="T10" fmla="*/ 1367 w 179"/>
                <a:gd name="T11" fmla="*/ 4008 h 229"/>
                <a:gd name="T12" fmla="*/ 2338 w 179"/>
                <a:gd name="T13" fmla="*/ 832 h 22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9" h="229">
                  <a:moveTo>
                    <a:pt x="149" y="44"/>
                  </a:moveTo>
                  <a:cubicBezTo>
                    <a:pt x="141" y="30"/>
                    <a:pt x="130" y="14"/>
                    <a:pt x="116" y="0"/>
                  </a:cubicBezTo>
                  <a:cubicBezTo>
                    <a:pt x="123" y="10"/>
                    <a:pt x="124" y="14"/>
                    <a:pt x="141" y="44"/>
                  </a:cubicBezTo>
                  <a:cubicBezTo>
                    <a:pt x="165" y="86"/>
                    <a:pt x="167" y="165"/>
                    <a:pt x="75" y="209"/>
                  </a:cubicBezTo>
                  <a:cubicBezTo>
                    <a:pt x="48" y="222"/>
                    <a:pt x="23" y="226"/>
                    <a:pt x="0" y="223"/>
                  </a:cubicBezTo>
                  <a:cubicBezTo>
                    <a:pt x="26" y="229"/>
                    <a:pt x="55" y="226"/>
                    <a:pt x="87" y="211"/>
                  </a:cubicBezTo>
                  <a:cubicBezTo>
                    <a:pt x="179" y="167"/>
                    <a:pt x="173" y="86"/>
                    <a:pt x="149" y="44"/>
                  </a:cubicBezTo>
                  <a:close/>
                </a:path>
              </a:pathLst>
            </a:custGeom>
            <a:solidFill>
              <a:srgbClr val="BC306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endParaRPr lang="nl-NL" sz="2400"/>
            </a:p>
          </p:txBody>
        </p:sp>
        <p:sp>
          <p:nvSpPr>
            <p:cNvPr id="43" name="Freeform 27"/>
            <p:cNvSpPr>
              <a:spLocks/>
            </p:cNvSpPr>
            <p:nvPr/>
          </p:nvSpPr>
          <p:spPr bwMode="auto">
            <a:xfrm>
              <a:off x="357" y="1587"/>
              <a:ext cx="912" cy="1024"/>
            </a:xfrm>
            <a:custGeom>
              <a:avLst/>
              <a:gdLst>
                <a:gd name="T0" fmla="*/ 2321 w 365"/>
                <a:gd name="T1" fmla="*/ 397 h 384"/>
                <a:gd name="T2" fmla="*/ 250 w 365"/>
                <a:gd name="T3" fmla="*/ 4531 h 384"/>
                <a:gd name="T4" fmla="*/ 3541 w 365"/>
                <a:gd name="T5" fmla="*/ 6827 h 384"/>
                <a:gd name="T6" fmla="*/ 5619 w 365"/>
                <a:gd name="T7" fmla="*/ 3379 h 384"/>
                <a:gd name="T8" fmla="*/ 2321 w 365"/>
                <a:gd name="T9" fmla="*/ 397 h 3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65" h="384">
                  <a:moveTo>
                    <a:pt x="149" y="21"/>
                  </a:moveTo>
                  <a:cubicBezTo>
                    <a:pt x="32" y="42"/>
                    <a:pt x="0" y="145"/>
                    <a:pt x="16" y="239"/>
                  </a:cubicBezTo>
                  <a:cubicBezTo>
                    <a:pt x="32" y="332"/>
                    <a:pt x="142" y="384"/>
                    <a:pt x="227" y="360"/>
                  </a:cubicBezTo>
                  <a:cubicBezTo>
                    <a:pt x="311" y="337"/>
                    <a:pt x="365" y="250"/>
                    <a:pt x="360" y="178"/>
                  </a:cubicBezTo>
                  <a:cubicBezTo>
                    <a:pt x="355" y="105"/>
                    <a:pt x="266" y="0"/>
                    <a:pt x="149" y="21"/>
                  </a:cubicBezTo>
                  <a:close/>
                </a:path>
              </a:pathLst>
            </a:custGeom>
            <a:noFill/>
            <a:ln w="7938" cap="rnd">
              <a:solidFill>
                <a:srgbClr val="58585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endParaRPr lang="nl-NL" sz="2400"/>
            </a:p>
          </p:txBody>
        </p:sp>
        <p:sp>
          <p:nvSpPr>
            <p:cNvPr id="44" name="Freeform 28"/>
            <p:cNvSpPr>
              <a:spLocks/>
            </p:cNvSpPr>
            <p:nvPr/>
          </p:nvSpPr>
          <p:spPr bwMode="auto">
            <a:xfrm>
              <a:off x="449" y="1648"/>
              <a:ext cx="755" cy="907"/>
            </a:xfrm>
            <a:custGeom>
              <a:avLst/>
              <a:gdLst>
                <a:gd name="T0" fmla="*/ 1533 w 302"/>
                <a:gd name="T1" fmla="*/ 662 h 340"/>
                <a:gd name="T2" fmla="*/ 188 w 302"/>
                <a:gd name="T3" fmla="*/ 3972 h 340"/>
                <a:gd name="T4" fmla="*/ 3188 w 302"/>
                <a:gd name="T5" fmla="*/ 5565 h 340"/>
                <a:gd name="T6" fmla="*/ 4208 w 302"/>
                <a:gd name="T7" fmla="*/ 2185 h 340"/>
                <a:gd name="T8" fmla="*/ 1533 w 302"/>
                <a:gd name="T9" fmla="*/ 662 h 3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2" h="340">
                  <a:moveTo>
                    <a:pt x="98" y="35"/>
                  </a:moveTo>
                  <a:cubicBezTo>
                    <a:pt x="9" y="70"/>
                    <a:pt x="0" y="148"/>
                    <a:pt x="12" y="209"/>
                  </a:cubicBezTo>
                  <a:cubicBezTo>
                    <a:pt x="25" y="275"/>
                    <a:pt x="105" y="340"/>
                    <a:pt x="204" y="293"/>
                  </a:cubicBezTo>
                  <a:cubicBezTo>
                    <a:pt x="302" y="246"/>
                    <a:pt x="295" y="159"/>
                    <a:pt x="269" y="115"/>
                  </a:cubicBezTo>
                  <a:cubicBezTo>
                    <a:pt x="243" y="70"/>
                    <a:pt x="187" y="0"/>
                    <a:pt x="98" y="35"/>
                  </a:cubicBezTo>
                  <a:close/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endParaRPr lang="nl-NL" sz="2400"/>
            </a:p>
          </p:txBody>
        </p:sp>
        <p:sp>
          <p:nvSpPr>
            <p:cNvPr id="45" name="Oval 29"/>
            <p:cNvSpPr>
              <a:spLocks noChangeArrowheads="1"/>
            </p:cNvSpPr>
            <p:nvPr/>
          </p:nvSpPr>
          <p:spPr bwMode="auto">
            <a:xfrm>
              <a:off x="592" y="1739"/>
              <a:ext cx="77" cy="8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pPr eaLnBrk="1" hangingPunct="1"/>
              <a:endParaRPr lang="nl-NL" altLang="nl-NL" sz="2400">
                <a:solidFill>
                  <a:srgbClr val="0070C0"/>
                </a:solidFill>
              </a:endParaRPr>
            </a:p>
          </p:txBody>
        </p:sp>
        <p:sp>
          <p:nvSpPr>
            <p:cNvPr id="46" name="Oval 30"/>
            <p:cNvSpPr>
              <a:spLocks noChangeArrowheads="1"/>
            </p:cNvSpPr>
            <p:nvPr/>
          </p:nvSpPr>
          <p:spPr bwMode="auto">
            <a:xfrm>
              <a:off x="669" y="1733"/>
              <a:ext cx="28" cy="3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pPr eaLnBrk="1" hangingPunct="1"/>
              <a:endParaRPr lang="nl-NL" altLang="nl-NL" sz="2400">
                <a:solidFill>
                  <a:srgbClr val="0070C0"/>
                </a:solidFill>
              </a:endParaRPr>
            </a:p>
          </p:txBody>
        </p:sp>
        <p:sp>
          <p:nvSpPr>
            <p:cNvPr id="47" name="Oval 31"/>
            <p:cNvSpPr>
              <a:spLocks noChangeArrowheads="1"/>
            </p:cNvSpPr>
            <p:nvPr/>
          </p:nvSpPr>
          <p:spPr bwMode="auto">
            <a:xfrm>
              <a:off x="567" y="1795"/>
              <a:ext cx="27" cy="29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pPr eaLnBrk="1" hangingPunct="1"/>
              <a:endParaRPr lang="nl-NL" altLang="nl-NL" sz="2400">
                <a:solidFill>
                  <a:srgbClr val="0070C0"/>
                </a:solidFill>
              </a:endParaRPr>
            </a:p>
          </p:txBody>
        </p:sp>
      </p:grpSp>
      <p:sp>
        <p:nvSpPr>
          <p:cNvPr id="48" name="PIJL-RECHTS 47"/>
          <p:cNvSpPr/>
          <p:nvPr/>
        </p:nvSpPr>
        <p:spPr>
          <a:xfrm rot="10800000">
            <a:off x="5436084" y="2790268"/>
            <a:ext cx="1351192" cy="480669"/>
          </a:xfrm>
          <a:prstGeom prst="rightArrow">
            <a:avLst/>
          </a:prstGeom>
          <a:solidFill>
            <a:schemeClr val="tx2"/>
          </a:solidFill>
          <a:ln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49" name="Tekstvak 48"/>
          <p:cNvSpPr txBox="1"/>
          <p:nvPr/>
        </p:nvSpPr>
        <p:spPr>
          <a:xfrm>
            <a:off x="3429050" y="1928033"/>
            <a:ext cx="554478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4400" dirty="0">
                <a:solidFill>
                  <a:schemeClr val="accent4"/>
                </a:solidFill>
              </a:rPr>
              <a:t>graft-versus-host ziekte</a:t>
            </a:r>
          </a:p>
        </p:txBody>
      </p:sp>
      <p:sp>
        <p:nvSpPr>
          <p:cNvPr id="50" name="PIJL-RECHTS 49"/>
          <p:cNvSpPr/>
          <p:nvPr/>
        </p:nvSpPr>
        <p:spPr>
          <a:xfrm>
            <a:off x="5579239" y="3520396"/>
            <a:ext cx="1351192" cy="480669"/>
          </a:xfrm>
          <a:prstGeom prst="rightArrow">
            <a:avLst/>
          </a:prstGeom>
          <a:solidFill>
            <a:schemeClr val="tx2"/>
          </a:solidFill>
          <a:ln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51" name="Tekstvak 50"/>
          <p:cNvSpPr txBox="1"/>
          <p:nvPr/>
        </p:nvSpPr>
        <p:spPr>
          <a:xfrm>
            <a:off x="4168420" y="4126540"/>
            <a:ext cx="4066049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4400" dirty="0">
                <a:solidFill>
                  <a:schemeClr val="accent4"/>
                </a:solidFill>
              </a:rPr>
              <a:t>rejectie</a:t>
            </a:r>
          </a:p>
          <a:p>
            <a:pPr algn="ctr"/>
            <a:r>
              <a:rPr lang="en-US" sz="4400" dirty="0">
                <a:solidFill>
                  <a:schemeClr val="accent4"/>
                </a:solidFill>
              </a:rPr>
              <a:t>host-versus-graft</a:t>
            </a:r>
            <a:endParaRPr lang="nl-NL" sz="4400" dirty="0">
              <a:solidFill>
                <a:schemeClr val="accent4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3912309" y="3015798"/>
            <a:ext cx="9270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host</a:t>
            </a:r>
            <a:endParaRPr lang="nl-NL" sz="3200" b="1" dirty="0"/>
          </a:p>
        </p:txBody>
      </p:sp>
      <p:sp>
        <p:nvSpPr>
          <p:cNvPr id="58" name="TextBox 57"/>
          <p:cNvSpPr txBox="1"/>
          <p:nvPr/>
        </p:nvSpPr>
        <p:spPr>
          <a:xfrm>
            <a:off x="7468204" y="2984258"/>
            <a:ext cx="9877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graft</a:t>
            </a:r>
            <a:endParaRPr lang="nl-NL" sz="3200" b="1" dirty="0"/>
          </a:p>
        </p:txBody>
      </p:sp>
    </p:spTree>
    <p:extLst>
      <p:ext uri="{BB962C8B-B14F-4D97-AF65-F5344CB8AC3E}">
        <p14:creationId xmlns:p14="http://schemas.microsoft.com/office/powerpoint/2010/main" val="1637447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49" grpId="0"/>
      <p:bldP spid="50" grpId="0" animBg="1"/>
      <p:bldP spid="5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5" descr="1048885-1079570-1669">
            <a:extLst>
              <a:ext uri="{FF2B5EF4-FFF2-40B4-BE49-F238E27FC236}">
                <a16:creationId xmlns:a16="http://schemas.microsoft.com/office/drawing/2014/main" id="{7E11DFEA-AD23-4475-A405-6D255297F5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56320" y="1027907"/>
            <a:ext cx="2802963" cy="4430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\\ds\la\Data\laami\Users\espierin\Presentations\0365-0596-abd-88-05-0799-gf01.jpg">
            <a:extLst>
              <a:ext uri="{FF2B5EF4-FFF2-40B4-BE49-F238E27FC236}">
                <a16:creationId xmlns:a16="http://schemas.microsoft.com/office/drawing/2014/main" id="{1071667B-87AE-4B25-B06D-7F4B76C74D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41300" y="1027906"/>
            <a:ext cx="3403600" cy="340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\\ds\la\Data\laami\Users\espierin\Presentations\graft-versus-host-disease-7.jpg">
            <a:extLst>
              <a:ext uri="{FF2B5EF4-FFF2-40B4-BE49-F238E27FC236}">
                <a16:creationId xmlns:a16="http://schemas.microsoft.com/office/drawing/2014/main" id="{262B83FA-CD96-47A0-B779-2E39FF43EE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971752" y="1027907"/>
            <a:ext cx="4874656" cy="2938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241300" y="365125"/>
            <a:ext cx="11950700" cy="1325563"/>
          </a:xfrm>
        </p:spPr>
        <p:txBody>
          <a:bodyPr anchor="t"/>
          <a:lstStyle/>
          <a:p>
            <a:r>
              <a:rPr lang="nl-NL" dirty="0"/>
              <a:t>Graft-versus-host ziekte</a:t>
            </a:r>
            <a:endParaRPr lang="en-GB" dirty="0"/>
          </a:p>
        </p:txBody>
      </p:sp>
      <p:sp>
        <p:nvSpPr>
          <p:cNvPr id="6" name="Titel 3">
            <a:extLst>
              <a:ext uri="{FF2B5EF4-FFF2-40B4-BE49-F238E27FC236}">
                <a16:creationId xmlns:a16="http://schemas.microsoft.com/office/drawing/2014/main" id="{B7C6A1B5-0EFE-40D7-A076-761B3D5E26E6}"/>
              </a:ext>
            </a:extLst>
          </p:cNvPr>
          <p:cNvSpPr txBox="1">
            <a:spLocks/>
          </p:cNvSpPr>
          <p:nvPr/>
        </p:nvSpPr>
        <p:spPr>
          <a:xfrm>
            <a:off x="909145" y="5488086"/>
            <a:ext cx="10515600" cy="634944"/>
          </a:xfrm>
          <a:prstGeom prst="rect">
            <a:avLst/>
          </a:prstGeom>
          <a:solidFill>
            <a:schemeClr val="tx2"/>
          </a:solidFill>
          <a:ln>
            <a:solidFill>
              <a:schemeClr val="accent6"/>
            </a:solidFill>
          </a:ln>
        </p:spPr>
        <p:txBody>
          <a:bodyPr vert="horz" lIns="91440" tIns="45720" rIns="91440" bIns="45720" rtlCol="0" anchor="ctr">
            <a:normAutofit fontScale="5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8AB9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nl-NL" dirty="0" err="1">
                <a:solidFill>
                  <a:schemeClr val="bg2"/>
                </a:solidFill>
              </a:rPr>
              <a:t>Immuuncellen</a:t>
            </a:r>
            <a:r>
              <a:rPr lang="nl-NL" dirty="0">
                <a:solidFill>
                  <a:schemeClr val="bg2"/>
                </a:solidFill>
              </a:rPr>
              <a:t> van de donor (graft) vallen </a:t>
            </a:r>
          </a:p>
          <a:p>
            <a:pPr algn="ctr"/>
            <a:r>
              <a:rPr lang="nl-NL" dirty="0">
                <a:solidFill>
                  <a:schemeClr val="bg2"/>
                </a:solidFill>
              </a:rPr>
              <a:t>het gehele lichaam van de ontvanger (host) aan</a:t>
            </a:r>
            <a:endParaRPr lang="en-GB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07157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838200" y="365125"/>
            <a:ext cx="11353800" cy="1325563"/>
          </a:xfrm>
        </p:spPr>
        <p:txBody>
          <a:bodyPr>
            <a:normAutofit/>
          </a:bodyPr>
          <a:lstStyle/>
          <a:p>
            <a:r>
              <a:rPr lang="nl-NL" dirty="0"/>
              <a:t>Goede HLA matching levert een beter resultaat</a:t>
            </a:r>
          </a:p>
        </p:txBody>
      </p:sp>
      <p:grpSp>
        <p:nvGrpSpPr>
          <p:cNvPr id="8" name="Groep 7"/>
          <p:cNvGrpSpPr/>
          <p:nvPr/>
        </p:nvGrpSpPr>
        <p:grpSpPr>
          <a:xfrm>
            <a:off x="1207906" y="1000665"/>
            <a:ext cx="9419837" cy="5177047"/>
            <a:chOff x="1570038" y="1411125"/>
            <a:chExt cx="6053072" cy="3374985"/>
          </a:xfrm>
        </p:grpSpPr>
        <p:pic>
          <p:nvPicPr>
            <p:cNvPr id="5" name="Afbeelding 4"/>
            <p:cNvPicPr>
              <a:picLocks noChangeAspect="1"/>
            </p:cNvPicPr>
            <p:nvPr/>
          </p:nvPicPr>
          <p:blipFill rotWithShape="1">
            <a:blip r:embed="rId3" cstate="print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449" b="5315"/>
            <a:stretch/>
          </p:blipFill>
          <p:spPr bwMode="auto">
            <a:xfrm>
              <a:off x="1570038" y="1411125"/>
              <a:ext cx="6053072" cy="33749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echthoek 6"/>
            <p:cNvSpPr/>
            <p:nvPr/>
          </p:nvSpPr>
          <p:spPr>
            <a:xfrm>
              <a:off x="4596574" y="3670948"/>
              <a:ext cx="2789237" cy="43973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l-NL" sz="2400" dirty="0"/>
            </a:p>
          </p:txBody>
        </p:sp>
        <p:sp>
          <p:nvSpPr>
            <p:cNvPr id="6" name="Tekstvak 2"/>
            <p:cNvSpPr txBox="1">
              <a:spLocks noChangeArrowheads="1"/>
            </p:cNvSpPr>
            <p:nvPr/>
          </p:nvSpPr>
          <p:spPr bwMode="auto">
            <a:xfrm>
              <a:off x="4556124" y="3802711"/>
              <a:ext cx="2729354" cy="2847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r>
                <a:rPr lang="nl-NL" altLang="nl-NL" sz="1867" dirty="0"/>
                <a:t>HR: 1.36; 95%-CI: 1.07-1.73; p=0.01</a:t>
              </a:r>
            </a:p>
          </p:txBody>
        </p:sp>
      </p:grp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8192613" y="6519446"/>
            <a:ext cx="399938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FR" sz="1600" b="1" dirty="0" err="1">
                <a:solidFill>
                  <a:schemeClr val="accent5"/>
                </a:solidFill>
                <a:latin typeface="Arial" pitchFamily="34" charset="0"/>
              </a:rPr>
              <a:t>Geneugelijk</a:t>
            </a:r>
            <a:r>
              <a:rPr lang="fr-FR" sz="1600" b="1" dirty="0">
                <a:solidFill>
                  <a:schemeClr val="accent5"/>
                </a:solidFill>
                <a:latin typeface="Arial" pitchFamily="34" charset="0"/>
              </a:rPr>
              <a:t> </a:t>
            </a:r>
            <a:r>
              <a:rPr lang="fr-FR" sz="1600" b="1" i="1" dirty="0">
                <a:solidFill>
                  <a:schemeClr val="accent5"/>
                </a:solidFill>
                <a:latin typeface="Arial" pitchFamily="34" charset="0"/>
              </a:rPr>
              <a:t>et al</a:t>
            </a:r>
            <a:r>
              <a:rPr lang="fr-FR" sz="1600" b="1" dirty="0">
                <a:solidFill>
                  <a:schemeClr val="accent5"/>
                </a:solidFill>
                <a:latin typeface="Arial" pitchFamily="34" charset="0"/>
              </a:rPr>
              <a:t>. Front. </a:t>
            </a:r>
            <a:r>
              <a:rPr lang="fr-FR" sz="1600" b="1" dirty="0" err="1">
                <a:solidFill>
                  <a:schemeClr val="accent5"/>
                </a:solidFill>
                <a:latin typeface="Arial" pitchFamily="34" charset="0"/>
              </a:rPr>
              <a:t>Immunol</a:t>
            </a:r>
            <a:r>
              <a:rPr lang="fr-FR" sz="1600" b="1" dirty="0">
                <a:solidFill>
                  <a:schemeClr val="accent5"/>
                </a:solidFill>
                <a:latin typeface="Arial" pitchFamily="34" charset="0"/>
              </a:rPr>
              <a:t>. 2019 </a:t>
            </a:r>
          </a:p>
        </p:txBody>
      </p:sp>
    </p:spTree>
    <p:extLst>
      <p:ext uri="{BB962C8B-B14F-4D97-AF65-F5344CB8AC3E}">
        <p14:creationId xmlns:p14="http://schemas.microsoft.com/office/powerpoint/2010/main" val="36644204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40A438E-775F-A764-B5CF-B9AB22D6B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HLA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partnerselectie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F2A3CF1-CFB6-DAC3-2F20-99EF96D5D3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33898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Welke</a:t>
            </a:r>
            <a:r>
              <a:rPr lang="en-US" dirty="0"/>
              <a:t> HLA loci in de </a:t>
            </a:r>
            <a:r>
              <a:rPr lang="en-US" dirty="0" err="1"/>
              <a:t>donorselectie</a:t>
            </a:r>
            <a:r>
              <a:rPr lang="en-US" dirty="0"/>
              <a:t>?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 b="0" dirty="0">
                <a:solidFill>
                  <a:srgbClr val="004285"/>
                </a:solidFill>
              </a:rPr>
              <a:t>HLA matching en donor selectie voor allogene </a:t>
            </a:r>
            <a:r>
              <a:rPr lang="nl-NL" b="0" dirty="0" err="1">
                <a:solidFill>
                  <a:srgbClr val="004285"/>
                </a:solidFill>
              </a:rPr>
              <a:t>gematchte</a:t>
            </a:r>
            <a:r>
              <a:rPr lang="nl-NL" b="0" dirty="0">
                <a:solidFill>
                  <a:srgbClr val="004285"/>
                </a:solidFill>
              </a:rPr>
              <a:t> </a:t>
            </a:r>
            <a:r>
              <a:rPr lang="nl-NL" b="0" dirty="0" err="1">
                <a:solidFill>
                  <a:srgbClr val="004285"/>
                </a:solidFill>
              </a:rPr>
              <a:t>ongerelateerde</a:t>
            </a:r>
            <a:r>
              <a:rPr lang="nl-NL" b="0" dirty="0">
                <a:solidFill>
                  <a:srgbClr val="004285"/>
                </a:solidFill>
              </a:rPr>
              <a:t> stamcel transplantatie </a:t>
            </a:r>
          </a:p>
          <a:p>
            <a:endParaRPr lang="nl-NL" b="0" dirty="0">
              <a:solidFill>
                <a:srgbClr val="004285"/>
              </a:solidFill>
            </a:endParaRP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nl-NL" dirty="0">
                <a:solidFill>
                  <a:srgbClr val="FC6039"/>
                </a:solidFill>
              </a:rPr>
              <a:t>US</a:t>
            </a:r>
            <a:r>
              <a:rPr lang="nl-NL" b="0" dirty="0">
                <a:solidFill>
                  <a:srgbClr val="004285"/>
                </a:solidFill>
              </a:rPr>
              <a:t> standaard: </a:t>
            </a:r>
            <a:r>
              <a:rPr lang="nl-NL" dirty="0">
                <a:solidFill>
                  <a:srgbClr val="FC6039"/>
                </a:solidFill>
              </a:rPr>
              <a:t>8/8 </a:t>
            </a:r>
            <a:r>
              <a:rPr lang="nl-NL" dirty="0" err="1">
                <a:solidFill>
                  <a:srgbClr val="FC6039"/>
                </a:solidFill>
              </a:rPr>
              <a:t>matched</a:t>
            </a:r>
            <a:r>
              <a:rPr lang="nl-NL" b="0" dirty="0">
                <a:solidFill>
                  <a:srgbClr val="004285"/>
                </a:solidFill>
              </a:rPr>
              <a:t> </a:t>
            </a:r>
            <a:br>
              <a:rPr lang="nl-NL" b="0" dirty="0">
                <a:solidFill>
                  <a:srgbClr val="004285"/>
                </a:solidFill>
              </a:rPr>
            </a:br>
            <a:r>
              <a:rPr lang="nl-NL" b="0" dirty="0">
                <a:solidFill>
                  <a:srgbClr val="004285"/>
                </a:solidFill>
              </a:rPr>
              <a:t>voor de </a:t>
            </a:r>
            <a:r>
              <a:rPr lang="nl-NL" b="0" dirty="0" err="1">
                <a:solidFill>
                  <a:srgbClr val="004285"/>
                </a:solidFill>
              </a:rPr>
              <a:t>loci</a:t>
            </a:r>
            <a:r>
              <a:rPr lang="nl-NL" b="0" dirty="0">
                <a:solidFill>
                  <a:srgbClr val="004285"/>
                </a:solidFill>
              </a:rPr>
              <a:t> HLA-A, HLA-B, HLA-C, en HLA-DRB1 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endParaRPr lang="nl-NL" b="0" dirty="0">
              <a:solidFill>
                <a:srgbClr val="004285"/>
              </a:solidFill>
            </a:endParaRP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nl-NL" dirty="0">
                <a:solidFill>
                  <a:srgbClr val="FC6039"/>
                </a:solidFill>
              </a:rPr>
              <a:t>Europese</a:t>
            </a:r>
            <a:r>
              <a:rPr lang="nl-NL" b="0" dirty="0">
                <a:solidFill>
                  <a:srgbClr val="004285"/>
                </a:solidFill>
              </a:rPr>
              <a:t> standaard: </a:t>
            </a:r>
            <a:r>
              <a:rPr lang="nl-NL" dirty="0">
                <a:solidFill>
                  <a:srgbClr val="FC6039"/>
                </a:solidFill>
              </a:rPr>
              <a:t>10/10</a:t>
            </a:r>
            <a:r>
              <a:rPr lang="nl-NL" b="0" dirty="0">
                <a:solidFill>
                  <a:srgbClr val="004285"/>
                </a:solidFill>
              </a:rPr>
              <a:t> </a:t>
            </a:r>
            <a:r>
              <a:rPr lang="nl-NL" dirty="0" err="1">
                <a:solidFill>
                  <a:srgbClr val="FC6039"/>
                </a:solidFill>
              </a:rPr>
              <a:t>matched</a:t>
            </a:r>
            <a:r>
              <a:rPr lang="nl-NL" dirty="0">
                <a:solidFill>
                  <a:srgbClr val="FC6039"/>
                </a:solidFill>
              </a:rPr>
              <a:t> </a:t>
            </a:r>
            <a:br>
              <a:rPr lang="nl-NL" b="0" dirty="0">
                <a:solidFill>
                  <a:srgbClr val="004285"/>
                </a:solidFill>
              </a:rPr>
            </a:br>
            <a:r>
              <a:rPr lang="nl-NL" b="0" dirty="0">
                <a:solidFill>
                  <a:srgbClr val="004285"/>
                </a:solidFill>
              </a:rPr>
              <a:t>voor de </a:t>
            </a:r>
            <a:r>
              <a:rPr lang="nl-NL" b="0" dirty="0" err="1">
                <a:solidFill>
                  <a:srgbClr val="004285"/>
                </a:solidFill>
              </a:rPr>
              <a:t>loci</a:t>
            </a:r>
            <a:r>
              <a:rPr lang="nl-NL" b="0" dirty="0">
                <a:solidFill>
                  <a:srgbClr val="004285"/>
                </a:solidFill>
              </a:rPr>
              <a:t> HLA-A, HLA-B, HLA-C, HLA-DRB1, en </a:t>
            </a:r>
            <a:r>
              <a:rPr lang="nl-NL" dirty="0">
                <a:solidFill>
                  <a:srgbClr val="FC6039"/>
                </a:solidFill>
              </a:rPr>
              <a:t>HLA-DQB1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endParaRPr lang="en-US" b="0" u="sng" dirty="0">
              <a:solidFill>
                <a:srgbClr val="004285"/>
              </a:solidFill>
            </a:endParaRP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rgbClr val="004285"/>
                </a:solidFill>
              </a:rPr>
              <a:t>Er is </a:t>
            </a:r>
            <a:r>
              <a:rPr lang="en-US" b="0" dirty="0" err="1">
                <a:solidFill>
                  <a:srgbClr val="004285"/>
                </a:solidFill>
              </a:rPr>
              <a:t>een</a:t>
            </a:r>
            <a:r>
              <a:rPr lang="en-US" b="0" dirty="0">
                <a:solidFill>
                  <a:srgbClr val="004285"/>
                </a:solidFill>
              </a:rPr>
              <a:t> </a:t>
            </a:r>
            <a:r>
              <a:rPr lang="en-US" b="0" dirty="0" err="1">
                <a:solidFill>
                  <a:srgbClr val="004285"/>
                </a:solidFill>
              </a:rPr>
              <a:t>toenemende</a:t>
            </a:r>
            <a:r>
              <a:rPr lang="en-US" b="0" dirty="0">
                <a:solidFill>
                  <a:srgbClr val="004285"/>
                </a:solidFill>
              </a:rPr>
              <a:t> trend om </a:t>
            </a:r>
            <a:r>
              <a:rPr lang="en-US" dirty="0">
                <a:solidFill>
                  <a:srgbClr val="FC6039"/>
                </a:solidFill>
              </a:rPr>
              <a:t>HLA-DPB1</a:t>
            </a:r>
            <a:r>
              <a:rPr lang="en-US" b="0" dirty="0">
                <a:solidFill>
                  <a:srgbClr val="004285"/>
                </a:solidFill>
              </a:rPr>
              <a:t> mee te </a:t>
            </a:r>
            <a:r>
              <a:rPr lang="en-US" b="0" dirty="0" err="1">
                <a:solidFill>
                  <a:srgbClr val="004285"/>
                </a:solidFill>
              </a:rPr>
              <a:t>nemen</a:t>
            </a:r>
            <a:r>
              <a:rPr lang="en-US" b="0" dirty="0">
                <a:solidFill>
                  <a:srgbClr val="004285"/>
                </a:solidFill>
              </a:rPr>
              <a:t> in de matching</a:t>
            </a:r>
            <a:endParaRPr lang="nl-NL" b="0" dirty="0">
              <a:solidFill>
                <a:srgbClr val="004285"/>
              </a:solidFill>
            </a:endParaRPr>
          </a:p>
          <a:p>
            <a:pPr marL="380990" indent="-380990">
              <a:buFont typeface="Arial" panose="020B0604020202020204" pitchFamily="34" charset="0"/>
              <a:buChar char="•"/>
            </a:pPr>
            <a:endParaRPr lang="en-US" b="0" u="sng" dirty="0">
              <a:solidFill>
                <a:srgbClr val="004285"/>
              </a:solidFill>
            </a:endParaRPr>
          </a:p>
          <a:p>
            <a:pPr marL="380990" indent="-380990">
              <a:buFont typeface="Arial" panose="020B0604020202020204" pitchFamily="34" charset="0"/>
              <a:buChar char="•"/>
            </a:pPr>
            <a:endParaRPr lang="nl-NL" b="0" u="sng" dirty="0">
              <a:solidFill>
                <a:srgbClr val="004285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211994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AE3BC17-C643-47E3-90E3-07DC1F4303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606"/>
            <a:ext cx="12196381" cy="5597497"/>
          </a:xfrm>
          <a:prstGeom prst="rect">
            <a:avLst/>
          </a:prstGeom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7178040" y="6420485"/>
            <a:ext cx="501396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fr-FR" sz="1600" dirty="0">
                <a:solidFill>
                  <a:schemeClr val="bg1"/>
                </a:solidFill>
                <a:latin typeface="Arial" pitchFamily="34" charset="0"/>
              </a:rPr>
              <a:t>https://wmda.info/ - </a:t>
            </a:r>
            <a:r>
              <a:rPr lang="fr-FR" sz="1600" dirty="0" err="1">
                <a:solidFill>
                  <a:schemeClr val="bg1"/>
                </a:solidFill>
                <a:latin typeface="Arial" pitchFamily="34" charset="0"/>
              </a:rPr>
              <a:t>Accessed</a:t>
            </a:r>
            <a:r>
              <a:rPr lang="fr-FR" sz="1600" dirty="0">
                <a:solidFill>
                  <a:schemeClr val="bg1"/>
                </a:solidFill>
                <a:latin typeface="Arial" pitchFamily="34" charset="0"/>
              </a:rPr>
              <a:t> </a:t>
            </a:r>
            <a:r>
              <a:rPr lang="fr-FR" sz="1600" dirty="0" err="1">
                <a:solidFill>
                  <a:schemeClr val="bg1"/>
                </a:solidFill>
                <a:latin typeface="Arial" pitchFamily="34" charset="0"/>
              </a:rPr>
              <a:t>September</a:t>
            </a:r>
            <a:r>
              <a:rPr lang="fr-FR" sz="1600" dirty="0">
                <a:solidFill>
                  <a:schemeClr val="bg1"/>
                </a:solidFill>
                <a:latin typeface="Arial" pitchFamily="34" charset="0"/>
              </a:rPr>
              <a:t> 12, 2023</a:t>
            </a:r>
          </a:p>
        </p:txBody>
      </p:sp>
      <p:sp>
        <p:nvSpPr>
          <p:cNvPr id="3" name="Rectangle 2"/>
          <p:cNvSpPr/>
          <p:nvPr/>
        </p:nvSpPr>
        <p:spPr>
          <a:xfrm>
            <a:off x="2367206" y="2316843"/>
            <a:ext cx="3191765" cy="540657"/>
          </a:xfrm>
          <a:prstGeom prst="rect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7" name="Rectangle 6"/>
          <p:cNvSpPr/>
          <p:nvPr/>
        </p:nvSpPr>
        <p:spPr>
          <a:xfrm>
            <a:off x="2435786" y="3887132"/>
            <a:ext cx="1815452" cy="1643083"/>
          </a:xfrm>
          <a:prstGeom prst="rect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</p:spTree>
    <p:extLst>
      <p:ext uri="{BB962C8B-B14F-4D97-AF65-F5344CB8AC3E}">
        <p14:creationId xmlns:p14="http://schemas.microsoft.com/office/powerpoint/2010/main" val="2506881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Stichting</a:t>
            </a:r>
            <a:r>
              <a:rPr lang="en-GB" dirty="0"/>
              <a:t> Matchis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nl-NL" dirty="0"/>
              <a:t>Het werven van Nederlandse stamcel donoren</a:t>
            </a:r>
          </a:p>
          <a:p>
            <a:endParaRPr lang="nl-NL" dirty="0"/>
          </a:p>
          <a:p>
            <a:r>
              <a:rPr lang="nl-NL" dirty="0"/>
              <a:t>Het registreren en actualiseren  van deze data in de internationale database van de World </a:t>
            </a:r>
            <a:r>
              <a:rPr lang="nl-NL" dirty="0" err="1"/>
              <a:t>Marrow</a:t>
            </a:r>
            <a:r>
              <a:rPr lang="nl-NL" dirty="0"/>
              <a:t> Donor </a:t>
            </a:r>
            <a:r>
              <a:rPr lang="nl-NL" dirty="0" err="1"/>
              <a:t>Associaton</a:t>
            </a:r>
            <a:r>
              <a:rPr lang="nl-NL" dirty="0"/>
              <a:t> (WMDA)</a:t>
            </a:r>
          </a:p>
          <a:p>
            <a:endParaRPr lang="nl-NL" dirty="0"/>
          </a:p>
          <a:p>
            <a:r>
              <a:rPr lang="nl-NL" dirty="0"/>
              <a:t>Het verwerken van nationale en internationale verzoeken voor Nederlandse donoren</a:t>
            </a:r>
          </a:p>
          <a:p>
            <a:endParaRPr lang="nl-NL" dirty="0"/>
          </a:p>
          <a:p>
            <a:r>
              <a:rPr lang="nl-NL" dirty="0"/>
              <a:t>Het faciliteren van donor </a:t>
            </a:r>
            <a:r>
              <a:rPr lang="nl-NL" dirty="0" err="1"/>
              <a:t>searches</a:t>
            </a:r>
            <a:r>
              <a:rPr lang="nl-NL" dirty="0"/>
              <a:t> en </a:t>
            </a:r>
            <a:r>
              <a:rPr lang="nl-NL" dirty="0" err="1"/>
              <a:t>transplanties</a:t>
            </a:r>
            <a:r>
              <a:rPr lang="nl-NL" dirty="0"/>
              <a:t> voor Nederlandse patiënten</a:t>
            </a:r>
          </a:p>
        </p:txBody>
      </p:sp>
    </p:spTree>
    <p:extLst>
      <p:ext uri="{BB962C8B-B14F-4D97-AF65-F5344CB8AC3E}">
        <p14:creationId xmlns:p14="http://schemas.microsoft.com/office/powerpoint/2010/main" val="17538672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De Nederlandse Donor Database omvat</a:t>
            </a:r>
            <a:br>
              <a:rPr lang="nl-NL" dirty="0"/>
            </a:br>
            <a:r>
              <a:rPr lang="nl-NL" dirty="0"/>
              <a:t>&gt; 400.000 registraties (eind 2022)</a:t>
            </a:r>
          </a:p>
        </p:txBody>
      </p:sp>
      <p:graphicFrame>
        <p:nvGraphicFramePr>
          <p:cNvPr id="5" name="Content Placeholder 5">
            <a:extLst>
              <a:ext uri="{FF2B5EF4-FFF2-40B4-BE49-F238E27FC236}">
                <a16:creationId xmlns:a16="http://schemas.microsoft.com/office/drawing/2014/main" id="{689D4ACA-2A07-5318-07CF-A88DAE0CE27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19342251"/>
              </p:ext>
            </p:extLst>
          </p:nvPr>
        </p:nvGraphicFramePr>
        <p:xfrm>
          <a:off x="838200" y="1825625"/>
          <a:ext cx="10515600" cy="39354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63321563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090171-318D-1692-D1D1-99C9BAE078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nl-NL" dirty="0"/>
              <a:t>The </a:t>
            </a:r>
            <a:r>
              <a:rPr lang="nl-NL" dirty="0" err="1"/>
              <a:t>world</a:t>
            </a:r>
            <a:r>
              <a:rPr lang="nl-NL" dirty="0"/>
              <a:t> of stem-</a:t>
            </a:r>
            <a:r>
              <a:rPr lang="nl-NL" dirty="0" err="1"/>
              <a:t>cell</a:t>
            </a:r>
            <a:r>
              <a:rPr lang="nl-NL" dirty="0"/>
              <a:t> </a:t>
            </a:r>
            <a:r>
              <a:rPr lang="nl-NL" dirty="0" err="1"/>
              <a:t>registries</a:t>
            </a:r>
            <a:r>
              <a:rPr lang="nl-NL" dirty="0"/>
              <a:t> (n=138)</a:t>
            </a:r>
            <a:endParaRPr lang="LID4096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A6F16B7-B22E-4875-80D9-9CAB4EB16CC5}"/>
              </a:ext>
            </a:extLst>
          </p:cNvPr>
          <p:cNvSpPr txBox="1"/>
          <p:nvPr/>
        </p:nvSpPr>
        <p:spPr>
          <a:xfrm>
            <a:off x="6562574" y="6428028"/>
            <a:ext cx="56294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nl-NL" dirty="0">
                <a:solidFill>
                  <a:schemeClr val="bg1">
                    <a:lumMod val="95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https://statistics.wmda.info/</a:t>
            </a:r>
            <a:r>
              <a:rPr lang="nl-NL" dirty="0">
                <a:solidFill>
                  <a:schemeClr val="bg1">
                    <a:lumMod val="95000"/>
                  </a:schemeClr>
                </a:solidFill>
              </a:rPr>
              <a:t> - </a:t>
            </a:r>
            <a:r>
              <a:rPr lang="nl-NL" dirty="0" err="1">
                <a:solidFill>
                  <a:schemeClr val="bg1">
                    <a:lumMod val="95000"/>
                  </a:schemeClr>
                </a:solidFill>
              </a:rPr>
              <a:t>Accessed</a:t>
            </a:r>
            <a:r>
              <a:rPr lang="nl-NL" dirty="0">
                <a:solidFill>
                  <a:schemeClr val="bg1">
                    <a:lumMod val="95000"/>
                  </a:schemeClr>
                </a:solidFill>
              </a:rPr>
              <a:t> August 23, 2023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B3FB4CC9-05E2-4033-AA53-E9841FCBB2C8}"/>
              </a:ext>
            </a:extLst>
          </p:cNvPr>
          <p:cNvGraphicFramePr>
            <a:graphicFrameLocks noGrp="1"/>
          </p:cNvGraphicFramePr>
          <p:nvPr/>
        </p:nvGraphicFramePr>
        <p:xfrm>
          <a:off x="1428750" y="1204912"/>
          <a:ext cx="8774713" cy="47625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27038">
                  <a:extLst>
                    <a:ext uri="{9D8B030D-6E8A-4147-A177-3AD203B41FA5}">
                      <a16:colId xmlns:a16="http://schemas.microsoft.com/office/drawing/2014/main" val="1103290644"/>
                    </a:ext>
                  </a:extLst>
                </a:gridCol>
                <a:gridCol w="5571109">
                  <a:extLst>
                    <a:ext uri="{9D8B030D-6E8A-4147-A177-3AD203B41FA5}">
                      <a16:colId xmlns:a16="http://schemas.microsoft.com/office/drawing/2014/main" val="452372650"/>
                    </a:ext>
                  </a:extLst>
                </a:gridCol>
                <a:gridCol w="1979359">
                  <a:extLst>
                    <a:ext uri="{9D8B030D-6E8A-4147-A177-3AD203B41FA5}">
                      <a16:colId xmlns:a16="http://schemas.microsoft.com/office/drawing/2014/main" val="4239465262"/>
                    </a:ext>
                  </a:extLst>
                </a:gridCol>
                <a:gridCol w="797207">
                  <a:extLst>
                    <a:ext uri="{9D8B030D-6E8A-4147-A177-3AD203B41FA5}">
                      <a16:colId xmlns:a16="http://schemas.microsoft.com/office/drawing/2014/main" val="1135831940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nl-NL" sz="15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Rank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500" u="none" strike="noStrike" dirty="0" err="1">
                          <a:effectLst/>
                          <a:latin typeface="+mn-lt"/>
                        </a:rPr>
                        <a:t>Organisation</a:t>
                      </a:r>
                      <a:endParaRPr lang="nl-NL" sz="15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500" u="none" strike="noStrike">
                          <a:effectLst/>
                          <a:latin typeface="+mn-lt"/>
                        </a:rPr>
                        <a:t>Country</a:t>
                      </a:r>
                      <a:endParaRPr lang="nl-NL" sz="1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500" u="none" strike="noStrike" dirty="0">
                          <a:effectLst/>
                          <a:latin typeface="+mn-lt"/>
                        </a:rPr>
                        <a:t>Total</a:t>
                      </a:r>
                      <a:endParaRPr lang="nl-NL" sz="15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16420704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 dirty="0">
                          <a:effectLst/>
                          <a:latin typeface="+mn-lt"/>
                        </a:rPr>
                        <a:t>NMDP-National Marrow Donor Program/Be The Match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500" u="none" strike="noStrike">
                          <a:effectLst/>
                          <a:latin typeface="+mn-lt"/>
                        </a:rPr>
                        <a:t>United States of America</a:t>
                      </a:r>
                      <a:endParaRPr lang="nl-NL" sz="1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500" u="none" strike="noStrike" dirty="0">
                          <a:effectLst/>
                          <a:latin typeface="+mn-lt"/>
                        </a:rPr>
                        <a:t>9 133 041</a:t>
                      </a:r>
                      <a:endParaRPr lang="nl-NL" sz="15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0613052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nl-NL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500" u="none" strike="noStrike" dirty="0">
                          <a:effectLst/>
                          <a:latin typeface="+mn-lt"/>
                        </a:rPr>
                        <a:t>DKMS Donor Center</a:t>
                      </a:r>
                      <a:endParaRPr lang="nl-NL" sz="15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500" u="none" strike="noStrike">
                          <a:effectLst/>
                          <a:latin typeface="+mn-lt"/>
                        </a:rPr>
                        <a:t>Germany</a:t>
                      </a:r>
                      <a:endParaRPr lang="nl-NL" sz="1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500" u="none" strike="noStrike" dirty="0">
                          <a:effectLst/>
                          <a:latin typeface="+mn-lt"/>
                        </a:rPr>
                        <a:t>7 624 014</a:t>
                      </a:r>
                      <a:endParaRPr lang="nl-NL" sz="15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4509478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pt-BR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500" u="none" strike="noStrike" dirty="0">
                          <a:effectLst/>
                          <a:latin typeface="+mn-lt"/>
                        </a:rPr>
                        <a:t>REDOME - Registro Nacional de Doadores Voluntarios de Medula Ossea</a:t>
                      </a:r>
                      <a:endParaRPr lang="pt-BR" sz="15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500" u="none" strike="noStrike">
                          <a:effectLst/>
                          <a:latin typeface="+mn-lt"/>
                        </a:rPr>
                        <a:t>Brazil</a:t>
                      </a:r>
                      <a:endParaRPr lang="nl-NL" sz="1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500" u="none" strike="noStrike" dirty="0">
                          <a:effectLst/>
                          <a:latin typeface="+mn-lt"/>
                        </a:rPr>
                        <a:t>5 067 278</a:t>
                      </a:r>
                      <a:endParaRPr lang="nl-NL" sz="15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9232049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nl-NL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500" u="none" strike="noStrike" dirty="0">
                          <a:effectLst/>
                          <a:latin typeface="+mn-lt"/>
                        </a:rPr>
                        <a:t>ZKRD - </a:t>
                      </a:r>
                      <a:r>
                        <a:rPr lang="nl-NL" sz="1500" u="none" strike="noStrike" dirty="0" err="1">
                          <a:effectLst/>
                          <a:latin typeface="+mn-lt"/>
                        </a:rPr>
                        <a:t>Zentrales</a:t>
                      </a:r>
                      <a:r>
                        <a:rPr lang="nl-NL" sz="1500" u="none" strike="noStrike" dirty="0">
                          <a:effectLst/>
                          <a:latin typeface="+mn-lt"/>
                        </a:rPr>
                        <a:t> </a:t>
                      </a:r>
                      <a:r>
                        <a:rPr lang="nl-NL" sz="1500" u="none" strike="noStrike" dirty="0" err="1">
                          <a:effectLst/>
                          <a:latin typeface="+mn-lt"/>
                        </a:rPr>
                        <a:t>Knochenmarkspender</a:t>
                      </a:r>
                      <a:r>
                        <a:rPr lang="nl-NL" sz="1500" u="none" strike="noStrike" dirty="0">
                          <a:effectLst/>
                          <a:latin typeface="+mn-lt"/>
                        </a:rPr>
                        <a:t>-Register Deutschland</a:t>
                      </a:r>
                      <a:endParaRPr lang="nl-NL" sz="15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500" u="none" strike="noStrike">
                          <a:effectLst/>
                          <a:latin typeface="+mn-lt"/>
                        </a:rPr>
                        <a:t>Germany</a:t>
                      </a:r>
                      <a:endParaRPr lang="nl-NL" sz="1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500" u="none" strike="noStrike" dirty="0">
                          <a:effectLst/>
                          <a:latin typeface="+mn-lt"/>
                        </a:rPr>
                        <a:t>2 499 518</a:t>
                      </a:r>
                      <a:endParaRPr lang="nl-NL" sz="15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53791769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nl-NL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500" u="none" strike="noStrike" dirty="0" err="1">
                          <a:effectLst/>
                          <a:latin typeface="+mn-lt"/>
                        </a:rPr>
                        <a:t>Fundacja</a:t>
                      </a:r>
                      <a:r>
                        <a:rPr lang="nl-NL" sz="1500" u="none" strike="noStrike" dirty="0">
                          <a:effectLst/>
                          <a:latin typeface="+mn-lt"/>
                        </a:rPr>
                        <a:t> DKMS</a:t>
                      </a:r>
                      <a:endParaRPr lang="nl-NL" sz="15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500" u="none" strike="noStrike">
                          <a:effectLst/>
                          <a:latin typeface="+mn-lt"/>
                        </a:rPr>
                        <a:t>Poland</a:t>
                      </a:r>
                      <a:endParaRPr lang="nl-NL" sz="1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500" u="none" strike="noStrike" dirty="0">
                          <a:effectLst/>
                          <a:latin typeface="+mn-lt"/>
                        </a:rPr>
                        <a:t>1 894 337</a:t>
                      </a:r>
                      <a:endParaRPr lang="nl-NL" sz="15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33315546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nl-NL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500" u="none" strike="noStrike" dirty="0" err="1">
                          <a:effectLst/>
                          <a:latin typeface="+mn-lt"/>
                        </a:rPr>
                        <a:t>Ezer</a:t>
                      </a:r>
                      <a:r>
                        <a:rPr lang="nl-NL" sz="1500" u="none" strike="noStrike" dirty="0">
                          <a:effectLst/>
                          <a:latin typeface="+mn-lt"/>
                        </a:rPr>
                        <a:t> </a:t>
                      </a:r>
                      <a:r>
                        <a:rPr lang="nl-NL" sz="1500" u="none" strike="noStrike" dirty="0" err="1">
                          <a:effectLst/>
                          <a:latin typeface="+mn-lt"/>
                        </a:rPr>
                        <a:t>Mizion</a:t>
                      </a:r>
                      <a:r>
                        <a:rPr lang="nl-NL" sz="1500" u="none" strike="noStrike" dirty="0">
                          <a:effectLst/>
                          <a:latin typeface="+mn-lt"/>
                        </a:rPr>
                        <a:t> Bone </a:t>
                      </a:r>
                      <a:r>
                        <a:rPr lang="nl-NL" sz="1500" u="none" strike="noStrike" dirty="0" err="1">
                          <a:effectLst/>
                          <a:latin typeface="+mn-lt"/>
                        </a:rPr>
                        <a:t>Marrow</a:t>
                      </a:r>
                      <a:r>
                        <a:rPr lang="nl-NL" sz="1500" u="none" strike="noStrike" dirty="0">
                          <a:effectLst/>
                          <a:latin typeface="+mn-lt"/>
                        </a:rPr>
                        <a:t> Donor </a:t>
                      </a:r>
                      <a:r>
                        <a:rPr lang="nl-NL" sz="1500" u="none" strike="noStrike" dirty="0" err="1">
                          <a:effectLst/>
                          <a:latin typeface="+mn-lt"/>
                        </a:rPr>
                        <a:t>Registry</a:t>
                      </a:r>
                      <a:endParaRPr lang="nl-NL" sz="15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500" u="none" strike="noStrike">
                          <a:effectLst/>
                          <a:latin typeface="+mn-lt"/>
                        </a:rPr>
                        <a:t>Israel</a:t>
                      </a:r>
                      <a:endParaRPr lang="nl-NL" sz="1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500" u="none" strike="noStrike" dirty="0">
                          <a:effectLst/>
                          <a:latin typeface="+mn-lt"/>
                        </a:rPr>
                        <a:t>1 169 810</a:t>
                      </a:r>
                      <a:endParaRPr lang="nl-NL" sz="15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41157829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nl-NL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500" u="none" strike="noStrike" dirty="0">
                          <a:effectLst/>
                          <a:latin typeface="+mn-lt"/>
                        </a:rPr>
                        <a:t>DKMS United </a:t>
                      </a:r>
                      <a:r>
                        <a:rPr lang="nl-NL" sz="1500" u="none" strike="noStrike" dirty="0" err="1">
                          <a:effectLst/>
                          <a:latin typeface="+mn-lt"/>
                        </a:rPr>
                        <a:t>Kingdom</a:t>
                      </a:r>
                      <a:endParaRPr lang="nl-NL" sz="15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500" u="none" strike="noStrike">
                          <a:effectLst/>
                          <a:latin typeface="+mn-lt"/>
                        </a:rPr>
                        <a:t>United Kingdom</a:t>
                      </a:r>
                      <a:endParaRPr lang="nl-NL" sz="1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500" u="none" strike="noStrike" dirty="0">
                          <a:effectLst/>
                          <a:latin typeface="+mn-lt"/>
                        </a:rPr>
                        <a:t>995 030</a:t>
                      </a:r>
                      <a:endParaRPr lang="nl-NL" sz="15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7912467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nl-NL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500" u="none" strike="noStrike" dirty="0">
                          <a:effectLst/>
                          <a:latin typeface="+mn-lt"/>
                        </a:rPr>
                        <a:t>Chinese </a:t>
                      </a:r>
                      <a:r>
                        <a:rPr lang="nl-NL" sz="1500" u="none" strike="noStrike" dirty="0" err="1">
                          <a:effectLst/>
                          <a:latin typeface="+mn-lt"/>
                        </a:rPr>
                        <a:t>Marrow</a:t>
                      </a:r>
                      <a:r>
                        <a:rPr lang="nl-NL" sz="1500" u="none" strike="noStrike" dirty="0">
                          <a:effectLst/>
                          <a:latin typeface="+mn-lt"/>
                        </a:rPr>
                        <a:t> Donor Program</a:t>
                      </a:r>
                      <a:endParaRPr lang="nl-NL" sz="15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500" u="none" strike="noStrike">
                          <a:effectLst/>
                          <a:latin typeface="+mn-lt"/>
                        </a:rPr>
                        <a:t>China</a:t>
                      </a:r>
                      <a:endParaRPr lang="nl-NL" sz="1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500" u="none" strike="noStrike" dirty="0">
                          <a:effectLst/>
                          <a:latin typeface="+mn-lt"/>
                        </a:rPr>
                        <a:t>993 145</a:t>
                      </a:r>
                      <a:endParaRPr lang="nl-NL" sz="15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02642626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nl-NL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500" u="none" strike="noStrike" dirty="0">
                          <a:effectLst/>
                          <a:latin typeface="+mn-lt"/>
                        </a:rPr>
                        <a:t>Anthony </a:t>
                      </a:r>
                      <a:r>
                        <a:rPr lang="nl-NL" sz="1500" u="none" strike="noStrike" dirty="0" err="1">
                          <a:effectLst/>
                          <a:latin typeface="+mn-lt"/>
                        </a:rPr>
                        <a:t>Nolan</a:t>
                      </a:r>
                      <a:endParaRPr lang="nl-NL" sz="15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500" u="none" strike="noStrike">
                          <a:effectLst/>
                          <a:latin typeface="+mn-lt"/>
                        </a:rPr>
                        <a:t>United Kingdom</a:t>
                      </a:r>
                      <a:endParaRPr lang="nl-NL" sz="1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500" u="none" strike="noStrike" dirty="0">
                          <a:effectLst/>
                          <a:latin typeface="+mn-lt"/>
                        </a:rPr>
                        <a:t>901 876</a:t>
                      </a:r>
                      <a:endParaRPr lang="nl-NL" sz="15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75861083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 dirty="0">
                          <a:effectLst/>
                          <a:latin typeface="+mn-lt"/>
                        </a:rPr>
                        <a:t>TURKOK - Turkish Stem Cell Coordination Centre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500" u="none" strike="noStrike">
                          <a:effectLst/>
                          <a:latin typeface="+mn-lt"/>
                        </a:rPr>
                        <a:t>Turkey</a:t>
                      </a:r>
                      <a:endParaRPr lang="nl-NL" sz="1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500" u="none" strike="noStrike" dirty="0">
                          <a:effectLst/>
                          <a:latin typeface="+mn-lt"/>
                        </a:rPr>
                        <a:t>600 000</a:t>
                      </a:r>
                      <a:endParaRPr lang="nl-NL" sz="15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78484785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 dirty="0">
                          <a:effectLst/>
                          <a:latin typeface="+mn-lt"/>
                        </a:rPr>
                        <a:t>JMDP - Japan Marrow Donor Program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500" u="none" strike="noStrike">
                          <a:effectLst/>
                          <a:latin typeface="+mn-lt"/>
                        </a:rPr>
                        <a:t>Japan</a:t>
                      </a:r>
                      <a:endParaRPr lang="nl-NL" sz="1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500" u="none" strike="noStrike" dirty="0">
                          <a:effectLst/>
                          <a:latin typeface="+mn-lt"/>
                        </a:rPr>
                        <a:t>541 461</a:t>
                      </a:r>
                      <a:endParaRPr lang="nl-NL" sz="15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88006143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nl-NL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500" u="none" strike="noStrike" dirty="0">
                          <a:effectLst/>
                          <a:latin typeface="+mn-lt"/>
                        </a:rPr>
                        <a:t>DATRI Blood Stem </a:t>
                      </a:r>
                      <a:r>
                        <a:rPr lang="nl-NL" sz="1500" u="none" strike="noStrike" dirty="0" err="1">
                          <a:effectLst/>
                          <a:latin typeface="+mn-lt"/>
                        </a:rPr>
                        <a:t>Cell</a:t>
                      </a:r>
                      <a:r>
                        <a:rPr lang="nl-NL" sz="1500" u="none" strike="noStrike" dirty="0">
                          <a:effectLst/>
                          <a:latin typeface="+mn-lt"/>
                        </a:rPr>
                        <a:t> Donors </a:t>
                      </a:r>
                      <a:r>
                        <a:rPr lang="nl-NL" sz="1500" u="none" strike="noStrike" dirty="0" err="1">
                          <a:effectLst/>
                          <a:latin typeface="+mn-lt"/>
                        </a:rPr>
                        <a:t>Registry</a:t>
                      </a:r>
                      <a:endParaRPr lang="nl-NL" sz="15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500" u="none" strike="noStrike">
                          <a:effectLst/>
                          <a:latin typeface="+mn-lt"/>
                        </a:rPr>
                        <a:t>India</a:t>
                      </a:r>
                      <a:endParaRPr lang="nl-NL" sz="1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500" u="none" strike="noStrike" dirty="0">
                          <a:effectLst/>
                          <a:latin typeface="+mn-lt"/>
                        </a:rPr>
                        <a:t>512 601</a:t>
                      </a:r>
                      <a:endParaRPr lang="nl-NL" sz="15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3575491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 dirty="0">
                          <a:effectLst/>
                          <a:latin typeface="+mn-lt"/>
                        </a:rPr>
                        <a:t>Italian Bone Marrow Donor Registry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500" u="none" strike="noStrike">
                          <a:effectLst/>
                          <a:latin typeface="+mn-lt"/>
                        </a:rPr>
                        <a:t>Italy</a:t>
                      </a:r>
                      <a:endParaRPr lang="nl-NL" sz="1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500" u="none" strike="noStrike" dirty="0">
                          <a:effectLst/>
                          <a:latin typeface="+mn-lt"/>
                        </a:rPr>
                        <a:t>491 129</a:t>
                      </a:r>
                      <a:endParaRPr lang="nl-NL" sz="15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9368905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nl-NL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500" u="none" strike="noStrike" dirty="0">
                          <a:effectLst/>
                          <a:latin typeface="+mn-lt"/>
                        </a:rPr>
                        <a:t>Registro de </a:t>
                      </a:r>
                      <a:r>
                        <a:rPr lang="nl-NL" sz="1500" u="none" strike="noStrike" dirty="0" err="1">
                          <a:effectLst/>
                          <a:latin typeface="+mn-lt"/>
                        </a:rPr>
                        <a:t>Donantes</a:t>
                      </a:r>
                      <a:r>
                        <a:rPr lang="nl-NL" sz="1500" u="none" strike="noStrike" dirty="0">
                          <a:effectLst/>
                          <a:latin typeface="+mn-lt"/>
                        </a:rPr>
                        <a:t> de </a:t>
                      </a:r>
                      <a:r>
                        <a:rPr lang="nl-NL" sz="1500" u="none" strike="noStrike" dirty="0" err="1">
                          <a:effectLst/>
                          <a:latin typeface="+mn-lt"/>
                        </a:rPr>
                        <a:t>Médula</a:t>
                      </a:r>
                      <a:r>
                        <a:rPr lang="nl-NL" sz="1500" u="none" strike="noStrike" dirty="0">
                          <a:effectLst/>
                          <a:latin typeface="+mn-lt"/>
                        </a:rPr>
                        <a:t> </a:t>
                      </a:r>
                      <a:r>
                        <a:rPr lang="nl-NL" sz="1500" u="none" strike="noStrike" dirty="0" err="1">
                          <a:effectLst/>
                          <a:latin typeface="+mn-lt"/>
                        </a:rPr>
                        <a:t>Ósea</a:t>
                      </a:r>
                      <a:r>
                        <a:rPr lang="nl-NL" sz="1500" u="none" strike="noStrike" dirty="0">
                          <a:effectLst/>
                          <a:latin typeface="+mn-lt"/>
                        </a:rPr>
                        <a:t> (REDMO)</a:t>
                      </a:r>
                      <a:endParaRPr lang="nl-NL" sz="15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500" u="none" strike="noStrike" dirty="0">
                          <a:effectLst/>
                          <a:latin typeface="+mn-lt"/>
                        </a:rPr>
                        <a:t>Spain</a:t>
                      </a:r>
                      <a:endParaRPr lang="nl-NL" sz="15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500" u="none" strike="noStrike" dirty="0">
                          <a:effectLst/>
                          <a:latin typeface="+mn-lt"/>
                        </a:rPr>
                        <a:t>476 446</a:t>
                      </a:r>
                      <a:endParaRPr lang="nl-NL" sz="15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82733866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>
                          <a:effectLst/>
                          <a:latin typeface="+mn-lt"/>
                        </a:rPr>
                        <a:t>Gift of Life Marrow Registry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500" u="none" strike="noStrike" dirty="0">
                          <a:effectLst/>
                          <a:latin typeface="+mn-lt"/>
                        </a:rPr>
                        <a:t>United </a:t>
                      </a:r>
                      <a:r>
                        <a:rPr lang="nl-NL" sz="1500" u="none" strike="noStrike" dirty="0" err="1">
                          <a:effectLst/>
                          <a:latin typeface="+mn-lt"/>
                        </a:rPr>
                        <a:t>States</a:t>
                      </a:r>
                      <a:r>
                        <a:rPr lang="nl-NL" sz="1500" u="none" strike="noStrike" dirty="0">
                          <a:effectLst/>
                          <a:latin typeface="+mn-lt"/>
                        </a:rPr>
                        <a:t> of America</a:t>
                      </a:r>
                      <a:endParaRPr lang="nl-NL" sz="15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500" u="none" strike="noStrike" dirty="0">
                          <a:effectLst/>
                          <a:latin typeface="+mn-lt"/>
                        </a:rPr>
                        <a:t>450 238</a:t>
                      </a:r>
                      <a:endParaRPr lang="nl-NL" sz="15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47132205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16</a:t>
                      </a: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 dirty="0">
                          <a:effectLst/>
                          <a:latin typeface="+mn-lt"/>
                        </a:rPr>
                        <a:t>Canadian Blood Services Stem Cell Registry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500" u="none" strike="noStrike" dirty="0">
                          <a:effectLst/>
                          <a:latin typeface="+mn-lt"/>
                        </a:rPr>
                        <a:t>Canada</a:t>
                      </a:r>
                      <a:endParaRPr lang="nl-NL" sz="15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500" u="none" strike="noStrike" dirty="0">
                          <a:effectLst/>
                          <a:latin typeface="+mn-lt"/>
                        </a:rPr>
                        <a:t>444 234</a:t>
                      </a:r>
                      <a:endParaRPr lang="nl-NL" sz="15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8797734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nl-NL" sz="1500" b="1" i="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+mn-lt"/>
                        </a:rPr>
                        <a:t>17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500" b="1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+mn-lt"/>
                        </a:rPr>
                        <a:t>Matchis Foundation</a:t>
                      </a:r>
                      <a:endParaRPr lang="nl-NL" sz="1500" b="1" i="0" u="none" strike="noStrike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500" b="1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+mn-lt"/>
                        </a:rPr>
                        <a:t>The Netherlands</a:t>
                      </a:r>
                      <a:endParaRPr lang="nl-NL" sz="1500" b="1" i="0" u="none" strike="noStrike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500" b="1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+mn-lt"/>
                        </a:rPr>
                        <a:t>408 120</a:t>
                      </a:r>
                      <a:endParaRPr lang="nl-NL" sz="1500" b="1" i="0" u="none" strike="noStrike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571073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nl-NL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18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500" u="none" strike="noStrike" dirty="0">
                          <a:effectLst/>
                          <a:latin typeface="+mn-lt"/>
                        </a:rPr>
                        <a:t>CEDACE/</a:t>
                      </a:r>
                      <a:r>
                        <a:rPr lang="nl-NL" sz="1500" u="none" strike="noStrike" dirty="0" err="1">
                          <a:effectLst/>
                          <a:latin typeface="+mn-lt"/>
                        </a:rPr>
                        <a:t>Portuguese</a:t>
                      </a:r>
                      <a:r>
                        <a:rPr lang="nl-NL" sz="1500" u="none" strike="noStrike" dirty="0">
                          <a:effectLst/>
                          <a:latin typeface="+mn-lt"/>
                        </a:rPr>
                        <a:t> BMD </a:t>
                      </a:r>
                      <a:r>
                        <a:rPr lang="nl-NL" sz="1500" u="none" strike="noStrike" dirty="0" err="1">
                          <a:effectLst/>
                          <a:latin typeface="+mn-lt"/>
                        </a:rPr>
                        <a:t>Registry</a:t>
                      </a:r>
                      <a:endParaRPr lang="nl-NL" sz="15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500" u="none" strike="noStrike" dirty="0">
                          <a:effectLst/>
                          <a:latin typeface="+mn-lt"/>
                        </a:rPr>
                        <a:t>Portugal</a:t>
                      </a:r>
                      <a:endParaRPr lang="nl-NL" sz="15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500" u="none" strike="noStrike" dirty="0">
                          <a:effectLst/>
                          <a:latin typeface="+mn-lt"/>
                        </a:rPr>
                        <a:t>387 010</a:t>
                      </a:r>
                      <a:endParaRPr lang="nl-NL" sz="15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54246029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 dirty="0">
                          <a:effectLst/>
                          <a:latin typeface="+mn-lt"/>
                        </a:rPr>
                        <a:t>NHS Blood and Transplant - BBMR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500" u="none" strike="noStrike">
                          <a:effectLst/>
                          <a:latin typeface="+mn-lt"/>
                        </a:rPr>
                        <a:t>United Kingdom</a:t>
                      </a:r>
                      <a:endParaRPr lang="nl-NL" sz="1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500" u="none" strike="noStrike" dirty="0">
                          <a:effectLst/>
                          <a:latin typeface="+mn-lt"/>
                        </a:rPr>
                        <a:t>385 091</a:t>
                      </a:r>
                      <a:endParaRPr lang="nl-NL" sz="15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49196159"/>
                  </a:ext>
                </a:extLst>
              </a:tr>
            </a:tbl>
          </a:graphicData>
        </a:graphic>
      </p:graphicFrame>
      <p:sp>
        <p:nvSpPr>
          <p:cNvPr id="3" name="Rechthoek 2">
            <a:extLst>
              <a:ext uri="{FF2B5EF4-FFF2-40B4-BE49-F238E27FC236}">
                <a16:creationId xmlns:a16="http://schemas.microsoft.com/office/drawing/2014/main" id="{74CE3398-C934-784A-A0B9-866C1EC959B0}"/>
              </a:ext>
            </a:extLst>
          </p:cNvPr>
          <p:cNvSpPr/>
          <p:nvPr/>
        </p:nvSpPr>
        <p:spPr>
          <a:xfrm>
            <a:off x="1428750" y="3816991"/>
            <a:ext cx="8774713" cy="2150421"/>
          </a:xfrm>
          <a:prstGeom prst="rect">
            <a:avLst/>
          </a:prstGeom>
          <a:noFill/>
          <a:ln w="3810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E417B82C-A3E4-77C1-4505-32F53DF86F2E}"/>
              </a:ext>
            </a:extLst>
          </p:cNvPr>
          <p:cNvSpPr txBox="1"/>
          <p:nvPr/>
        </p:nvSpPr>
        <p:spPr>
          <a:xfrm>
            <a:off x="10363200" y="5045501"/>
            <a:ext cx="16717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PM: Dutch </a:t>
            </a:r>
            <a:r>
              <a:rPr lang="nl-NL" dirty="0" err="1"/>
              <a:t>population</a:t>
            </a:r>
            <a:r>
              <a:rPr lang="nl-NL" dirty="0"/>
              <a:t> </a:t>
            </a:r>
            <a:r>
              <a:rPr lang="nl-NL" dirty="0" err="1"/>
              <a:t>size</a:t>
            </a:r>
            <a:r>
              <a:rPr lang="nl-NL" dirty="0"/>
              <a:t> is 17.8 </a:t>
            </a:r>
            <a:r>
              <a:rPr lang="nl-NL" dirty="0" err="1"/>
              <a:t>million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27359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DDAEA577-7E2C-13D4-DA44-48902E25F7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</a:t>
            </a:r>
            <a:r>
              <a:rPr lang="en-US" dirty="0" err="1"/>
              <a:t>zoeken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geschikte</a:t>
            </a:r>
            <a:r>
              <a:rPr lang="en-US" dirty="0"/>
              <a:t> donor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B4ACD95-FDE7-2DB0-EE57-1DA4B19CB0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10588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3733" dirty="0">
                <a:solidFill>
                  <a:schemeClr val="tx1"/>
                </a:solidFill>
                <a:latin typeface="Segoe UI"/>
              </a:rPr>
              <a:t>HLA regio erft in &gt;90% van de gevallen als blok over -&gt; </a:t>
            </a:r>
            <a:r>
              <a:rPr lang="nl-NL" sz="3733" dirty="0" err="1">
                <a:solidFill>
                  <a:schemeClr val="tx1"/>
                </a:solidFill>
                <a:latin typeface="Segoe UI"/>
              </a:rPr>
              <a:t>haplotypes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7198784" y="6479770"/>
            <a:ext cx="499321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fr-FR" sz="1600" dirty="0">
                <a:solidFill>
                  <a:schemeClr val="bg1"/>
                </a:solidFill>
                <a:latin typeface="Arial" pitchFamily="34" charset="0"/>
              </a:rPr>
              <a:t>Figure </a:t>
            </a:r>
            <a:r>
              <a:rPr lang="fr-FR" sz="1600" dirty="0" err="1">
                <a:solidFill>
                  <a:schemeClr val="bg1"/>
                </a:solidFill>
                <a:latin typeface="Arial" pitchFamily="34" charset="0"/>
              </a:rPr>
              <a:t>adapted</a:t>
            </a:r>
            <a:r>
              <a:rPr lang="fr-FR" sz="1600" dirty="0">
                <a:solidFill>
                  <a:schemeClr val="bg1"/>
                </a:solidFill>
                <a:latin typeface="Arial" pitchFamily="34" charset="0"/>
              </a:rPr>
              <a:t> </a:t>
            </a:r>
            <a:r>
              <a:rPr lang="fr-FR" sz="1600" dirty="0" err="1">
                <a:solidFill>
                  <a:schemeClr val="bg1"/>
                </a:solidFill>
                <a:latin typeface="Arial" pitchFamily="34" charset="0"/>
              </a:rPr>
              <a:t>from</a:t>
            </a:r>
            <a:r>
              <a:rPr lang="fr-FR" sz="1600" dirty="0">
                <a:solidFill>
                  <a:schemeClr val="bg1"/>
                </a:solidFill>
                <a:latin typeface="Arial" pitchFamily="34" charset="0"/>
              </a:rPr>
              <a:t> https://sciscogenetics.com </a:t>
            </a:r>
          </a:p>
        </p:txBody>
      </p:sp>
      <p:pic>
        <p:nvPicPr>
          <p:cNvPr id="17" name="Picture 2" descr="MH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648" y="1615235"/>
            <a:ext cx="11724891" cy="4034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579541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id="{E5EFC671-DFEA-CB44-9F64-000391F232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375" y="365125"/>
            <a:ext cx="11714480" cy="1325563"/>
          </a:xfrm>
        </p:spPr>
        <p:txBody>
          <a:bodyPr anchor="t">
            <a:normAutofit/>
          </a:bodyPr>
          <a:lstStyle/>
          <a:p>
            <a:r>
              <a:rPr lang="en-US" dirty="0"/>
              <a:t>HLA </a:t>
            </a:r>
            <a:r>
              <a:rPr lang="en-US" dirty="0" err="1"/>
              <a:t>identieke</a:t>
            </a:r>
            <a:r>
              <a:rPr lang="en-US" dirty="0"/>
              <a:t> </a:t>
            </a:r>
            <a:r>
              <a:rPr lang="en-US" dirty="0" err="1"/>
              <a:t>stamceltransplantatie</a:t>
            </a:r>
            <a:endParaRPr lang="en-GB" dirty="0"/>
          </a:p>
        </p:txBody>
      </p:sp>
      <p:grpSp>
        <p:nvGrpSpPr>
          <p:cNvPr id="72" name="Group 71"/>
          <p:cNvGrpSpPr/>
          <p:nvPr/>
        </p:nvGrpSpPr>
        <p:grpSpPr>
          <a:xfrm>
            <a:off x="2774546" y="1814219"/>
            <a:ext cx="2303778" cy="1186437"/>
            <a:chOff x="2299466" y="1463343"/>
            <a:chExt cx="1261223" cy="649525"/>
          </a:xfrm>
        </p:grpSpPr>
        <p:sp>
          <p:nvSpPr>
            <p:cNvPr id="13" name="TextBox 12"/>
            <p:cNvSpPr txBox="1"/>
            <p:nvPr/>
          </p:nvSpPr>
          <p:spPr>
            <a:xfrm>
              <a:off x="2299466" y="1489850"/>
              <a:ext cx="615708" cy="6121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479988" lvl="1" algn="r">
                <a:lnSpc>
                  <a:spcPts val="2000"/>
                </a:lnSpc>
              </a:pPr>
              <a:r>
                <a:rPr lang="en-US" sz="2133" dirty="0"/>
                <a:t>A2</a:t>
              </a:r>
            </a:p>
            <a:p>
              <a:pPr indent="-129597" algn="r">
                <a:lnSpc>
                  <a:spcPts val="2000"/>
                </a:lnSpc>
              </a:pPr>
              <a:r>
                <a:rPr lang="en-US" sz="2133" dirty="0"/>
                <a:t>B62</a:t>
              </a:r>
            </a:p>
            <a:p>
              <a:pPr marL="479988" lvl="1" algn="r">
                <a:lnSpc>
                  <a:spcPts val="2000"/>
                </a:lnSpc>
              </a:pPr>
              <a:endParaRPr lang="en-US" sz="2133" dirty="0"/>
            </a:p>
            <a:p>
              <a:pPr marL="479988" lvl="1" algn="r">
                <a:lnSpc>
                  <a:spcPts val="2000"/>
                </a:lnSpc>
              </a:pPr>
              <a:r>
                <a:rPr lang="en-US" sz="2133" dirty="0"/>
                <a:t>DR1</a:t>
              </a:r>
              <a:endParaRPr lang="nl-NL" sz="2133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210360" y="1483822"/>
              <a:ext cx="350329" cy="6121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indent="-129597">
                <a:lnSpc>
                  <a:spcPts val="2000"/>
                </a:lnSpc>
              </a:pPr>
              <a:r>
                <a:rPr lang="en-US" sz="2133" dirty="0"/>
                <a:t>A3</a:t>
              </a:r>
            </a:p>
            <a:p>
              <a:pPr indent="-129597">
                <a:lnSpc>
                  <a:spcPts val="2000"/>
                </a:lnSpc>
              </a:pPr>
              <a:r>
                <a:rPr lang="en-US" sz="2133" dirty="0"/>
                <a:t>B8</a:t>
              </a:r>
            </a:p>
            <a:p>
              <a:pPr indent="-129597">
                <a:lnSpc>
                  <a:spcPts val="2000"/>
                </a:lnSpc>
              </a:pPr>
              <a:endParaRPr lang="en-US" sz="2133" dirty="0"/>
            </a:p>
            <a:p>
              <a:pPr indent="-129597">
                <a:lnSpc>
                  <a:spcPts val="2000"/>
                </a:lnSpc>
              </a:pPr>
              <a:r>
                <a:rPr lang="en-US" sz="2133" dirty="0"/>
                <a:t>DR8</a:t>
              </a:r>
              <a:endParaRPr lang="nl-NL" sz="2133" dirty="0"/>
            </a:p>
          </p:txBody>
        </p:sp>
        <p:sp>
          <p:nvSpPr>
            <p:cNvPr id="45" name="Rectangle 44"/>
            <p:cNvSpPr/>
            <p:nvPr/>
          </p:nvSpPr>
          <p:spPr>
            <a:xfrm>
              <a:off x="2876598" y="1463343"/>
              <a:ext cx="165652" cy="6495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2400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3067900" y="1463343"/>
              <a:ext cx="165652" cy="649525"/>
            </a:xfrm>
            <a:prstGeom prst="rect">
              <a:avLst/>
            </a:prstGeom>
            <a:pattFill prst="solidDmnd">
              <a:fgClr>
                <a:schemeClr val="accent1"/>
              </a:fgClr>
              <a:bgClr>
                <a:schemeClr val="bg1"/>
              </a:bgClr>
            </a:patt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2400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5177380" y="1967365"/>
            <a:ext cx="618279" cy="1018047"/>
            <a:chOff x="3399369" y="1475523"/>
            <a:chExt cx="463709" cy="763535"/>
          </a:xfrm>
        </p:grpSpPr>
        <p:sp>
          <p:nvSpPr>
            <p:cNvPr id="5" name="Rectangle 4"/>
            <p:cNvSpPr/>
            <p:nvPr/>
          </p:nvSpPr>
          <p:spPr>
            <a:xfrm>
              <a:off x="3517755" y="1739794"/>
              <a:ext cx="226938" cy="49926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240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3399369" y="1770853"/>
              <a:ext cx="86993" cy="21407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240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3776085" y="1770853"/>
              <a:ext cx="86993" cy="21407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3531182" y="1475523"/>
              <a:ext cx="200084" cy="20008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2400"/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7636382" y="1967365"/>
            <a:ext cx="411765" cy="1018047"/>
            <a:chOff x="5243621" y="1475523"/>
            <a:chExt cx="308824" cy="763535"/>
          </a:xfrm>
        </p:grpSpPr>
        <p:sp>
          <p:nvSpPr>
            <p:cNvPr id="11" name="Oval 10"/>
            <p:cNvSpPr/>
            <p:nvPr/>
          </p:nvSpPr>
          <p:spPr>
            <a:xfrm>
              <a:off x="5297991" y="1475523"/>
              <a:ext cx="200084" cy="200084"/>
            </a:xfrm>
            <a:prstGeom prst="ellipse">
              <a:avLst/>
            </a:prstGeom>
            <a:solidFill>
              <a:srgbClr val="D69795"/>
            </a:solidFill>
            <a:ln>
              <a:solidFill>
                <a:srgbClr val="89423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2400"/>
            </a:p>
          </p:txBody>
        </p:sp>
        <p:sp>
          <p:nvSpPr>
            <p:cNvPr id="12" name="Isosceles Triangle 11"/>
            <p:cNvSpPr/>
            <p:nvPr/>
          </p:nvSpPr>
          <p:spPr>
            <a:xfrm>
              <a:off x="5243621" y="1734499"/>
              <a:ext cx="308824" cy="504559"/>
            </a:xfrm>
            <a:prstGeom prst="triangle">
              <a:avLst/>
            </a:prstGeom>
            <a:solidFill>
              <a:srgbClr val="D69795"/>
            </a:solidFill>
            <a:ln>
              <a:solidFill>
                <a:srgbClr val="89423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2400"/>
            </a:p>
          </p:txBody>
        </p:sp>
      </p:grpSp>
      <p:sp>
        <p:nvSpPr>
          <p:cNvPr id="51" name="Right Bracket 50"/>
          <p:cNvSpPr/>
          <p:nvPr/>
        </p:nvSpPr>
        <p:spPr>
          <a:xfrm rot="16200000">
            <a:off x="6608040" y="2227638"/>
            <a:ext cx="196360" cy="3263804"/>
          </a:xfrm>
          <a:prstGeom prst="rightBracket">
            <a:avLst/>
          </a:prstGeom>
          <a:ln w="38100">
            <a:solidFill>
              <a:srgbClr val="3A39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cxnSp>
        <p:nvCxnSpPr>
          <p:cNvPr id="55" name="Straight Connector 54"/>
          <p:cNvCxnSpPr>
            <a:stCxn id="49" idx="2"/>
            <a:endCxn id="51" idx="2"/>
          </p:cNvCxnSpPr>
          <p:nvPr/>
        </p:nvCxnSpPr>
        <p:spPr>
          <a:xfrm flipH="1">
            <a:off x="6706221" y="3514565"/>
            <a:ext cx="5796" cy="246795"/>
          </a:xfrm>
          <a:prstGeom prst="line">
            <a:avLst/>
          </a:prstGeom>
          <a:ln w="28575">
            <a:solidFill>
              <a:srgbClr val="3A39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oup 23"/>
          <p:cNvGrpSpPr/>
          <p:nvPr/>
        </p:nvGrpSpPr>
        <p:grpSpPr>
          <a:xfrm>
            <a:off x="4822926" y="4138886"/>
            <a:ext cx="482087" cy="559001"/>
            <a:chOff x="2523327" y="2647550"/>
            <a:chExt cx="263922" cy="306030"/>
          </a:xfrm>
          <a:solidFill>
            <a:srgbClr val="D69795"/>
          </a:solidFill>
        </p:grpSpPr>
        <p:sp>
          <p:nvSpPr>
            <p:cNvPr id="25" name="Oval 24"/>
            <p:cNvSpPr/>
            <p:nvPr/>
          </p:nvSpPr>
          <p:spPr>
            <a:xfrm>
              <a:off x="2570361" y="2758027"/>
              <a:ext cx="181422" cy="173437"/>
            </a:xfrm>
            <a:prstGeom prst="ellipse">
              <a:avLst/>
            </a:prstGeom>
            <a:grpFill/>
            <a:ln>
              <a:solidFill>
                <a:srgbClr val="89423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2400"/>
            </a:p>
          </p:txBody>
        </p:sp>
        <p:sp>
          <p:nvSpPr>
            <p:cNvPr id="26" name="Oval 25"/>
            <p:cNvSpPr/>
            <p:nvPr/>
          </p:nvSpPr>
          <p:spPr>
            <a:xfrm>
              <a:off x="2594260" y="2647550"/>
              <a:ext cx="133623" cy="127742"/>
            </a:xfrm>
            <a:prstGeom prst="ellipse">
              <a:avLst/>
            </a:prstGeom>
            <a:grpFill/>
            <a:ln>
              <a:solidFill>
                <a:srgbClr val="89423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2400"/>
            </a:p>
          </p:txBody>
        </p:sp>
        <p:sp>
          <p:nvSpPr>
            <p:cNvPr id="27" name="Oval 26"/>
            <p:cNvSpPr/>
            <p:nvPr/>
          </p:nvSpPr>
          <p:spPr>
            <a:xfrm>
              <a:off x="2716316" y="2759695"/>
              <a:ext cx="70933" cy="67811"/>
            </a:xfrm>
            <a:prstGeom prst="ellipse">
              <a:avLst/>
            </a:prstGeom>
            <a:grpFill/>
            <a:ln>
              <a:solidFill>
                <a:srgbClr val="89423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2400"/>
            </a:p>
          </p:txBody>
        </p:sp>
        <p:sp>
          <p:nvSpPr>
            <p:cNvPr id="28" name="Oval 27"/>
            <p:cNvSpPr/>
            <p:nvPr/>
          </p:nvSpPr>
          <p:spPr>
            <a:xfrm>
              <a:off x="2523327" y="2762877"/>
              <a:ext cx="70933" cy="67811"/>
            </a:xfrm>
            <a:prstGeom prst="ellipse">
              <a:avLst/>
            </a:prstGeom>
            <a:grpFill/>
            <a:ln>
              <a:solidFill>
                <a:srgbClr val="89423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2400"/>
            </a:p>
          </p:txBody>
        </p:sp>
        <p:sp>
          <p:nvSpPr>
            <p:cNvPr id="29" name="Oval 28"/>
            <p:cNvSpPr/>
            <p:nvPr/>
          </p:nvSpPr>
          <p:spPr>
            <a:xfrm>
              <a:off x="2570361" y="2885769"/>
              <a:ext cx="70933" cy="67811"/>
            </a:xfrm>
            <a:prstGeom prst="ellipse">
              <a:avLst/>
            </a:prstGeom>
            <a:grpFill/>
            <a:ln>
              <a:solidFill>
                <a:srgbClr val="89423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2400"/>
            </a:p>
          </p:txBody>
        </p:sp>
        <p:sp>
          <p:nvSpPr>
            <p:cNvPr id="30" name="Oval 29"/>
            <p:cNvSpPr/>
            <p:nvPr/>
          </p:nvSpPr>
          <p:spPr>
            <a:xfrm>
              <a:off x="2692416" y="2885769"/>
              <a:ext cx="70933" cy="67811"/>
            </a:xfrm>
            <a:prstGeom prst="ellipse">
              <a:avLst/>
            </a:prstGeom>
            <a:grpFill/>
            <a:ln>
              <a:solidFill>
                <a:srgbClr val="89423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2400"/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4165560" y="4859295"/>
            <a:ext cx="1805441" cy="1188032"/>
            <a:chOff x="2640508" y="3644470"/>
            <a:chExt cx="1354082" cy="891024"/>
          </a:xfrm>
        </p:grpSpPr>
        <p:grpSp>
          <p:nvGrpSpPr>
            <p:cNvPr id="66" name="Group 65"/>
            <p:cNvGrpSpPr/>
            <p:nvPr/>
          </p:nvGrpSpPr>
          <p:grpSpPr>
            <a:xfrm>
              <a:off x="3069804" y="3644470"/>
              <a:ext cx="489016" cy="891024"/>
              <a:chOff x="2834594" y="4111202"/>
              <a:chExt cx="356954" cy="650398"/>
            </a:xfrm>
          </p:grpSpPr>
          <p:sp>
            <p:nvSpPr>
              <p:cNvPr id="57" name="Rectangle 56"/>
              <p:cNvSpPr/>
              <p:nvPr/>
            </p:nvSpPr>
            <p:spPr>
              <a:xfrm>
                <a:off x="2834594" y="4111202"/>
                <a:ext cx="165652" cy="650398"/>
              </a:xfrm>
              <a:prstGeom prst="rect">
                <a:avLst/>
              </a:prstGeom>
              <a:pattFill prst="solidDmnd">
                <a:fgClr>
                  <a:schemeClr val="accent1"/>
                </a:fgClr>
                <a:bgClr>
                  <a:schemeClr val="bg1"/>
                </a:bgClr>
              </a:patt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2400"/>
              </a:p>
            </p:txBody>
          </p:sp>
          <p:sp>
            <p:nvSpPr>
              <p:cNvPr id="62" name="Rectangle 61"/>
              <p:cNvSpPr/>
              <p:nvPr/>
            </p:nvSpPr>
            <p:spPr>
              <a:xfrm>
                <a:off x="3025896" y="4111202"/>
                <a:ext cx="165652" cy="650398"/>
              </a:xfrm>
              <a:prstGeom prst="rect">
                <a:avLst/>
              </a:prstGeom>
              <a:solidFill>
                <a:srgbClr val="D69795"/>
              </a:solidFill>
              <a:ln>
                <a:solidFill>
                  <a:srgbClr val="89423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2400" dirty="0"/>
              </a:p>
            </p:txBody>
          </p:sp>
        </p:grpSp>
        <p:sp>
          <p:nvSpPr>
            <p:cNvPr id="82" name="TextBox 81"/>
            <p:cNvSpPr txBox="1"/>
            <p:nvPr/>
          </p:nvSpPr>
          <p:spPr>
            <a:xfrm>
              <a:off x="2640508" y="3655713"/>
              <a:ext cx="479987" cy="8386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indent="-129597" algn="r">
                <a:lnSpc>
                  <a:spcPts val="2000"/>
                </a:lnSpc>
              </a:pPr>
              <a:r>
                <a:rPr lang="en-US" sz="2133" dirty="0"/>
                <a:t>A3</a:t>
              </a:r>
            </a:p>
            <a:p>
              <a:pPr indent="-129597" algn="r">
                <a:lnSpc>
                  <a:spcPts val="2000"/>
                </a:lnSpc>
              </a:pPr>
              <a:r>
                <a:rPr lang="en-US" sz="2133" dirty="0"/>
                <a:t>B8</a:t>
              </a:r>
            </a:p>
            <a:p>
              <a:pPr indent="-129597" algn="r">
                <a:lnSpc>
                  <a:spcPts val="2000"/>
                </a:lnSpc>
              </a:pPr>
              <a:endParaRPr lang="en-US" sz="2133" dirty="0"/>
            </a:p>
            <a:p>
              <a:pPr indent="-129597" algn="r">
                <a:lnSpc>
                  <a:spcPts val="2000"/>
                </a:lnSpc>
              </a:pPr>
              <a:r>
                <a:rPr lang="en-US" sz="2133" dirty="0"/>
                <a:t>DR8</a:t>
              </a:r>
              <a:endParaRPr lang="nl-NL" sz="2133" dirty="0"/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3514651" y="3655713"/>
              <a:ext cx="479939" cy="8386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indent="-129597">
                <a:lnSpc>
                  <a:spcPts val="2000"/>
                </a:lnSpc>
              </a:pPr>
              <a:r>
                <a:rPr lang="en-US" sz="2133" dirty="0"/>
                <a:t>A1</a:t>
              </a:r>
            </a:p>
            <a:p>
              <a:pPr indent="-129597">
                <a:lnSpc>
                  <a:spcPts val="2000"/>
                </a:lnSpc>
              </a:pPr>
              <a:r>
                <a:rPr lang="en-US" sz="2133" dirty="0"/>
                <a:t>B7</a:t>
              </a:r>
            </a:p>
            <a:p>
              <a:pPr indent="-129597">
                <a:lnSpc>
                  <a:spcPts val="2000"/>
                </a:lnSpc>
              </a:pPr>
              <a:endParaRPr lang="en-US" sz="2133" dirty="0"/>
            </a:p>
            <a:p>
              <a:pPr indent="-129597">
                <a:lnSpc>
                  <a:spcPts val="2000"/>
                </a:lnSpc>
              </a:pPr>
              <a:r>
                <a:rPr lang="en-US" sz="2133" dirty="0"/>
                <a:t>DR7</a:t>
              </a:r>
              <a:endParaRPr lang="nl-NL" sz="2133" dirty="0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2325604" y="4138886"/>
            <a:ext cx="482087" cy="559001"/>
            <a:chOff x="2523327" y="2647550"/>
            <a:chExt cx="263922" cy="306030"/>
          </a:xfrm>
        </p:grpSpPr>
        <p:sp>
          <p:nvSpPr>
            <p:cNvPr id="17" name="Oval 16"/>
            <p:cNvSpPr/>
            <p:nvPr/>
          </p:nvSpPr>
          <p:spPr>
            <a:xfrm>
              <a:off x="2570361" y="2758027"/>
              <a:ext cx="181422" cy="173437"/>
            </a:xfrm>
            <a:prstGeom prst="ellipse">
              <a:avLst/>
            </a:prstGeom>
            <a:pattFill prst="smGrid">
              <a:fgClr>
                <a:schemeClr val="bg2">
                  <a:lumMod val="50000"/>
                </a:schemeClr>
              </a:fgClr>
              <a:bgClr>
                <a:schemeClr val="bg1"/>
              </a:bgClr>
            </a:patt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2400"/>
            </a:p>
          </p:txBody>
        </p:sp>
        <p:sp>
          <p:nvSpPr>
            <p:cNvPr id="18" name="Oval 17"/>
            <p:cNvSpPr/>
            <p:nvPr/>
          </p:nvSpPr>
          <p:spPr>
            <a:xfrm>
              <a:off x="2594260" y="2647550"/>
              <a:ext cx="133623" cy="127742"/>
            </a:xfrm>
            <a:prstGeom prst="ellipse">
              <a:avLst/>
            </a:prstGeom>
            <a:pattFill prst="smGrid">
              <a:fgClr>
                <a:schemeClr val="bg2">
                  <a:lumMod val="50000"/>
                </a:schemeClr>
              </a:fgClr>
              <a:bgClr>
                <a:schemeClr val="bg1"/>
              </a:bgClr>
            </a:patt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2400"/>
            </a:p>
          </p:txBody>
        </p:sp>
        <p:sp>
          <p:nvSpPr>
            <p:cNvPr id="19" name="Oval 18"/>
            <p:cNvSpPr/>
            <p:nvPr/>
          </p:nvSpPr>
          <p:spPr>
            <a:xfrm>
              <a:off x="2716316" y="2759695"/>
              <a:ext cx="70933" cy="67811"/>
            </a:xfrm>
            <a:prstGeom prst="ellipse">
              <a:avLst/>
            </a:prstGeom>
            <a:pattFill prst="smGrid">
              <a:fgClr>
                <a:schemeClr val="bg2">
                  <a:lumMod val="50000"/>
                </a:schemeClr>
              </a:fgClr>
              <a:bgClr>
                <a:schemeClr val="bg1"/>
              </a:bgClr>
            </a:patt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2400"/>
            </a:p>
          </p:txBody>
        </p:sp>
        <p:sp>
          <p:nvSpPr>
            <p:cNvPr id="20" name="Oval 19"/>
            <p:cNvSpPr/>
            <p:nvPr/>
          </p:nvSpPr>
          <p:spPr>
            <a:xfrm>
              <a:off x="2523327" y="2762877"/>
              <a:ext cx="70933" cy="67811"/>
            </a:xfrm>
            <a:prstGeom prst="ellipse">
              <a:avLst/>
            </a:prstGeom>
            <a:pattFill prst="smGrid">
              <a:fgClr>
                <a:schemeClr val="bg2">
                  <a:lumMod val="50000"/>
                </a:schemeClr>
              </a:fgClr>
              <a:bgClr>
                <a:schemeClr val="bg1"/>
              </a:bgClr>
            </a:patt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2400"/>
            </a:p>
          </p:txBody>
        </p:sp>
        <p:sp>
          <p:nvSpPr>
            <p:cNvPr id="21" name="Oval 20"/>
            <p:cNvSpPr/>
            <p:nvPr/>
          </p:nvSpPr>
          <p:spPr>
            <a:xfrm>
              <a:off x="2570361" y="2885769"/>
              <a:ext cx="70933" cy="67811"/>
            </a:xfrm>
            <a:prstGeom prst="ellipse">
              <a:avLst/>
            </a:prstGeom>
            <a:pattFill prst="smGrid">
              <a:fgClr>
                <a:schemeClr val="bg2">
                  <a:lumMod val="50000"/>
                </a:schemeClr>
              </a:fgClr>
              <a:bgClr>
                <a:schemeClr val="bg1"/>
              </a:bgClr>
            </a:patt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2400"/>
            </a:p>
          </p:txBody>
        </p:sp>
        <p:sp>
          <p:nvSpPr>
            <p:cNvPr id="22" name="Oval 21"/>
            <p:cNvSpPr/>
            <p:nvPr/>
          </p:nvSpPr>
          <p:spPr>
            <a:xfrm>
              <a:off x="2692416" y="2885769"/>
              <a:ext cx="70933" cy="67811"/>
            </a:xfrm>
            <a:prstGeom prst="ellipse">
              <a:avLst/>
            </a:prstGeom>
            <a:pattFill prst="smGrid">
              <a:fgClr>
                <a:schemeClr val="bg2">
                  <a:lumMod val="50000"/>
                </a:schemeClr>
              </a:fgClr>
              <a:bgClr>
                <a:schemeClr val="bg1"/>
              </a:bgClr>
            </a:patt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2400"/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1195805" y="4859295"/>
            <a:ext cx="2268680" cy="1188032"/>
            <a:chOff x="413188" y="3644470"/>
            <a:chExt cx="1701511" cy="891024"/>
          </a:xfrm>
        </p:grpSpPr>
        <p:grpSp>
          <p:nvGrpSpPr>
            <p:cNvPr id="67" name="Group 66"/>
            <p:cNvGrpSpPr/>
            <p:nvPr/>
          </p:nvGrpSpPr>
          <p:grpSpPr>
            <a:xfrm>
              <a:off x="1196812" y="3644470"/>
              <a:ext cx="489016" cy="891024"/>
              <a:chOff x="2834594" y="3072776"/>
              <a:chExt cx="356954" cy="650398"/>
            </a:xfrm>
          </p:grpSpPr>
          <p:sp>
            <p:nvSpPr>
              <p:cNvPr id="56" name="Rectangle 55"/>
              <p:cNvSpPr/>
              <p:nvPr/>
            </p:nvSpPr>
            <p:spPr>
              <a:xfrm>
                <a:off x="2834594" y="3072776"/>
                <a:ext cx="165652" cy="650398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2400"/>
              </a:p>
            </p:txBody>
          </p:sp>
          <p:sp>
            <p:nvSpPr>
              <p:cNvPr id="61" name="Rectangle 60"/>
              <p:cNvSpPr/>
              <p:nvPr/>
            </p:nvSpPr>
            <p:spPr>
              <a:xfrm>
                <a:off x="3025896" y="3072776"/>
                <a:ext cx="165652" cy="650398"/>
              </a:xfrm>
              <a:prstGeom prst="rect">
                <a:avLst/>
              </a:prstGeom>
              <a:solidFill>
                <a:srgbClr val="D69795"/>
              </a:solidFill>
              <a:ln>
                <a:solidFill>
                  <a:srgbClr val="89423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2400"/>
              </a:p>
            </p:txBody>
          </p:sp>
        </p:grpSp>
        <p:grpSp>
          <p:nvGrpSpPr>
            <p:cNvPr id="64" name="Group 63"/>
            <p:cNvGrpSpPr/>
            <p:nvPr/>
          </p:nvGrpSpPr>
          <p:grpSpPr>
            <a:xfrm>
              <a:off x="413188" y="3655713"/>
              <a:ext cx="1701511" cy="838692"/>
              <a:chOff x="413188" y="3655713"/>
              <a:chExt cx="1701511" cy="838692"/>
            </a:xfrm>
          </p:grpSpPr>
          <p:sp>
            <p:nvSpPr>
              <p:cNvPr id="81" name="TextBox 80"/>
              <p:cNvSpPr txBox="1"/>
              <p:nvPr/>
            </p:nvSpPr>
            <p:spPr>
              <a:xfrm>
                <a:off x="413188" y="3655713"/>
                <a:ext cx="843500" cy="83869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479988" lvl="1" algn="r">
                  <a:lnSpc>
                    <a:spcPts val="2000"/>
                  </a:lnSpc>
                </a:pPr>
                <a:r>
                  <a:rPr lang="en-US" sz="2133" dirty="0"/>
                  <a:t>A2</a:t>
                </a:r>
              </a:p>
              <a:p>
                <a:pPr indent="-129597" algn="r">
                  <a:lnSpc>
                    <a:spcPts val="2000"/>
                  </a:lnSpc>
                </a:pPr>
                <a:r>
                  <a:rPr lang="en-US" sz="2133" dirty="0"/>
                  <a:t>B62</a:t>
                </a:r>
              </a:p>
              <a:p>
                <a:pPr marL="479988" lvl="1" algn="r">
                  <a:lnSpc>
                    <a:spcPts val="2000"/>
                  </a:lnSpc>
                </a:pPr>
                <a:endParaRPr lang="en-US" sz="2133" dirty="0"/>
              </a:p>
              <a:p>
                <a:pPr marL="479988" lvl="1" algn="r">
                  <a:lnSpc>
                    <a:spcPts val="2000"/>
                  </a:lnSpc>
                </a:pPr>
                <a:r>
                  <a:rPr lang="en-US" sz="2133" dirty="0"/>
                  <a:t>DR1</a:t>
                </a:r>
                <a:endParaRPr lang="nl-NL" sz="2133" dirty="0"/>
              </a:p>
            </p:txBody>
          </p:sp>
          <p:sp>
            <p:nvSpPr>
              <p:cNvPr id="86" name="TextBox 85"/>
              <p:cNvSpPr txBox="1"/>
              <p:nvPr/>
            </p:nvSpPr>
            <p:spPr>
              <a:xfrm>
                <a:off x="1634760" y="3655713"/>
                <a:ext cx="479939" cy="83869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indent="-129597">
                  <a:lnSpc>
                    <a:spcPts val="2000"/>
                  </a:lnSpc>
                </a:pPr>
                <a:r>
                  <a:rPr lang="en-US" sz="2133" dirty="0"/>
                  <a:t>A1</a:t>
                </a:r>
              </a:p>
              <a:p>
                <a:pPr indent="-129597">
                  <a:lnSpc>
                    <a:spcPts val="2000"/>
                  </a:lnSpc>
                </a:pPr>
                <a:r>
                  <a:rPr lang="en-US" sz="2133" dirty="0"/>
                  <a:t>B7</a:t>
                </a:r>
              </a:p>
              <a:p>
                <a:pPr indent="-129597">
                  <a:lnSpc>
                    <a:spcPts val="2000"/>
                  </a:lnSpc>
                </a:pPr>
                <a:endParaRPr lang="en-US" sz="2133" dirty="0"/>
              </a:p>
              <a:p>
                <a:pPr indent="-129597">
                  <a:lnSpc>
                    <a:spcPts val="2000"/>
                  </a:lnSpc>
                </a:pPr>
                <a:r>
                  <a:rPr lang="en-US" sz="2133" dirty="0"/>
                  <a:t>DR7</a:t>
                </a:r>
                <a:endParaRPr lang="nl-NL" sz="2133" dirty="0"/>
              </a:p>
            </p:txBody>
          </p:sp>
        </p:grpSp>
      </p:grpSp>
      <p:grpSp>
        <p:nvGrpSpPr>
          <p:cNvPr id="38" name="Group 37"/>
          <p:cNvGrpSpPr/>
          <p:nvPr/>
        </p:nvGrpSpPr>
        <p:grpSpPr>
          <a:xfrm>
            <a:off x="8094470" y="4119957"/>
            <a:ext cx="482087" cy="559001"/>
            <a:chOff x="2523327" y="2647550"/>
            <a:chExt cx="263922" cy="306030"/>
          </a:xfrm>
          <a:solidFill>
            <a:srgbClr val="D69795"/>
          </a:solidFill>
        </p:grpSpPr>
        <p:sp>
          <p:nvSpPr>
            <p:cNvPr id="39" name="Oval 38"/>
            <p:cNvSpPr/>
            <p:nvPr/>
          </p:nvSpPr>
          <p:spPr>
            <a:xfrm>
              <a:off x="2570361" y="2758027"/>
              <a:ext cx="181422" cy="173437"/>
            </a:xfrm>
            <a:prstGeom prst="ellipse">
              <a:avLst/>
            </a:prstGeom>
            <a:grpFill/>
            <a:ln>
              <a:solidFill>
                <a:srgbClr val="89423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2400"/>
            </a:p>
          </p:txBody>
        </p:sp>
        <p:sp>
          <p:nvSpPr>
            <p:cNvPr id="40" name="Oval 39"/>
            <p:cNvSpPr/>
            <p:nvPr/>
          </p:nvSpPr>
          <p:spPr>
            <a:xfrm>
              <a:off x="2594260" y="2647550"/>
              <a:ext cx="133623" cy="127742"/>
            </a:xfrm>
            <a:prstGeom prst="ellipse">
              <a:avLst/>
            </a:prstGeom>
            <a:grpFill/>
            <a:ln>
              <a:solidFill>
                <a:srgbClr val="89423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2400"/>
            </a:p>
          </p:txBody>
        </p:sp>
        <p:sp>
          <p:nvSpPr>
            <p:cNvPr id="41" name="Oval 40"/>
            <p:cNvSpPr/>
            <p:nvPr/>
          </p:nvSpPr>
          <p:spPr>
            <a:xfrm>
              <a:off x="2716316" y="2759695"/>
              <a:ext cx="70933" cy="67811"/>
            </a:xfrm>
            <a:prstGeom prst="ellipse">
              <a:avLst/>
            </a:prstGeom>
            <a:grpFill/>
            <a:ln>
              <a:solidFill>
                <a:srgbClr val="89423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2400"/>
            </a:p>
          </p:txBody>
        </p:sp>
        <p:sp>
          <p:nvSpPr>
            <p:cNvPr id="42" name="Oval 41"/>
            <p:cNvSpPr/>
            <p:nvPr/>
          </p:nvSpPr>
          <p:spPr>
            <a:xfrm>
              <a:off x="2523327" y="2762877"/>
              <a:ext cx="70933" cy="67811"/>
            </a:xfrm>
            <a:prstGeom prst="ellipse">
              <a:avLst/>
            </a:prstGeom>
            <a:grpFill/>
            <a:ln>
              <a:solidFill>
                <a:srgbClr val="89423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2400"/>
            </a:p>
          </p:txBody>
        </p:sp>
        <p:sp>
          <p:nvSpPr>
            <p:cNvPr id="43" name="Oval 42"/>
            <p:cNvSpPr/>
            <p:nvPr/>
          </p:nvSpPr>
          <p:spPr>
            <a:xfrm>
              <a:off x="2570361" y="2885769"/>
              <a:ext cx="70933" cy="67811"/>
            </a:xfrm>
            <a:prstGeom prst="ellipse">
              <a:avLst/>
            </a:prstGeom>
            <a:grpFill/>
            <a:ln>
              <a:solidFill>
                <a:srgbClr val="89423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2400"/>
            </a:p>
          </p:txBody>
        </p:sp>
        <p:sp>
          <p:nvSpPr>
            <p:cNvPr id="44" name="Oval 43"/>
            <p:cNvSpPr/>
            <p:nvPr/>
          </p:nvSpPr>
          <p:spPr>
            <a:xfrm>
              <a:off x="2692416" y="2885769"/>
              <a:ext cx="70933" cy="67811"/>
            </a:xfrm>
            <a:prstGeom prst="ellipse">
              <a:avLst/>
            </a:prstGeom>
            <a:grpFill/>
            <a:ln>
              <a:solidFill>
                <a:srgbClr val="89423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2400"/>
            </a:p>
          </p:txBody>
        </p:sp>
      </p:grpSp>
      <p:grpSp>
        <p:nvGrpSpPr>
          <p:cNvPr id="75" name="Group 74"/>
          <p:cNvGrpSpPr/>
          <p:nvPr/>
        </p:nvGrpSpPr>
        <p:grpSpPr>
          <a:xfrm>
            <a:off x="6951636" y="4859295"/>
            <a:ext cx="2294413" cy="1188032"/>
            <a:chOff x="4730064" y="3644470"/>
            <a:chExt cx="1720811" cy="891024"/>
          </a:xfrm>
        </p:grpSpPr>
        <p:sp>
          <p:nvSpPr>
            <p:cNvPr id="83" name="TextBox 82"/>
            <p:cNvSpPr txBox="1"/>
            <p:nvPr/>
          </p:nvSpPr>
          <p:spPr>
            <a:xfrm>
              <a:off x="4730064" y="3655713"/>
              <a:ext cx="843500" cy="8386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479988" lvl="1" algn="r">
                <a:lnSpc>
                  <a:spcPts val="2000"/>
                </a:lnSpc>
              </a:pPr>
              <a:r>
                <a:rPr lang="en-US" sz="2133" dirty="0"/>
                <a:t>A2</a:t>
              </a:r>
            </a:p>
            <a:p>
              <a:pPr indent="-129597" algn="r">
                <a:lnSpc>
                  <a:spcPts val="2000"/>
                </a:lnSpc>
              </a:pPr>
              <a:r>
                <a:rPr lang="en-US" sz="2133" dirty="0"/>
                <a:t>B62</a:t>
              </a:r>
            </a:p>
            <a:p>
              <a:pPr marL="479988" lvl="1" algn="r">
                <a:lnSpc>
                  <a:spcPts val="2000"/>
                </a:lnSpc>
              </a:pPr>
              <a:endParaRPr lang="en-US" sz="2133" dirty="0"/>
            </a:p>
            <a:p>
              <a:pPr marL="479988" lvl="1" algn="r">
                <a:lnSpc>
                  <a:spcPts val="2000"/>
                </a:lnSpc>
              </a:pPr>
              <a:r>
                <a:rPr lang="en-US" sz="2133" dirty="0"/>
                <a:t>DR1</a:t>
              </a:r>
              <a:endParaRPr lang="nl-NL" sz="2133" dirty="0"/>
            </a:p>
          </p:txBody>
        </p:sp>
        <p:grpSp>
          <p:nvGrpSpPr>
            <p:cNvPr id="58" name="Group 57"/>
            <p:cNvGrpSpPr/>
            <p:nvPr/>
          </p:nvGrpSpPr>
          <p:grpSpPr>
            <a:xfrm>
              <a:off x="5523462" y="3644470"/>
              <a:ext cx="927413" cy="891024"/>
              <a:chOff x="5523462" y="3644470"/>
              <a:chExt cx="927413" cy="891024"/>
            </a:xfrm>
          </p:grpSpPr>
          <p:grpSp>
            <p:nvGrpSpPr>
              <p:cNvPr id="69" name="Group 68"/>
              <p:cNvGrpSpPr/>
              <p:nvPr/>
            </p:nvGrpSpPr>
            <p:grpSpPr>
              <a:xfrm>
                <a:off x="5523462" y="3644470"/>
                <a:ext cx="489016" cy="891024"/>
                <a:chOff x="2834594" y="3072776"/>
                <a:chExt cx="356954" cy="650398"/>
              </a:xfrm>
            </p:grpSpPr>
            <p:sp>
              <p:nvSpPr>
                <p:cNvPr id="70" name="Rectangle 69"/>
                <p:cNvSpPr/>
                <p:nvPr/>
              </p:nvSpPr>
              <p:spPr>
                <a:xfrm>
                  <a:off x="2834594" y="3072776"/>
                  <a:ext cx="165652" cy="650398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2400"/>
                </a:p>
              </p:txBody>
            </p:sp>
            <p:sp>
              <p:nvSpPr>
                <p:cNvPr id="71" name="Rectangle 70"/>
                <p:cNvSpPr/>
                <p:nvPr/>
              </p:nvSpPr>
              <p:spPr>
                <a:xfrm>
                  <a:off x="3025896" y="3072776"/>
                  <a:ext cx="165652" cy="650398"/>
                </a:xfrm>
                <a:prstGeom prst="rect">
                  <a:avLst/>
                </a:prstGeom>
                <a:solidFill>
                  <a:srgbClr val="D69795"/>
                </a:solidFill>
                <a:ln>
                  <a:solidFill>
                    <a:srgbClr val="89423B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2400"/>
                </a:p>
              </p:txBody>
            </p:sp>
          </p:grpSp>
          <p:sp>
            <p:nvSpPr>
              <p:cNvPr id="87" name="TextBox 86"/>
              <p:cNvSpPr txBox="1"/>
              <p:nvPr/>
            </p:nvSpPr>
            <p:spPr>
              <a:xfrm>
                <a:off x="5970936" y="3655713"/>
                <a:ext cx="479939" cy="83869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indent="-129597">
                  <a:lnSpc>
                    <a:spcPts val="2000"/>
                  </a:lnSpc>
                </a:pPr>
                <a:r>
                  <a:rPr lang="en-US" sz="2133" dirty="0"/>
                  <a:t>A1</a:t>
                </a:r>
              </a:p>
              <a:p>
                <a:pPr indent="-129597">
                  <a:lnSpc>
                    <a:spcPts val="2000"/>
                  </a:lnSpc>
                </a:pPr>
                <a:r>
                  <a:rPr lang="en-US" sz="2133" dirty="0"/>
                  <a:t>B7</a:t>
                </a:r>
              </a:p>
              <a:p>
                <a:pPr indent="-129597">
                  <a:lnSpc>
                    <a:spcPts val="2000"/>
                  </a:lnSpc>
                </a:pPr>
                <a:endParaRPr lang="en-US" sz="2133" dirty="0"/>
              </a:p>
              <a:p>
                <a:pPr indent="-129597">
                  <a:lnSpc>
                    <a:spcPts val="2000"/>
                  </a:lnSpc>
                </a:pPr>
                <a:r>
                  <a:rPr lang="en-US" sz="2133" dirty="0"/>
                  <a:t>DR7</a:t>
                </a:r>
                <a:endParaRPr lang="nl-NL" sz="2133" dirty="0"/>
              </a:p>
            </p:txBody>
          </p:sp>
        </p:grpSp>
      </p:grpSp>
      <p:sp>
        <p:nvSpPr>
          <p:cNvPr id="32" name="Oval 31"/>
          <p:cNvSpPr/>
          <p:nvPr/>
        </p:nvSpPr>
        <p:spPr>
          <a:xfrm>
            <a:off x="10695098" y="4315502"/>
            <a:ext cx="331391" cy="31680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33" name="Oval 32"/>
          <p:cNvSpPr/>
          <p:nvPr/>
        </p:nvSpPr>
        <p:spPr>
          <a:xfrm>
            <a:off x="10738753" y="4113701"/>
            <a:ext cx="244079" cy="2333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34" name="Oval 33"/>
          <p:cNvSpPr/>
          <p:nvPr/>
        </p:nvSpPr>
        <p:spPr>
          <a:xfrm>
            <a:off x="10961703" y="4318549"/>
            <a:ext cx="129568" cy="12386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35" name="Oval 34"/>
          <p:cNvSpPr/>
          <p:nvPr/>
        </p:nvSpPr>
        <p:spPr>
          <a:xfrm>
            <a:off x="10609184" y="4324361"/>
            <a:ext cx="129568" cy="12386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36" name="Oval 35"/>
          <p:cNvSpPr/>
          <p:nvPr/>
        </p:nvSpPr>
        <p:spPr>
          <a:xfrm>
            <a:off x="10695098" y="4548838"/>
            <a:ext cx="129568" cy="12386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37" name="Oval 36"/>
          <p:cNvSpPr/>
          <p:nvPr/>
        </p:nvSpPr>
        <p:spPr>
          <a:xfrm>
            <a:off x="10918047" y="4548838"/>
            <a:ext cx="129568" cy="12386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grpSp>
        <p:nvGrpSpPr>
          <p:cNvPr id="80" name="Group 79"/>
          <p:cNvGrpSpPr/>
          <p:nvPr/>
        </p:nvGrpSpPr>
        <p:grpSpPr>
          <a:xfrm>
            <a:off x="9451626" y="4859290"/>
            <a:ext cx="2312719" cy="1188037"/>
            <a:chOff x="6605056" y="3644467"/>
            <a:chExt cx="1734540" cy="891028"/>
          </a:xfrm>
        </p:grpSpPr>
        <p:grpSp>
          <p:nvGrpSpPr>
            <p:cNvPr id="54" name="Group 53"/>
            <p:cNvGrpSpPr/>
            <p:nvPr/>
          </p:nvGrpSpPr>
          <p:grpSpPr>
            <a:xfrm>
              <a:off x="7409498" y="3644467"/>
              <a:ext cx="489016" cy="891028"/>
              <a:chOff x="7409498" y="3644467"/>
              <a:chExt cx="489016" cy="891028"/>
            </a:xfrm>
          </p:grpSpPr>
          <p:sp>
            <p:nvSpPr>
              <p:cNvPr id="60" name="Rectangle 59"/>
              <p:cNvSpPr/>
              <p:nvPr/>
            </p:nvSpPr>
            <p:spPr>
              <a:xfrm>
                <a:off x="7409498" y="3644467"/>
                <a:ext cx="226938" cy="891028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2400"/>
              </a:p>
            </p:txBody>
          </p:sp>
          <p:sp>
            <p:nvSpPr>
              <p:cNvPr id="63" name="Rectangle 62"/>
              <p:cNvSpPr/>
              <p:nvPr/>
            </p:nvSpPr>
            <p:spPr>
              <a:xfrm>
                <a:off x="7671576" y="3644467"/>
                <a:ext cx="226938" cy="891028"/>
              </a:xfrm>
              <a:prstGeom prst="rect">
                <a:avLst/>
              </a:prstGeom>
              <a:pattFill prst="wdDnDiag">
                <a:fgClr>
                  <a:srgbClr val="D69795"/>
                </a:fgClr>
                <a:bgClr>
                  <a:schemeClr val="bg1"/>
                </a:bgClr>
              </a:pattFill>
              <a:ln>
                <a:solidFill>
                  <a:srgbClr val="89423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2400"/>
              </a:p>
            </p:txBody>
          </p:sp>
        </p:grpSp>
        <p:sp>
          <p:nvSpPr>
            <p:cNvPr id="84" name="TextBox 83"/>
            <p:cNvSpPr txBox="1"/>
            <p:nvPr/>
          </p:nvSpPr>
          <p:spPr>
            <a:xfrm>
              <a:off x="6605056" y="3655713"/>
              <a:ext cx="843500" cy="8386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479988" lvl="1" algn="r">
                <a:lnSpc>
                  <a:spcPts val="2000"/>
                </a:lnSpc>
              </a:pPr>
              <a:r>
                <a:rPr lang="en-US" sz="2133" dirty="0"/>
                <a:t>A2</a:t>
              </a:r>
            </a:p>
            <a:p>
              <a:pPr indent="-129597" algn="r">
                <a:lnSpc>
                  <a:spcPts val="2000"/>
                </a:lnSpc>
              </a:pPr>
              <a:r>
                <a:rPr lang="en-US" sz="2133" dirty="0"/>
                <a:t>B62</a:t>
              </a:r>
            </a:p>
            <a:p>
              <a:pPr marL="479988" lvl="1" algn="r">
                <a:lnSpc>
                  <a:spcPts val="2000"/>
                </a:lnSpc>
              </a:pPr>
              <a:endParaRPr lang="en-US" sz="2133" dirty="0"/>
            </a:p>
            <a:p>
              <a:pPr marL="479988" lvl="1" algn="r">
                <a:lnSpc>
                  <a:spcPts val="2000"/>
                </a:lnSpc>
              </a:pPr>
              <a:r>
                <a:rPr lang="en-US" sz="2133" dirty="0"/>
                <a:t>DR1</a:t>
              </a:r>
              <a:endParaRPr lang="nl-NL" sz="2133" dirty="0"/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7859657" y="3655713"/>
              <a:ext cx="479939" cy="8386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indent="-129597">
                <a:lnSpc>
                  <a:spcPts val="2000"/>
                </a:lnSpc>
              </a:pPr>
              <a:r>
                <a:rPr lang="en-US" sz="2133" dirty="0"/>
                <a:t>A11</a:t>
              </a:r>
            </a:p>
            <a:p>
              <a:pPr indent="-129597">
                <a:lnSpc>
                  <a:spcPts val="2000"/>
                </a:lnSpc>
              </a:pPr>
              <a:r>
                <a:rPr lang="en-US" sz="2133" dirty="0"/>
                <a:t>B18</a:t>
              </a:r>
            </a:p>
            <a:p>
              <a:pPr indent="-129597">
                <a:lnSpc>
                  <a:spcPts val="2000"/>
                </a:lnSpc>
              </a:pPr>
              <a:endParaRPr lang="en-US" sz="2133" dirty="0"/>
            </a:p>
            <a:p>
              <a:pPr indent="-129597">
                <a:lnSpc>
                  <a:spcPts val="2000"/>
                </a:lnSpc>
              </a:pPr>
              <a:r>
                <a:rPr lang="en-US" sz="2133" dirty="0"/>
                <a:t>DR4</a:t>
              </a:r>
              <a:endParaRPr lang="nl-NL" sz="2133" dirty="0"/>
            </a:p>
          </p:txBody>
        </p:sp>
      </p:grpSp>
      <p:grpSp>
        <p:nvGrpSpPr>
          <p:cNvPr id="79" name="Group 78"/>
          <p:cNvGrpSpPr/>
          <p:nvPr/>
        </p:nvGrpSpPr>
        <p:grpSpPr>
          <a:xfrm>
            <a:off x="1693699" y="1090816"/>
            <a:ext cx="10167927" cy="3646539"/>
            <a:chOff x="786614" y="818112"/>
            <a:chExt cx="7625940" cy="2734904"/>
          </a:xfrm>
        </p:grpSpPr>
        <p:sp>
          <p:nvSpPr>
            <p:cNvPr id="2" name="TextBox 1"/>
            <p:cNvSpPr txBox="1"/>
            <p:nvPr/>
          </p:nvSpPr>
          <p:spPr>
            <a:xfrm>
              <a:off x="786614" y="900991"/>
              <a:ext cx="1275830" cy="346249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2400" dirty="0"/>
                <a:t>Haplotype 1</a:t>
              </a:r>
              <a:endParaRPr lang="nl-NL" sz="2400" dirty="0"/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7136724" y="818112"/>
              <a:ext cx="1275830" cy="346249"/>
            </a:xfrm>
            <a:prstGeom prst="rect">
              <a:avLst/>
            </a:prstGeom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2400" dirty="0"/>
                <a:t>Haplotype 2</a:t>
              </a:r>
              <a:endParaRPr lang="nl-NL" sz="2400" dirty="0"/>
            </a:p>
          </p:txBody>
        </p:sp>
        <p:cxnSp>
          <p:nvCxnSpPr>
            <p:cNvPr id="68" name="Straight Arrow Connector 67"/>
            <p:cNvCxnSpPr>
              <a:stCxn id="2" idx="2"/>
            </p:cNvCxnSpPr>
            <p:nvPr/>
          </p:nvCxnSpPr>
          <p:spPr>
            <a:xfrm flipH="1">
              <a:off x="1196811" y="1290476"/>
              <a:ext cx="1" cy="2218742"/>
            </a:xfrm>
            <a:prstGeom prst="straightConnector1">
              <a:avLst/>
            </a:prstGeom>
            <a:ln w="76200"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Arrow Connector 75"/>
            <p:cNvCxnSpPr/>
            <p:nvPr/>
          </p:nvCxnSpPr>
          <p:spPr>
            <a:xfrm flipH="1">
              <a:off x="6329018" y="984325"/>
              <a:ext cx="747254" cy="257686"/>
            </a:xfrm>
            <a:prstGeom prst="straightConnector1">
              <a:avLst/>
            </a:prstGeom>
            <a:ln w="76200">
              <a:solidFill>
                <a:schemeClr val="accent2">
                  <a:lumMod val="75000"/>
                </a:schemeClr>
              </a:solidFill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Arrow Connector 77"/>
            <p:cNvCxnSpPr>
              <a:stCxn id="89" idx="2"/>
            </p:cNvCxnSpPr>
            <p:nvPr/>
          </p:nvCxnSpPr>
          <p:spPr>
            <a:xfrm flipH="1">
              <a:off x="1622102" y="1279777"/>
              <a:ext cx="6365176" cy="2273239"/>
            </a:xfrm>
            <a:prstGeom prst="straightConnector1">
              <a:avLst/>
            </a:prstGeom>
            <a:ln w="76200">
              <a:solidFill>
                <a:schemeClr val="accent2">
                  <a:lumMod val="75000"/>
                </a:schemeClr>
              </a:solidFill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Arrow Connector 90"/>
            <p:cNvCxnSpPr/>
            <p:nvPr/>
          </p:nvCxnSpPr>
          <p:spPr>
            <a:xfrm>
              <a:off x="2178857" y="1048945"/>
              <a:ext cx="261891" cy="230832"/>
            </a:xfrm>
            <a:prstGeom prst="straightConnector1">
              <a:avLst/>
            </a:prstGeom>
            <a:ln w="76200"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0" name="Rounded Rectangle 89"/>
          <p:cNvSpPr/>
          <p:nvPr/>
        </p:nvSpPr>
        <p:spPr>
          <a:xfrm>
            <a:off x="7339793" y="4028145"/>
            <a:ext cx="2018359" cy="2121195"/>
          </a:xfrm>
          <a:prstGeom prst="roundRect">
            <a:avLst/>
          </a:prstGeom>
          <a:noFill/>
          <a:ln w="5715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50" name="Right Bracket 49"/>
          <p:cNvSpPr/>
          <p:nvPr/>
        </p:nvSpPr>
        <p:spPr>
          <a:xfrm rot="16200000">
            <a:off x="6604372" y="-267985"/>
            <a:ext cx="215291" cy="8273981"/>
          </a:xfrm>
          <a:prstGeom prst="rightBracket">
            <a:avLst/>
          </a:prstGeom>
          <a:ln w="38100">
            <a:solidFill>
              <a:srgbClr val="3A39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49" name="Right Bracket 48"/>
          <p:cNvSpPr/>
          <p:nvPr/>
        </p:nvSpPr>
        <p:spPr>
          <a:xfrm rot="5400000">
            <a:off x="6658574" y="2264740"/>
            <a:ext cx="106888" cy="2392763"/>
          </a:xfrm>
          <a:prstGeom prst="rightBracket">
            <a:avLst/>
          </a:prstGeom>
          <a:ln w="38100">
            <a:solidFill>
              <a:srgbClr val="3A39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grpSp>
        <p:nvGrpSpPr>
          <p:cNvPr id="53" name="Group 52"/>
          <p:cNvGrpSpPr/>
          <p:nvPr/>
        </p:nvGrpSpPr>
        <p:grpSpPr>
          <a:xfrm>
            <a:off x="7773893" y="1813553"/>
            <a:ext cx="2387811" cy="1187999"/>
            <a:chOff x="5346757" y="1360164"/>
            <a:chExt cx="1790859" cy="890999"/>
          </a:xfrm>
        </p:grpSpPr>
        <p:sp>
          <p:nvSpPr>
            <p:cNvPr id="14" name="TextBox 13"/>
            <p:cNvSpPr txBox="1"/>
            <p:nvPr/>
          </p:nvSpPr>
          <p:spPr>
            <a:xfrm>
              <a:off x="5346757" y="1363686"/>
              <a:ext cx="907236" cy="8386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79988" lvl="1" algn="r">
                <a:lnSpc>
                  <a:spcPts val="2000"/>
                </a:lnSpc>
              </a:pPr>
              <a:r>
                <a:rPr lang="en-US" sz="2133" dirty="0"/>
                <a:t>A1</a:t>
              </a:r>
            </a:p>
            <a:p>
              <a:pPr marL="479988" lvl="1" algn="r">
                <a:lnSpc>
                  <a:spcPts val="2000"/>
                </a:lnSpc>
              </a:pPr>
              <a:r>
                <a:rPr lang="en-US" sz="2133" dirty="0"/>
                <a:t>B7</a:t>
              </a:r>
            </a:p>
            <a:p>
              <a:pPr marL="479988" lvl="1" algn="r">
                <a:lnSpc>
                  <a:spcPts val="2000"/>
                </a:lnSpc>
              </a:pPr>
              <a:endParaRPr lang="en-US" sz="2133" dirty="0"/>
            </a:p>
            <a:p>
              <a:pPr marL="479988" lvl="1" algn="r">
                <a:lnSpc>
                  <a:spcPts val="2000"/>
                </a:lnSpc>
              </a:pPr>
              <a:r>
                <a:rPr lang="en-US" sz="2133" dirty="0"/>
                <a:t>DR7</a:t>
              </a:r>
              <a:endParaRPr lang="nl-NL" sz="2133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657677" y="1363686"/>
              <a:ext cx="479939" cy="8386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indent="-129597">
                <a:lnSpc>
                  <a:spcPts val="2000"/>
                </a:lnSpc>
              </a:pPr>
              <a:r>
                <a:rPr lang="en-US" sz="2133" dirty="0"/>
                <a:t>A11</a:t>
              </a:r>
            </a:p>
            <a:p>
              <a:pPr indent="-129597">
                <a:lnSpc>
                  <a:spcPts val="2000"/>
                </a:lnSpc>
              </a:pPr>
              <a:r>
                <a:rPr lang="en-US" sz="2133" dirty="0"/>
                <a:t>B18</a:t>
              </a:r>
            </a:p>
            <a:p>
              <a:pPr indent="-129597">
                <a:lnSpc>
                  <a:spcPts val="2000"/>
                </a:lnSpc>
              </a:pPr>
              <a:endParaRPr lang="en-US" sz="2133" dirty="0"/>
            </a:p>
            <a:p>
              <a:pPr indent="-129597">
                <a:lnSpc>
                  <a:spcPts val="2000"/>
                </a:lnSpc>
              </a:pPr>
              <a:r>
                <a:rPr lang="en-US" sz="2133" dirty="0"/>
                <a:t>DR4</a:t>
              </a:r>
              <a:endParaRPr lang="nl-NL" sz="2133" dirty="0"/>
            </a:p>
          </p:txBody>
        </p:sp>
        <p:grpSp>
          <p:nvGrpSpPr>
            <p:cNvPr id="73" name="Group 72"/>
            <p:cNvGrpSpPr/>
            <p:nvPr/>
          </p:nvGrpSpPr>
          <p:grpSpPr>
            <a:xfrm>
              <a:off x="6215548" y="1360164"/>
              <a:ext cx="489016" cy="890999"/>
              <a:chOff x="5169799" y="1463343"/>
              <a:chExt cx="356954" cy="650380"/>
            </a:xfrm>
          </p:grpSpPr>
          <p:sp>
            <p:nvSpPr>
              <p:cNvPr id="47" name="Rectangle 46"/>
              <p:cNvSpPr/>
              <p:nvPr/>
            </p:nvSpPr>
            <p:spPr>
              <a:xfrm>
                <a:off x="5169799" y="1463343"/>
                <a:ext cx="165652" cy="649889"/>
              </a:xfrm>
              <a:prstGeom prst="rect">
                <a:avLst/>
              </a:prstGeom>
              <a:solidFill>
                <a:srgbClr val="D69795"/>
              </a:solidFill>
              <a:ln>
                <a:solidFill>
                  <a:srgbClr val="89423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2400"/>
              </a:p>
            </p:txBody>
          </p:sp>
          <p:sp>
            <p:nvSpPr>
              <p:cNvPr id="48" name="Rectangle 47"/>
              <p:cNvSpPr/>
              <p:nvPr/>
            </p:nvSpPr>
            <p:spPr>
              <a:xfrm>
                <a:off x="5361101" y="1463343"/>
                <a:ext cx="165652" cy="650380"/>
              </a:xfrm>
              <a:prstGeom prst="rect">
                <a:avLst/>
              </a:prstGeom>
              <a:pattFill prst="wdDnDiag">
                <a:fgClr>
                  <a:srgbClr val="D69795"/>
                </a:fgClr>
                <a:bgClr>
                  <a:schemeClr val="bg1"/>
                </a:bgClr>
              </a:pattFill>
              <a:ln>
                <a:solidFill>
                  <a:srgbClr val="89423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32363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89430" y="26165"/>
            <a:ext cx="11813140" cy="1325563"/>
          </a:xfrm>
        </p:spPr>
        <p:txBody>
          <a:bodyPr anchor="t"/>
          <a:lstStyle/>
          <a:p>
            <a:r>
              <a:rPr lang="en-US" dirty="0"/>
              <a:t>HLA </a:t>
            </a:r>
            <a:r>
              <a:rPr lang="en-US" dirty="0" err="1"/>
              <a:t>familie</a:t>
            </a:r>
            <a:r>
              <a:rPr lang="en-US" dirty="0"/>
              <a:t> </a:t>
            </a:r>
            <a:r>
              <a:rPr lang="en-US" dirty="0" err="1"/>
              <a:t>analyse</a:t>
            </a:r>
            <a:r>
              <a:rPr lang="en-US" dirty="0"/>
              <a:t> – </a:t>
            </a:r>
            <a:r>
              <a:rPr lang="en-US" dirty="0" err="1"/>
              <a:t>voorbeeld</a:t>
            </a:r>
            <a:endParaRPr lang="nl-NL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430" y="914401"/>
            <a:ext cx="8108997" cy="58753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33409" t="36000" r="50990" b="46439"/>
          <a:stretch/>
        </p:blipFill>
        <p:spPr>
          <a:xfrm>
            <a:off x="6396690" y="4503364"/>
            <a:ext cx="2828537" cy="230686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74472" t="35868" r="15626" b="50569"/>
          <a:stretch/>
        </p:blipFill>
        <p:spPr>
          <a:xfrm>
            <a:off x="9875264" y="1786267"/>
            <a:ext cx="1795312" cy="178166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87229" t="35868" r="2869" b="50569"/>
          <a:stretch/>
        </p:blipFill>
        <p:spPr>
          <a:xfrm>
            <a:off x="9875264" y="3801600"/>
            <a:ext cx="1795312" cy="178166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t="11101" r="67011" b="71413"/>
          <a:stretch/>
        </p:blipFill>
        <p:spPr>
          <a:xfrm>
            <a:off x="189430" y="4503365"/>
            <a:ext cx="5980975" cy="229703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12" name="Rectangle 11"/>
          <p:cNvSpPr/>
          <p:nvPr/>
        </p:nvSpPr>
        <p:spPr>
          <a:xfrm>
            <a:off x="1573161" y="1435510"/>
            <a:ext cx="1317523" cy="1465007"/>
          </a:xfrm>
          <a:prstGeom prst="rect">
            <a:avLst/>
          </a:prstGeom>
          <a:noFill/>
          <a:ln w="2857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18" name="Rectangle 17"/>
          <p:cNvSpPr/>
          <p:nvPr/>
        </p:nvSpPr>
        <p:spPr>
          <a:xfrm>
            <a:off x="2890684" y="2923029"/>
            <a:ext cx="3352800" cy="1465007"/>
          </a:xfrm>
          <a:prstGeom prst="rect">
            <a:avLst/>
          </a:prstGeom>
          <a:noFill/>
          <a:ln w="2857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19" name="Bent Arrow 18"/>
          <p:cNvSpPr/>
          <p:nvPr/>
        </p:nvSpPr>
        <p:spPr>
          <a:xfrm rot="10800000" flipH="1">
            <a:off x="5159508" y="4459435"/>
            <a:ext cx="1174289" cy="1129432"/>
          </a:xfrm>
          <a:prstGeom prst="bentArrow">
            <a:avLst>
              <a:gd name="adj1" fmla="val 39092"/>
              <a:gd name="adj2" fmla="val 39797"/>
              <a:gd name="adj3" fmla="val 25000"/>
              <a:gd name="adj4" fmla="val 43750"/>
            </a:avLst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243483" y="2923029"/>
            <a:ext cx="2054943" cy="1465007"/>
          </a:xfrm>
          <a:prstGeom prst="rect">
            <a:avLst/>
          </a:prstGeom>
          <a:noFill/>
          <a:ln w="2857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21" name="Right Arrow 20"/>
          <p:cNvSpPr/>
          <p:nvPr/>
        </p:nvSpPr>
        <p:spPr>
          <a:xfrm>
            <a:off x="8390399" y="3207171"/>
            <a:ext cx="1324975" cy="997629"/>
          </a:xfrm>
          <a:prstGeom prst="rightArrow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22" name="Right Arrow 21"/>
          <p:cNvSpPr/>
          <p:nvPr/>
        </p:nvSpPr>
        <p:spPr>
          <a:xfrm rot="5400000">
            <a:off x="1359589" y="3186183"/>
            <a:ext cx="1406075" cy="997629"/>
          </a:xfrm>
          <a:prstGeom prst="rightArrow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grpSp>
        <p:nvGrpSpPr>
          <p:cNvPr id="61" name="Group 60"/>
          <p:cNvGrpSpPr/>
          <p:nvPr/>
        </p:nvGrpSpPr>
        <p:grpSpPr>
          <a:xfrm>
            <a:off x="9875259" y="3858626"/>
            <a:ext cx="1799797" cy="1325375"/>
            <a:chOff x="7406444" y="2893969"/>
            <a:chExt cx="1349848" cy="994031"/>
          </a:xfrm>
        </p:grpSpPr>
        <p:sp>
          <p:nvSpPr>
            <p:cNvPr id="26" name="Rectangle 25"/>
            <p:cNvSpPr/>
            <p:nvPr/>
          </p:nvSpPr>
          <p:spPr>
            <a:xfrm>
              <a:off x="7406448" y="2893969"/>
              <a:ext cx="1346484" cy="118536"/>
            </a:xfrm>
            <a:prstGeom prst="rect">
              <a:avLst/>
            </a:prstGeom>
            <a:solidFill>
              <a:schemeClr val="accent2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2400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7406447" y="3255223"/>
              <a:ext cx="1346484" cy="118536"/>
            </a:xfrm>
            <a:prstGeom prst="rect">
              <a:avLst/>
            </a:prstGeom>
            <a:solidFill>
              <a:schemeClr val="accent2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2400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7406446" y="3594877"/>
              <a:ext cx="1346484" cy="118536"/>
            </a:xfrm>
            <a:prstGeom prst="rect">
              <a:avLst/>
            </a:prstGeom>
            <a:solidFill>
              <a:schemeClr val="accent2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2400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7406444" y="3769464"/>
              <a:ext cx="1346484" cy="118536"/>
            </a:xfrm>
            <a:prstGeom prst="rect">
              <a:avLst/>
            </a:prstGeom>
            <a:solidFill>
              <a:schemeClr val="accent4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2400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7406448" y="3078621"/>
              <a:ext cx="1346484" cy="118536"/>
            </a:xfrm>
            <a:prstGeom prst="rect">
              <a:avLst/>
            </a:prstGeom>
            <a:solidFill>
              <a:schemeClr val="accent4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2400" dirty="0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7409808" y="3432250"/>
              <a:ext cx="1346484" cy="118536"/>
            </a:xfrm>
            <a:prstGeom prst="rect">
              <a:avLst/>
            </a:prstGeom>
            <a:solidFill>
              <a:schemeClr val="accent4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2400"/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9870774" y="1852726"/>
            <a:ext cx="1799797" cy="1325375"/>
            <a:chOff x="7403080" y="1389544"/>
            <a:chExt cx="1349848" cy="994031"/>
          </a:xfrm>
        </p:grpSpPr>
        <p:sp>
          <p:nvSpPr>
            <p:cNvPr id="32" name="Rectangle 31"/>
            <p:cNvSpPr/>
            <p:nvPr/>
          </p:nvSpPr>
          <p:spPr>
            <a:xfrm>
              <a:off x="7403084" y="1389544"/>
              <a:ext cx="1346484" cy="118536"/>
            </a:xfrm>
            <a:prstGeom prst="rect">
              <a:avLst/>
            </a:prstGeom>
            <a:solidFill>
              <a:schemeClr val="accent2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2400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7403083" y="1750798"/>
              <a:ext cx="1346484" cy="118536"/>
            </a:xfrm>
            <a:prstGeom prst="rect">
              <a:avLst/>
            </a:prstGeom>
            <a:solidFill>
              <a:schemeClr val="accent2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2400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7403082" y="2090452"/>
              <a:ext cx="1346484" cy="118536"/>
            </a:xfrm>
            <a:prstGeom prst="rect">
              <a:avLst/>
            </a:prstGeom>
            <a:solidFill>
              <a:schemeClr val="accent2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2400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7403080" y="2265039"/>
              <a:ext cx="1346484" cy="118536"/>
            </a:xfrm>
            <a:prstGeom prst="rect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2400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7403084" y="1574196"/>
              <a:ext cx="1346484" cy="118536"/>
            </a:xfrm>
            <a:prstGeom prst="rect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2400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7406444" y="1927825"/>
              <a:ext cx="1346484" cy="118536"/>
            </a:xfrm>
            <a:prstGeom prst="rect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2400"/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6396689" y="4570328"/>
            <a:ext cx="1819320" cy="1740757"/>
            <a:chOff x="7540838" y="1541944"/>
            <a:chExt cx="1364490" cy="1305568"/>
          </a:xfrm>
        </p:grpSpPr>
        <p:sp>
          <p:nvSpPr>
            <p:cNvPr id="38" name="Rectangle 37"/>
            <p:cNvSpPr/>
            <p:nvPr/>
          </p:nvSpPr>
          <p:spPr>
            <a:xfrm>
              <a:off x="7555484" y="1541944"/>
              <a:ext cx="1346484" cy="118536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2400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7555483" y="1881598"/>
              <a:ext cx="1346484" cy="118536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2400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7540838" y="2544838"/>
              <a:ext cx="1346484" cy="118536"/>
            </a:xfrm>
            <a:prstGeom prst="rect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2400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7555484" y="1712196"/>
              <a:ext cx="1346484" cy="118536"/>
            </a:xfrm>
            <a:prstGeom prst="rect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2400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7558844" y="2043391"/>
              <a:ext cx="1346484" cy="118536"/>
            </a:xfrm>
            <a:prstGeom prst="rect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2400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7540838" y="2728976"/>
              <a:ext cx="1346484" cy="118536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2400"/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3436363" y="4550326"/>
            <a:ext cx="1819320" cy="1740757"/>
            <a:chOff x="7540838" y="1541944"/>
            <a:chExt cx="1364490" cy="1305568"/>
          </a:xfrm>
        </p:grpSpPr>
        <p:sp>
          <p:nvSpPr>
            <p:cNvPr id="50" name="Rectangle 49"/>
            <p:cNvSpPr/>
            <p:nvPr/>
          </p:nvSpPr>
          <p:spPr>
            <a:xfrm>
              <a:off x="7555484" y="1541944"/>
              <a:ext cx="1346484" cy="118536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2400"/>
            </a:p>
          </p:txBody>
        </p:sp>
        <p:sp>
          <p:nvSpPr>
            <p:cNvPr id="51" name="Rectangle 50"/>
            <p:cNvSpPr/>
            <p:nvPr/>
          </p:nvSpPr>
          <p:spPr>
            <a:xfrm>
              <a:off x="7555483" y="1881598"/>
              <a:ext cx="1346484" cy="118536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2400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7540838" y="2544838"/>
              <a:ext cx="1346484" cy="118536"/>
            </a:xfrm>
            <a:prstGeom prst="rect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2400"/>
            </a:p>
          </p:txBody>
        </p:sp>
        <p:sp>
          <p:nvSpPr>
            <p:cNvPr id="54" name="Rectangle 53"/>
            <p:cNvSpPr/>
            <p:nvPr/>
          </p:nvSpPr>
          <p:spPr>
            <a:xfrm>
              <a:off x="7555484" y="1712196"/>
              <a:ext cx="1346484" cy="118536"/>
            </a:xfrm>
            <a:prstGeom prst="rect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2400"/>
            </a:p>
          </p:txBody>
        </p:sp>
        <p:sp>
          <p:nvSpPr>
            <p:cNvPr id="55" name="Rectangle 54"/>
            <p:cNvSpPr/>
            <p:nvPr/>
          </p:nvSpPr>
          <p:spPr>
            <a:xfrm>
              <a:off x="7558844" y="2043391"/>
              <a:ext cx="1346484" cy="118536"/>
            </a:xfrm>
            <a:prstGeom prst="rect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2400"/>
            </a:p>
          </p:txBody>
        </p:sp>
        <p:sp>
          <p:nvSpPr>
            <p:cNvPr id="57" name="Rectangle 56"/>
            <p:cNvSpPr/>
            <p:nvPr/>
          </p:nvSpPr>
          <p:spPr>
            <a:xfrm>
              <a:off x="7540838" y="2728976"/>
              <a:ext cx="1346484" cy="118536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2400"/>
            </a:p>
          </p:txBody>
        </p:sp>
      </p:grpSp>
    </p:spTree>
    <p:extLst>
      <p:ext uri="{BB962C8B-B14F-4D97-AF65-F5344CB8AC3E}">
        <p14:creationId xmlns:p14="http://schemas.microsoft.com/office/powerpoint/2010/main" val="3749969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8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3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304800" y="365125"/>
            <a:ext cx="11582400" cy="1325563"/>
          </a:xfrm>
        </p:spPr>
        <p:txBody>
          <a:bodyPr/>
          <a:lstStyle/>
          <a:p>
            <a:r>
              <a:rPr lang="nl-NL" dirty="0"/>
              <a:t>Een </a:t>
            </a:r>
            <a:r>
              <a:rPr lang="nl-NL" dirty="0" err="1"/>
              <a:t>ongerelateerde</a:t>
            </a:r>
            <a:r>
              <a:rPr lang="nl-NL" dirty="0"/>
              <a:t> donoren - matching</a:t>
            </a:r>
          </a:p>
        </p:txBody>
      </p:sp>
      <p:cxnSp>
        <p:nvCxnSpPr>
          <p:cNvPr id="5" name="Rechte verbindingslijn 4"/>
          <p:cNvCxnSpPr/>
          <p:nvPr/>
        </p:nvCxnSpPr>
        <p:spPr>
          <a:xfrm flipH="1">
            <a:off x="2799936" y="2321917"/>
            <a:ext cx="31061" cy="261700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Rechte verbindingslijn 5"/>
          <p:cNvCxnSpPr/>
          <p:nvPr/>
        </p:nvCxnSpPr>
        <p:spPr>
          <a:xfrm flipH="1">
            <a:off x="3127386" y="2321916"/>
            <a:ext cx="31061" cy="2617008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Ovaal 6"/>
          <p:cNvSpPr/>
          <p:nvPr/>
        </p:nvSpPr>
        <p:spPr>
          <a:xfrm>
            <a:off x="2722279" y="2593706"/>
            <a:ext cx="217437" cy="2485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8" name="Ovaal 7"/>
          <p:cNvSpPr/>
          <p:nvPr/>
        </p:nvSpPr>
        <p:spPr>
          <a:xfrm>
            <a:off x="2715807" y="3015637"/>
            <a:ext cx="217437" cy="2485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9" name="Ovaal 8"/>
          <p:cNvSpPr/>
          <p:nvPr/>
        </p:nvSpPr>
        <p:spPr>
          <a:xfrm>
            <a:off x="2715807" y="3460865"/>
            <a:ext cx="217437" cy="2485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10" name="Ovaal 9"/>
          <p:cNvSpPr/>
          <p:nvPr/>
        </p:nvSpPr>
        <p:spPr>
          <a:xfrm>
            <a:off x="2709335" y="3882795"/>
            <a:ext cx="217437" cy="2485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11" name="Ovaal 10"/>
          <p:cNvSpPr/>
          <p:nvPr/>
        </p:nvSpPr>
        <p:spPr>
          <a:xfrm>
            <a:off x="2709335" y="4312491"/>
            <a:ext cx="217437" cy="2485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12" name="Ovaal 11"/>
          <p:cNvSpPr/>
          <p:nvPr/>
        </p:nvSpPr>
        <p:spPr>
          <a:xfrm>
            <a:off x="3056200" y="2593706"/>
            <a:ext cx="217437" cy="24850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>
              <a:solidFill>
                <a:schemeClr val="tx2"/>
              </a:solidFill>
            </a:endParaRPr>
          </a:p>
        </p:txBody>
      </p:sp>
      <p:sp>
        <p:nvSpPr>
          <p:cNvPr id="13" name="Ovaal 12"/>
          <p:cNvSpPr/>
          <p:nvPr/>
        </p:nvSpPr>
        <p:spPr>
          <a:xfrm>
            <a:off x="3049728" y="3015637"/>
            <a:ext cx="217437" cy="24850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>
              <a:solidFill>
                <a:schemeClr val="tx2"/>
              </a:solidFill>
            </a:endParaRPr>
          </a:p>
        </p:txBody>
      </p:sp>
      <p:sp>
        <p:nvSpPr>
          <p:cNvPr id="14" name="Ovaal 13"/>
          <p:cNvSpPr/>
          <p:nvPr/>
        </p:nvSpPr>
        <p:spPr>
          <a:xfrm>
            <a:off x="3049728" y="3460865"/>
            <a:ext cx="217437" cy="24850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>
              <a:solidFill>
                <a:schemeClr val="tx2"/>
              </a:solidFill>
            </a:endParaRPr>
          </a:p>
        </p:txBody>
      </p:sp>
      <p:sp>
        <p:nvSpPr>
          <p:cNvPr id="15" name="Ovaal 14"/>
          <p:cNvSpPr/>
          <p:nvPr/>
        </p:nvSpPr>
        <p:spPr>
          <a:xfrm>
            <a:off x="3043256" y="3882795"/>
            <a:ext cx="217437" cy="24850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>
              <a:solidFill>
                <a:schemeClr val="tx2"/>
              </a:solidFill>
            </a:endParaRPr>
          </a:p>
        </p:txBody>
      </p:sp>
      <p:sp>
        <p:nvSpPr>
          <p:cNvPr id="16" name="Ovaal 15"/>
          <p:cNvSpPr/>
          <p:nvPr/>
        </p:nvSpPr>
        <p:spPr>
          <a:xfrm>
            <a:off x="3043256" y="4312491"/>
            <a:ext cx="217437" cy="24850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>
              <a:solidFill>
                <a:schemeClr val="tx2"/>
              </a:solidFill>
            </a:endParaRPr>
          </a:p>
        </p:txBody>
      </p:sp>
      <p:cxnSp>
        <p:nvCxnSpPr>
          <p:cNvPr id="17" name="Rechte verbindingslijn 16"/>
          <p:cNvCxnSpPr/>
          <p:nvPr/>
        </p:nvCxnSpPr>
        <p:spPr>
          <a:xfrm flipH="1">
            <a:off x="3826290" y="2351686"/>
            <a:ext cx="31061" cy="261700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Rechte verbindingslijn 17"/>
          <p:cNvCxnSpPr/>
          <p:nvPr/>
        </p:nvCxnSpPr>
        <p:spPr>
          <a:xfrm flipH="1">
            <a:off x="4153739" y="2351685"/>
            <a:ext cx="31061" cy="2617008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Ovaal 18"/>
          <p:cNvSpPr/>
          <p:nvPr/>
        </p:nvSpPr>
        <p:spPr>
          <a:xfrm>
            <a:off x="3748632" y="2623475"/>
            <a:ext cx="217437" cy="2485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20" name="Ovaal 19"/>
          <p:cNvSpPr/>
          <p:nvPr/>
        </p:nvSpPr>
        <p:spPr>
          <a:xfrm>
            <a:off x="3742160" y="3045406"/>
            <a:ext cx="217437" cy="2485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21" name="Ovaal 20"/>
          <p:cNvSpPr/>
          <p:nvPr/>
        </p:nvSpPr>
        <p:spPr>
          <a:xfrm>
            <a:off x="3742160" y="3490634"/>
            <a:ext cx="217437" cy="2485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22" name="Ovaal 21"/>
          <p:cNvSpPr/>
          <p:nvPr/>
        </p:nvSpPr>
        <p:spPr>
          <a:xfrm>
            <a:off x="3735688" y="3912565"/>
            <a:ext cx="217437" cy="2485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23" name="Ovaal 22"/>
          <p:cNvSpPr/>
          <p:nvPr/>
        </p:nvSpPr>
        <p:spPr>
          <a:xfrm>
            <a:off x="3735688" y="4342261"/>
            <a:ext cx="217437" cy="2485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24" name="Ovaal 23"/>
          <p:cNvSpPr/>
          <p:nvPr/>
        </p:nvSpPr>
        <p:spPr>
          <a:xfrm>
            <a:off x="4082554" y="2623475"/>
            <a:ext cx="217437" cy="24850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>
              <a:solidFill>
                <a:schemeClr val="tx2"/>
              </a:solidFill>
            </a:endParaRPr>
          </a:p>
        </p:txBody>
      </p:sp>
      <p:sp>
        <p:nvSpPr>
          <p:cNvPr id="25" name="Ovaal 24"/>
          <p:cNvSpPr/>
          <p:nvPr/>
        </p:nvSpPr>
        <p:spPr>
          <a:xfrm>
            <a:off x="4076082" y="3045406"/>
            <a:ext cx="217437" cy="24850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>
              <a:solidFill>
                <a:schemeClr val="tx2"/>
              </a:solidFill>
            </a:endParaRPr>
          </a:p>
        </p:txBody>
      </p:sp>
      <p:sp>
        <p:nvSpPr>
          <p:cNvPr id="26" name="Ovaal 25"/>
          <p:cNvSpPr/>
          <p:nvPr/>
        </p:nvSpPr>
        <p:spPr>
          <a:xfrm>
            <a:off x="4076082" y="3490634"/>
            <a:ext cx="217437" cy="24850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>
              <a:solidFill>
                <a:schemeClr val="tx2"/>
              </a:solidFill>
            </a:endParaRPr>
          </a:p>
        </p:txBody>
      </p:sp>
      <p:sp>
        <p:nvSpPr>
          <p:cNvPr id="27" name="Ovaal 26"/>
          <p:cNvSpPr/>
          <p:nvPr/>
        </p:nvSpPr>
        <p:spPr>
          <a:xfrm>
            <a:off x="4069610" y="3912565"/>
            <a:ext cx="217437" cy="24850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>
              <a:solidFill>
                <a:schemeClr val="tx2"/>
              </a:solidFill>
            </a:endParaRPr>
          </a:p>
        </p:txBody>
      </p:sp>
      <p:sp>
        <p:nvSpPr>
          <p:cNvPr id="28" name="Ovaal 27"/>
          <p:cNvSpPr/>
          <p:nvPr/>
        </p:nvSpPr>
        <p:spPr>
          <a:xfrm>
            <a:off x="4069610" y="4342261"/>
            <a:ext cx="217437" cy="24850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>
              <a:solidFill>
                <a:schemeClr val="tx2"/>
              </a:solidFill>
            </a:endParaRPr>
          </a:p>
        </p:txBody>
      </p:sp>
      <p:sp>
        <p:nvSpPr>
          <p:cNvPr id="29" name="Tekstvak 28"/>
          <p:cNvSpPr txBox="1"/>
          <p:nvPr/>
        </p:nvSpPr>
        <p:spPr>
          <a:xfrm>
            <a:off x="2483890" y="1843712"/>
            <a:ext cx="10699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dirty="0"/>
              <a:t>Patient</a:t>
            </a:r>
          </a:p>
        </p:txBody>
      </p:sp>
      <p:sp>
        <p:nvSpPr>
          <p:cNvPr id="30" name="Tekstvak 29"/>
          <p:cNvSpPr txBox="1"/>
          <p:nvPr/>
        </p:nvSpPr>
        <p:spPr>
          <a:xfrm>
            <a:off x="3567241" y="1839572"/>
            <a:ext cx="9669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dirty="0"/>
              <a:t>Donor</a:t>
            </a:r>
          </a:p>
        </p:txBody>
      </p:sp>
      <p:cxnSp>
        <p:nvCxnSpPr>
          <p:cNvPr id="31" name="Rechte verbindingslijn 30"/>
          <p:cNvCxnSpPr/>
          <p:nvPr/>
        </p:nvCxnSpPr>
        <p:spPr>
          <a:xfrm flipH="1">
            <a:off x="7266454" y="2298620"/>
            <a:ext cx="31061" cy="261700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Rechte verbindingslijn 31"/>
          <p:cNvCxnSpPr/>
          <p:nvPr/>
        </p:nvCxnSpPr>
        <p:spPr>
          <a:xfrm flipH="1">
            <a:off x="7593903" y="2298619"/>
            <a:ext cx="31061" cy="2617008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Ovaal 32"/>
          <p:cNvSpPr/>
          <p:nvPr/>
        </p:nvSpPr>
        <p:spPr>
          <a:xfrm>
            <a:off x="7188796" y="2570409"/>
            <a:ext cx="217437" cy="2485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34" name="Ovaal 33"/>
          <p:cNvSpPr/>
          <p:nvPr/>
        </p:nvSpPr>
        <p:spPr>
          <a:xfrm>
            <a:off x="7182324" y="2992339"/>
            <a:ext cx="217437" cy="2485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35" name="Ovaal 34"/>
          <p:cNvSpPr/>
          <p:nvPr/>
        </p:nvSpPr>
        <p:spPr>
          <a:xfrm>
            <a:off x="7182324" y="3437567"/>
            <a:ext cx="217437" cy="2485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36" name="Ovaal 35"/>
          <p:cNvSpPr/>
          <p:nvPr/>
        </p:nvSpPr>
        <p:spPr>
          <a:xfrm>
            <a:off x="7175852" y="3859498"/>
            <a:ext cx="217437" cy="2485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37" name="Ovaal 36"/>
          <p:cNvSpPr/>
          <p:nvPr/>
        </p:nvSpPr>
        <p:spPr>
          <a:xfrm>
            <a:off x="7175852" y="4289194"/>
            <a:ext cx="217437" cy="2485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38" name="Ovaal 37"/>
          <p:cNvSpPr/>
          <p:nvPr/>
        </p:nvSpPr>
        <p:spPr>
          <a:xfrm>
            <a:off x="7522718" y="2570409"/>
            <a:ext cx="217437" cy="24850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>
              <a:solidFill>
                <a:schemeClr val="tx2"/>
              </a:solidFill>
            </a:endParaRPr>
          </a:p>
        </p:txBody>
      </p:sp>
      <p:sp>
        <p:nvSpPr>
          <p:cNvPr id="39" name="Ovaal 38"/>
          <p:cNvSpPr/>
          <p:nvPr/>
        </p:nvSpPr>
        <p:spPr>
          <a:xfrm>
            <a:off x="7516246" y="2992339"/>
            <a:ext cx="217437" cy="24850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>
              <a:solidFill>
                <a:schemeClr val="tx2"/>
              </a:solidFill>
            </a:endParaRPr>
          </a:p>
        </p:txBody>
      </p:sp>
      <p:sp>
        <p:nvSpPr>
          <p:cNvPr id="40" name="Ovaal 39"/>
          <p:cNvSpPr/>
          <p:nvPr/>
        </p:nvSpPr>
        <p:spPr>
          <a:xfrm>
            <a:off x="7516246" y="3437567"/>
            <a:ext cx="217437" cy="24850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>
              <a:solidFill>
                <a:schemeClr val="tx2"/>
              </a:solidFill>
            </a:endParaRPr>
          </a:p>
        </p:txBody>
      </p:sp>
      <p:sp>
        <p:nvSpPr>
          <p:cNvPr id="41" name="Ovaal 40"/>
          <p:cNvSpPr/>
          <p:nvPr/>
        </p:nvSpPr>
        <p:spPr>
          <a:xfrm>
            <a:off x="7509774" y="3859498"/>
            <a:ext cx="217437" cy="24850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>
              <a:solidFill>
                <a:schemeClr val="tx2"/>
              </a:solidFill>
            </a:endParaRPr>
          </a:p>
        </p:txBody>
      </p:sp>
      <p:sp>
        <p:nvSpPr>
          <p:cNvPr id="42" name="Ovaal 41"/>
          <p:cNvSpPr/>
          <p:nvPr/>
        </p:nvSpPr>
        <p:spPr>
          <a:xfrm>
            <a:off x="7509774" y="4289194"/>
            <a:ext cx="217437" cy="24850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>
              <a:solidFill>
                <a:schemeClr val="tx2"/>
              </a:solidFill>
            </a:endParaRPr>
          </a:p>
        </p:txBody>
      </p:sp>
      <p:cxnSp>
        <p:nvCxnSpPr>
          <p:cNvPr id="43" name="Rechte verbindingslijn 42"/>
          <p:cNvCxnSpPr/>
          <p:nvPr/>
        </p:nvCxnSpPr>
        <p:spPr>
          <a:xfrm flipH="1">
            <a:off x="8292807" y="2328389"/>
            <a:ext cx="31061" cy="261700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Rechte verbindingslijn 43"/>
          <p:cNvCxnSpPr/>
          <p:nvPr/>
        </p:nvCxnSpPr>
        <p:spPr>
          <a:xfrm flipH="1">
            <a:off x="8620256" y="2328388"/>
            <a:ext cx="31061" cy="2617008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Ovaal 44"/>
          <p:cNvSpPr/>
          <p:nvPr/>
        </p:nvSpPr>
        <p:spPr>
          <a:xfrm>
            <a:off x="8215150" y="2600178"/>
            <a:ext cx="217437" cy="2485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46" name="Ovaal 45"/>
          <p:cNvSpPr/>
          <p:nvPr/>
        </p:nvSpPr>
        <p:spPr>
          <a:xfrm>
            <a:off x="8208678" y="3022109"/>
            <a:ext cx="217437" cy="2485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47" name="Ovaal 46"/>
          <p:cNvSpPr/>
          <p:nvPr/>
        </p:nvSpPr>
        <p:spPr>
          <a:xfrm>
            <a:off x="8208678" y="3467337"/>
            <a:ext cx="217437" cy="2485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48" name="Ovaal 47"/>
          <p:cNvSpPr/>
          <p:nvPr/>
        </p:nvSpPr>
        <p:spPr>
          <a:xfrm>
            <a:off x="8202206" y="3889267"/>
            <a:ext cx="217437" cy="2485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49" name="Ovaal 48"/>
          <p:cNvSpPr/>
          <p:nvPr/>
        </p:nvSpPr>
        <p:spPr>
          <a:xfrm>
            <a:off x="8202206" y="4318963"/>
            <a:ext cx="217437" cy="2485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50" name="Ovaal 49"/>
          <p:cNvSpPr/>
          <p:nvPr/>
        </p:nvSpPr>
        <p:spPr>
          <a:xfrm>
            <a:off x="8549071" y="2600178"/>
            <a:ext cx="217437" cy="24850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>
              <a:solidFill>
                <a:schemeClr val="tx2"/>
              </a:solidFill>
            </a:endParaRPr>
          </a:p>
        </p:txBody>
      </p:sp>
      <p:sp>
        <p:nvSpPr>
          <p:cNvPr id="51" name="Ovaal 50"/>
          <p:cNvSpPr/>
          <p:nvPr/>
        </p:nvSpPr>
        <p:spPr>
          <a:xfrm>
            <a:off x="8542599" y="3022109"/>
            <a:ext cx="217437" cy="24850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>
              <a:solidFill>
                <a:schemeClr val="tx2"/>
              </a:solidFill>
            </a:endParaRPr>
          </a:p>
        </p:txBody>
      </p:sp>
      <p:sp>
        <p:nvSpPr>
          <p:cNvPr id="52" name="Ovaal 51"/>
          <p:cNvSpPr/>
          <p:nvPr/>
        </p:nvSpPr>
        <p:spPr>
          <a:xfrm>
            <a:off x="8542599" y="3467337"/>
            <a:ext cx="217437" cy="24850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>
              <a:solidFill>
                <a:schemeClr val="tx2"/>
              </a:solidFill>
            </a:endParaRPr>
          </a:p>
        </p:txBody>
      </p:sp>
      <p:sp>
        <p:nvSpPr>
          <p:cNvPr id="53" name="Ovaal 52"/>
          <p:cNvSpPr/>
          <p:nvPr/>
        </p:nvSpPr>
        <p:spPr>
          <a:xfrm>
            <a:off x="8536127" y="3889267"/>
            <a:ext cx="217437" cy="24850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>
              <a:solidFill>
                <a:schemeClr val="tx2"/>
              </a:solidFill>
            </a:endParaRPr>
          </a:p>
        </p:txBody>
      </p:sp>
      <p:sp>
        <p:nvSpPr>
          <p:cNvPr id="54" name="Ovaal 53"/>
          <p:cNvSpPr/>
          <p:nvPr/>
        </p:nvSpPr>
        <p:spPr>
          <a:xfrm>
            <a:off x="8536127" y="4318963"/>
            <a:ext cx="217437" cy="24850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>
              <a:solidFill>
                <a:schemeClr val="tx2"/>
              </a:solidFill>
            </a:endParaRPr>
          </a:p>
        </p:txBody>
      </p:sp>
      <p:sp>
        <p:nvSpPr>
          <p:cNvPr id="55" name="Tekstvak 54"/>
          <p:cNvSpPr txBox="1"/>
          <p:nvPr/>
        </p:nvSpPr>
        <p:spPr>
          <a:xfrm>
            <a:off x="6950407" y="1820414"/>
            <a:ext cx="10699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dirty="0"/>
              <a:t>Patient</a:t>
            </a:r>
          </a:p>
        </p:txBody>
      </p:sp>
      <p:sp>
        <p:nvSpPr>
          <p:cNvPr id="56" name="Tekstvak 55"/>
          <p:cNvSpPr txBox="1"/>
          <p:nvPr/>
        </p:nvSpPr>
        <p:spPr>
          <a:xfrm>
            <a:off x="8033758" y="1816274"/>
            <a:ext cx="9669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dirty="0"/>
              <a:t>Donor</a:t>
            </a:r>
          </a:p>
        </p:txBody>
      </p:sp>
      <p:sp>
        <p:nvSpPr>
          <p:cNvPr id="57" name="Tekstvak 56"/>
          <p:cNvSpPr txBox="1"/>
          <p:nvPr/>
        </p:nvSpPr>
        <p:spPr>
          <a:xfrm>
            <a:off x="1840149" y="2498724"/>
            <a:ext cx="870751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nl-NL" sz="2133" dirty="0"/>
              <a:t>HLA-A</a:t>
            </a:r>
          </a:p>
        </p:txBody>
      </p:sp>
      <p:sp>
        <p:nvSpPr>
          <p:cNvPr id="58" name="Tekstvak 57"/>
          <p:cNvSpPr txBox="1"/>
          <p:nvPr/>
        </p:nvSpPr>
        <p:spPr>
          <a:xfrm>
            <a:off x="1849767" y="2894973"/>
            <a:ext cx="861133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nl-NL" sz="2133" dirty="0"/>
              <a:t>HLA-B</a:t>
            </a:r>
          </a:p>
        </p:txBody>
      </p:sp>
      <p:sp>
        <p:nvSpPr>
          <p:cNvPr id="59" name="Tekstvak 58"/>
          <p:cNvSpPr txBox="1"/>
          <p:nvPr/>
        </p:nvSpPr>
        <p:spPr>
          <a:xfrm>
            <a:off x="1852973" y="3359411"/>
            <a:ext cx="857927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nl-NL" sz="2133" dirty="0"/>
              <a:t>HLA-C</a:t>
            </a:r>
          </a:p>
        </p:txBody>
      </p:sp>
      <p:sp>
        <p:nvSpPr>
          <p:cNvPr id="60" name="Tekstvak 59"/>
          <p:cNvSpPr txBox="1"/>
          <p:nvPr/>
        </p:nvSpPr>
        <p:spPr>
          <a:xfrm>
            <a:off x="1394514" y="3787813"/>
            <a:ext cx="1316386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nl-NL" sz="2133" dirty="0"/>
              <a:t>HLA-DRB1</a:t>
            </a:r>
          </a:p>
        </p:txBody>
      </p:sp>
      <p:sp>
        <p:nvSpPr>
          <p:cNvPr id="61" name="Tekstvak 60"/>
          <p:cNvSpPr txBox="1"/>
          <p:nvPr/>
        </p:nvSpPr>
        <p:spPr>
          <a:xfrm>
            <a:off x="1359248" y="4217208"/>
            <a:ext cx="1351652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nl-NL" sz="2133" dirty="0"/>
              <a:t>HLA-DQB1</a:t>
            </a:r>
          </a:p>
        </p:txBody>
      </p:sp>
      <p:sp>
        <p:nvSpPr>
          <p:cNvPr id="62" name="Tekstvak 61"/>
          <p:cNvSpPr txBox="1"/>
          <p:nvPr/>
        </p:nvSpPr>
        <p:spPr>
          <a:xfrm>
            <a:off x="6225923" y="2888803"/>
            <a:ext cx="861133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nl-NL" sz="2133" dirty="0"/>
              <a:t>HLA-B</a:t>
            </a:r>
          </a:p>
        </p:txBody>
      </p:sp>
      <p:sp>
        <p:nvSpPr>
          <p:cNvPr id="63" name="Tekstvak 62"/>
          <p:cNvSpPr txBox="1"/>
          <p:nvPr/>
        </p:nvSpPr>
        <p:spPr>
          <a:xfrm>
            <a:off x="6229129" y="3353240"/>
            <a:ext cx="857927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nl-NL" sz="2133" dirty="0"/>
              <a:t>HLA-C</a:t>
            </a:r>
          </a:p>
        </p:txBody>
      </p:sp>
      <p:sp>
        <p:nvSpPr>
          <p:cNvPr id="64" name="Tekstvak 63"/>
          <p:cNvSpPr txBox="1"/>
          <p:nvPr/>
        </p:nvSpPr>
        <p:spPr>
          <a:xfrm>
            <a:off x="5770670" y="3781643"/>
            <a:ext cx="1316386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nl-NL" sz="2133" dirty="0"/>
              <a:t>HLA-DRB1</a:t>
            </a:r>
          </a:p>
        </p:txBody>
      </p:sp>
      <p:sp>
        <p:nvSpPr>
          <p:cNvPr id="65" name="Tekstvak 64"/>
          <p:cNvSpPr txBox="1"/>
          <p:nvPr/>
        </p:nvSpPr>
        <p:spPr>
          <a:xfrm>
            <a:off x="5735404" y="4211037"/>
            <a:ext cx="1351652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nl-NL" sz="2133" dirty="0"/>
              <a:t>HLA-DQB1</a:t>
            </a:r>
          </a:p>
        </p:txBody>
      </p:sp>
      <p:sp>
        <p:nvSpPr>
          <p:cNvPr id="66" name="Tekstvak 65"/>
          <p:cNvSpPr txBox="1"/>
          <p:nvPr/>
        </p:nvSpPr>
        <p:spPr>
          <a:xfrm>
            <a:off x="6216305" y="2443568"/>
            <a:ext cx="870751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nl-NL" sz="2133" dirty="0"/>
              <a:t>HLA-A</a:t>
            </a:r>
          </a:p>
        </p:txBody>
      </p:sp>
      <p:sp>
        <p:nvSpPr>
          <p:cNvPr id="67" name="Tekstvak 66"/>
          <p:cNvSpPr txBox="1"/>
          <p:nvPr/>
        </p:nvSpPr>
        <p:spPr>
          <a:xfrm>
            <a:off x="2244021" y="5062455"/>
            <a:ext cx="2454903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133" dirty="0"/>
              <a:t>10/10 transplantatie</a:t>
            </a:r>
          </a:p>
        </p:txBody>
      </p:sp>
      <p:sp>
        <p:nvSpPr>
          <p:cNvPr id="68" name="Tekstvak 67"/>
          <p:cNvSpPr txBox="1"/>
          <p:nvPr/>
        </p:nvSpPr>
        <p:spPr>
          <a:xfrm>
            <a:off x="6776361" y="5056964"/>
            <a:ext cx="2317045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133" dirty="0"/>
              <a:t>9/10 transplantatie</a:t>
            </a:r>
          </a:p>
        </p:txBody>
      </p:sp>
      <p:sp>
        <p:nvSpPr>
          <p:cNvPr id="69" name="Rechthoek 68"/>
          <p:cNvSpPr/>
          <p:nvPr/>
        </p:nvSpPr>
        <p:spPr>
          <a:xfrm>
            <a:off x="95212" y="5631326"/>
            <a:ext cx="11429382" cy="5059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120000"/>
              </a:lnSpc>
              <a:buNone/>
            </a:pPr>
            <a:r>
              <a:rPr lang="en-GB" sz="2400" dirty="0"/>
              <a:t>HLA-matching </a:t>
            </a:r>
            <a:r>
              <a:rPr lang="en-GB" sz="2400" dirty="0" err="1"/>
              <a:t>voor</a:t>
            </a:r>
            <a:r>
              <a:rPr lang="en-GB" sz="2400" dirty="0"/>
              <a:t> </a:t>
            </a:r>
            <a:r>
              <a:rPr lang="en-GB" sz="2400" dirty="0" err="1"/>
              <a:t>stamceltransplantatie</a:t>
            </a:r>
            <a:r>
              <a:rPr lang="en-GB" sz="2400" dirty="0"/>
              <a:t> </a:t>
            </a:r>
            <a:r>
              <a:rPr lang="en-GB" sz="2400" dirty="0" err="1"/>
              <a:t>betreft</a:t>
            </a:r>
            <a:r>
              <a:rPr lang="en-GB" sz="2400" dirty="0"/>
              <a:t> </a:t>
            </a:r>
            <a:r>
              <a:rPr lang="en-GB" sz="2400" b="1" dirty="0">
                <a:solidFill>
                  <a:schemeClr val="accent2"/>
                </a:solidFill>
              </a:rPr>
              <a:t>HLA-A, -B, -C, -DRB1, -DQB1 </a:t>
            </a:r>
          </a:p>
        </p:txBody>
      </p:sp>
    </p:spTree>
    <p:extLst>
      <p:ext uri="{BB962C8B-B14F-4D97-AF65-F5344CB8AC3E}">
        <p14:creationId xmlns:p14="http://schemas.microsoft.com/office/powerpoint/2010/main" val="20755786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DC48FD-F459-F5B0-1E08-E45B36DC55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Online Media 3" title="Smell and human attraction">
            <a:hlinkClick r:id="" action="ppaction://media"/>
            <a:extLst>
              <a:ext uri="{FF2B5EF4-FFF2-40B4-BE49-F238E27FC236}">
                <a16:creationId xmlns:a16="http://schemas.microsoft.com/office/drawing/2014/main" id="{41B60422-92BC-757A-66E6-449E4E7F6ABD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6197" y="-1132976"/>
            <a:ext cx="12220675" cy="9144454"/>
          </a:xfrm>
        </p:spPr>
      </p:pic>
    </p:spTree>
    <p:extLst>
      <p:ext uri="{BB962C8B-B14F-4D97-AF65-F5344CB8AC3E}">
        <p14:creationId xmlns:p14="http://schemas.microsoft.com/office/powerpoint/2010/main" val="398814612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89034" y="365125"/>
            <a:ext cx="11613932" cy="1325563"/>
          </a:xfrm>
        </p:spPr>
        <p:txBody>
          <a:bodyPr anchor="t"/>
          <a:lstStyle/>
          <a:p>
            <a:r>
              <a:rPr lang="en-US" dirty="0" err="1"/>
              <a:t>zijn</a:t>
            </a:r>
            <a:r>
              <a:rPr lang="en-US" dirty="0"/>
              <a:t> er 10/10 matched </a:t>
            </a:r>
            <a:r>
              <a:rPr lang="en-US" dirty="0" err="1"/>
              <a:t>donoren</a:t>
            </a:r>
            <a:r>
              <a:rPr lang="en-US" dirty="0"/>
              <a:t> </a:t>
            </a:r>
            <a:r>
              <a:rPr lang="en-US" dirty="0" err="1"/>
              <a:t>beschikbaar</a:t>
            </a:r>
            <a:r>
              <a:rPr lang="en-US" dirty="0"/>
              <a:t>?</a:t>
            </a:r>
            <a:endParaRPr lang="nl-NL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00200" y="1253120"/>
            <a:ext cx="8623738" cy="492348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664372" y="1253118"/>
            <a:ext cx="7559566" cy="1474315"/>
          </a:xfrm>
          <a:prstGeom prst="rect">
            <a:avLst/>
          </a:prstGeom>
          <a:noFill/>
          <a:ln w="57150">
            <a:solidFill>
              <a:schemeClr val="tx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8" name="Rectangle 7"/>
          <p:cNvSpPr/>
          <p:nvPr/>
        </p:nvSpPr>
        <p:spPr>
          <a:xfrm>
            <a:off x="1617000" y="3397791"/>
            <a:ext cx="736603" cy="260681"/>
          </a:xfrm>
          <a:prstGeom prst="rect">
            <a:avLst/>
          </a:prstGeom>
          <a:noFill/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9" name="Rectangle 8"/>
          <p:cNvSpPr/>
          <p:nvPr/>
        </p:nvSpPr>
        <p:spPr>
          <a:xfrm>
            <a:off x="1616999" y="3658472"/>
            <a:ext cx="736603" cy="393700"/>
          </a:xfrm>
          <a:prstGeom prst="rect">
            <a:avLst/>
          </a:prstGeom>
          <a:noFill/>
          <a:ln w="38100">
            <a:solidFill>
              <a:srgbClr val="FC6039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10" name="Rectangle 9"/>
          <p:cNvSpPr/>
          <p:nvPr/>
        </p:nvSpPr>
        <p:spPr>
          <a:xfrm>
            <a:off x="1600200" y="5121923"/>
            <a:ext cx="736603" cy="260681"/>
          </a:xfrm>
          <a:prstGeom prst="rect">
            <a:avLst/>
          </a:prstGeom>
          <a:noFill/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11" name="Rectangle 10"/>
          <p:cNvSpPr/>
          <p:nvPr/>
        </p:nvSpPr>
        <p:spPr>
          <a:xfrm>
            <a:off x="1600199" y="5382604"/>
            <a:ext cx="736603" cy="393700"/>
          </a:xfrm>
          <a:prstGeom prst="rect">
            <a:avLst/>
          </a:prstGeom>
          <a:noFill/>
          <a:ln w="38100">
            <a:solidFill>
              <a:srgbClr val="FC6039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59256CD4-2B6C-49C9-826C-F5795E9B5D45}"/>
              </a:ext>
            </a:extLst>
          </p:cNvPr>
          <p:cNvSpPr/>
          <p:nvPr/>
        </p:nvSpPr>
        <p:spPr>
          <a:xfrm>
            <a:off x="2128345" y="3049204"/>
            <a:ext cx="1639614" cy="104935"/>
          </a:xfrm>
          <a:prstGeom prst="rect">
            <a:avLst/>
          </a:prstGeom>
          <a:solidFill>
            <a:srgbClr val="F2FB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B92369FC-2443-4F7A-A22A-0D4D65E866B3}"/>
              </a:ext>
            </a:extLst>
          </p:cNvPr>
          <p:cNvSpPr/>
          <p:nvPr/>
        </p:nvSpPr>
        <p:spPr>
          <a:xfrm>
            <a:off x="2128345" y="4763934"/>
            <a:ext cx="1639614" cy="131709"/>
          </a:xfrm>
          <a:prstGeom prst="rect">
            <a:avLst/>
          </a:prstGeom>
          <a:solidFill>
            <a:srgbClr val="F2FB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Rectangle 4"/>
          <p:cNvSpPr/>
          <p:nvPr/>
        </p:nvSpPr>
        <p:spPr>
          <a:xfrm>
            <a:off x="1527507" y="2804418"/>
            <a:ext cx="11430000" cy="33108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64372" y="2796150"/>
            <a:ext cx="8966200" cy="1663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939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5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dirty="0" err="1"/>
              <a:t>zijn</a:t>
            </a:r>
            <a:r>
              <a:rPr lang="en-US" dirty="0"/>
              <a:t> er 9/10 matched </a:t>
            </a:r>
            <a:r>
              <a:rPr lang="en-US" dirty="0" err="1"/>
              <a:t>donoren</a:t>
            </a:r>
            <a:r>
              <a:rPr lang="en-US" dirty="0"/>
              <a:t> </a:t>
            </a:r>
            <a:r>
              <a:rPr lang="en-US" dirty="0" err="1"/>
              <a:t>beschikbaar</a:t>
            </a:r>
            <a:r>
              <a:rPr lang="en-US" dirty="0"/>
              <a:t>?</a:t>
            </a:r>
            <a:endParaRPr lang="nl-NL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5FAF5ED-15F2-DA58-7D9B-9067F02C7287}"/>
              </a:ext>
            </a:extLst>
          </p:cNvPr>
          <p:cNvGrpSpPr>
            <a:grpSpLocks noChangeAspect="1"/>
          </p:cNvGrpSpPr>
          <p:nvPr/>
        </p:nvGrpSpPr>
        <p:grpSpPr>
          <a:xfrm>
            <a:off x="373400" y="1248061"/>
            <a:ext cx="8751146" cy="4850443"/>
            <a:chOff x="373399" y="1248061"/>
            <a:chExt cx="9977101" cy="552994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" y="1248061"/>
              <a:ext cx="9893300" cy="5529945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1681312" y="1422400"/>
              <a:ext cx="4364486" cy="1159869"/>
            </a:xfrm>
            <a:prstGeom prst="rect">
              <a:avLst/>
            </a:prstGeom>
            <a:noFill/>
            <a:ln w="57150">
              <a:solidFill>
                <a:schemeClr val="tx2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nl-NL" sz="240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1681312" y="3697004"/>
              <a:ext cx="4364486" cy="983133"/>
            </a:xfrm>
            <a:prstGeom prst="rect">
              <a:avLst/>
            </a:prstGeom>
            <a:noFill/>
            <a:ln w="57150">
              <a:solidFill>
                <a:schemeClr val="tx2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nl-NL" sz="2400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681312" y="3697004"/>
              <a:ext cx="896788" cy="983133"/>
            </a:xfrm>
            <a:prstGeom prst="rect">
              <a:avLst/>
            </a:prstGeom>
            <a:noFill/>
            <a:ln w="57150">
              <a:solidFill>
                <a:srgbClr val="FC6039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nl-NL" sz="240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681312" y="5610172"/>
              <a:ext cx="4364486" cy="984268"/>
            </a:xfrm>
            <a:prstGeom prst="rect">
              <a:avLst/>
            </a:prstGeom>
            <a:noFill/>
            <a:ln w="57150">
              <a:solidFill>
                <a:schemeClr val="tx2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nl-NL" sz="2400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681312" y="5618137"/>
              <a:ext cx="896788" cy="976302"/>
            </a:xfrm>
            <a:prstGeom prst="rect">
              <a:avLst/>
            </a:prstGeom>
            <a:noFill/>
            <a:ln w="57150">
              <a:solidFill>
                <a:srgbClr val="FC6039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nl-NL" sz="240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457200" y="5618136"/>
              <a:ext cx="896788" cy="632057"/>
            </a:xfrm>
            <a:prstGeom prst="rect">
              <a:avLst/>
            </a:prstGeom>
            <a:noFill/>
            <a:ln w="57150">
              <a:solidFill>
                <a:srgbClr val="FC6039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nl-NL" sz="240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73399" y="3697004"/>
              <a:ext cx="896788" cy="632057"/>
            </a:xfrm>
            <a:prstGeom prst="rect">
              <a:avLst/>
            </a:prstGeom>
            <a:noFill/>
            <a:ln w="57150">
              <a:solidFill>
                <a:srgbClr val="FC6039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nl-NL" sz="2400"/>
            </a:p>
          </p:txBody>
        </p:sp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FF8108D6-E152-4A06-8FF0-19B09656FEC2}"/>
                </a:ext>
              </a:extLst>
            </p:cNvPr>
            <p:cNvSpPr/>
            <p:nvPr/>
          </p:nvSpPr>
          <p:spPr>
            <a:xfrm>
              <a:off x="1158766" y="3229667"/>
              <a:ext cx="1828801" cy="146906"/>
            </a:xfrm>
            <a:prstGeom prst="rect">
              <a:avLst/>
            </a:prstGeom>
            <a:solidFill>
              <a:srgbClr val="F2FB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0D52F1FB-9AEB-4024-B50F-9AB446F6A562}"/>
                </a:ext>
              </a:extLst>
            </p:cNvPr>
            <p:cNvSpPr/>
            <p:nvPr/>
          </p:nvSpPr>
          <p:spPr>
            <a:xfrm>
              <a:off x="1058917" y="5185643"/>
              <a:ext cx="1828801" cy="146906"/>
            </a:xfrm>
            <a:prstGeom prst="rect">
              <a:avLst/>
            </a:prstGeom>
            <a:solidFill>
              <a:srgbClr val="F2FB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</p:spTree>
    <p:extLst>
      <p:ext uri="{BB962C8B-B14F-4D97-AF65-F5344CB8AC3E}">
        <p14:creationId xmlns:p14="http://schemas.microsoft.com/office/powerpoint/2010/main" val="226141549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Non-HLA factoren</a:t>
            </a:r>
          </a:p>
        </p:txBody>
      </p:sp>
      <p:sp>
        <p:nvSpPr>
          <p:cNvPr id="2" name="Tijdelijke aanduiding voor inhoud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dirty="0"/>
              <a:t>Geslacht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dirty="0"/>
              <a:t>Leeftijd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dirty="0"/>
              <a:t>CMV status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dirty="0" err="1"/>
              <a:t>Registry</a:t>
            </a:r>
            <a:endParaRPr lang="nl-NL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dirty="0"/>
              <a:t>Donor factoren</a:t>
            </a:r>
          </a:p>
          <a:p>
            <a:pPr marL="702900" lvl="2" indent="-342900">
              <a:buFont typeface="Arial" panose="020B0604020202020204" pitchFamily="34" charset="0"/>
              <a:buChar char="•"/>
            </a:pPr>
            <a:r>
              <a:rPr lang="nl-NL" sz="2400" dirty="0">
                <a:sym typeface="Wingdings" panose="05000000000000000000" pitchFamily="2" charset="2"/>
              </a:rPr>
              <a:t>Gewicht</a:t>
            </a:r>
          </a:p>
          <a:p>
            <a:pPr marL="702900" lvl="2" indent="-342900">
              <a:buFont typeface="Arial" panose="020B0604020202020204" pitchFamily="34" charset="0"/>
              <a:buChar char="•"/>
            </a:pPr>
            <a:r>
              <a:rPr lang="nl-NL" sz="2400" dirty="0"/>
              <a:t>Beschikbaarheid</a:t>
            </a:r>
          </a:p>
          <a:p>
            <a:pPr marL="702900" lvl="2" indent="-342900">
              <a:buFont typeface="Arial" panose="020B0604020202020204" pitchFamily="34" charset="0"/>
              <a:buChar char="•"/>
            </a:pPr>
            <a:r>
              <a:rPr lang="nl-NL" sz="2400" dirty="0"/>
              <a:t>Reishistorie en risicogedrag</a:t>
            </a:r>
            <a:endParaRPr lang="en-US" sz="2400" dirty="0"/>
          </a:p>
          <a:p>
            <a:pPr marL="702900" lvl="2" indent="-342900">
              <a:buFont typeface="Arial" panose="020B0604020202020204" pitchFamily="34" charset="0"/>
              <a:buChar char="•"/>
            </a:pPr>
            <a:r>
              <a:rPr lang="en-US" sz="2400" dirty="0"/>
              <a:t>Covid-19 </a:t>
            </a:r>
            <a:r>
              <a:rPr lang="en-US" sz="2400" dirty="0" err="1"/>
              <a:t>infectie</a:t>
            </a:r>
            <a:r>
              <a:rPr lang="en-US" sz="2400" dirty="0"/>
              <a:t>/</a:t>
            </a:r>
            <a:r>
              <a:rPr lang="en-US" sz="2400" dirty="0" err="1"/>
              <a:t>vaccinatie</a:t>
            </a:r>
            <a:r>
              <a:rPr lang="en-US" sz="2400" dirty="0"/>
              <a:t>?</a:t>
            </a:r>
            <a:endParaRPr lang="nl-NL" sz="2400" dirty="0"/>
          </a:p>
          <a:p>
            <a:endParaRPr lang="nl-NL" sz="2667" dirty="0"/>
          </a:p>
        </p:txBody>
      </p:sp>
    </p:spTree>
    <p:extLst>
      <p:ext uri="{BB962C8B-B14F-4D97-AF65-F5344CB8AC3E}">
        <p14:creationId xmlns:p14="http://schemas.microsoft.com/office/powerpoint/2010/main" val="143529663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273269" y="365125"/>
            <a:ext cx="11645462" cy="1325563"/>
          </a:xfrm>
        </p:spPr>
        <p:txBody>
          <a:bodyPr anchor="t"/>
          <a:lstStyle/>
          <a:p>
            <a:r>
              <a:rPr lang="nl-NL" dirty="0"/>
              <a:t>kans op een match is afhankelijk van etniciteit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18538" y="1225361"/>
            <a:ext cx="3743631" cy="4609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kstvak 5"/>
          <p:cNvSpPr txBox="1"/>
          <p:nvPr/>
        </p:nvSpPr>
        <p:spPr>
          <a:xfrm>
            <a:off x="9827164" y="6510410"/>
            <a:ext cx="22826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van </a:t>
            </a:r>
            <a:r>
              <a:rPr lang="en-US" sz="1600" b="1" dirty="0" err="1"/>
              <a:t>Walraven</a:t>
            </a:r>
            <a:r>
              <a:rPr lang="en-US" sz="1600" b="1" dirty="0"/>
              <a:t> </a:t>
            </a:r>
            <a:r>
              <a:rPr lang="en-US" sz="1600" b="1" i="1" dirty="0"/>
              <a:t>et al</a:t>
            </a:r>
            <a:r>
              <a:rPr lang="en-US" sz="1600" b="1" dirty="0"/>
              <a:t>. 2017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616617" y="1489472"/>
            <a:ext cx="1043979" cy="711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3003" y="1225360"/>
            <a:ext cx="5576047" cy="3436239"/>
          </a:xfrm>
          <a:prstGeom prst="rect">
            <a:avLst/>
          </a:prstGeom>
          <a:ln w="38100">
            <a:solidFill>
              <a:srgbClr val="677886"/>
            </a:solidFill>
          </a:ln>
        </p:spPr>
      </p:pic>
      <p:cxnSp>
        <p:nvCxnSpPr>
          <p:cNvPr id="10" name="Straight Arrow Connector 9"/>
          <p:cNvCxnSpPr>
            <a:cxnSpLocks/>
            <a:endCxn id="8" idx="3"/>
          </p:cNvCxnSpPr>
          <p:nvPr/>
        </p:nvCxnSpPr>
        <p:spPr>
          <a:xfrm flipH="1" flipV="1">
            <a:off x="3739179" y="2207536"/>
            <a:ext cx="2356821" cy="3160992"/>
          </a:xfrm>
          <a:prstGeom prst="straightConnector1">
            <a:avLst/>
          </a:prstGeom>
          <a:ln w="76200">
            <a:solidFill>
              <a:srgbClr val="67788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1624765" y="1385662"/>
            <a:ext cx="882813" cy="403061"/>
          </a:xfrm>
          <a:prstGeom prst="rect">
            <a:avLst/>
          </a:prstGeom>
          <a:solidFill>
            <a:srgbClr val="F1D9D3"/>
          </a:solidFill>
          <a:ln w="38100"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10%</a:t>
            </a:r>
            <a:endParaRPr lang="nl-NL" b="1" dirty="0"/>
          </a:p>
        </p:txBody>
      </p:sp>
      <p:cxnSp>
        <p:nvCxnSpPr>
          <p:cNvPr id="12" name="Straight Arrow Connector 11"/>
          <p:cNvCxnSpPr>
            <a:cxnSpLocks/>
          </p:cNvCxnSpPr>
          <p:nvPr/>
        </p:nvCxnSpPr>
        <p:spPr>
          <a:xfrm flipH="1" flipV="1">
            <a:off x="2507578" y="1690688"/>
            <a:ext cx="3588422" cy="3781650"/>
          </a:xfrm>
          <a:prstGeom prst="straightConnector1">
            <a:avLst/>
          </a:prstGeom>
          <a:ln w="76200">
            <a:solidFill>
              <a:srgbClr val="67788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2844471" y="1381241"/>
            <a:ext cx="894708" cy="1652589"/>
          </a:xfrm>
          <a:prstGeom prst="rect">
            <a:avLst/>
          </a:prstGeom>
          <a:solidFill>
            <a:srgbClr val="F1D9D3"/>
          </a:solidFill>
          <a:ln w="38100"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40%</a:t>
            </a:r>
            <a:endParaRPr lang="nl-NL" b="1" dirty="0"/>
          </a:p>
        </p:txBody>
      </p:sp>
      <p:sp>
        <p:nvSpPr>
          <p:cNvPr id="3" name="TextBox 2"/>
          <p:cNvSpPr txBox="1"/>
          <p:nvPr/>
        </p:nvSpPr>
        <p:spPr>
          <a:xfrm>
            <a:off x="5873003" y="4812908"/>
            <a:ext cx="5576047" cy="1200329"/>
          </a:xfrm>
          <a:prstGeom prst="rect">
            <a:avLst/>
          </a:prstGeom>
          <a:solidFill>
            <a:srgbClr val="F3920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600" b="1" dirty="0" err="1"/>
              <a:t>Geen</a:t>
            </a:r>
            <a:r>
              <a:rPr lang="en-US" sz="3600" b="1" dirty="0"/>
              <a:t> 10/10 of 9/10 donor </a:t>
            </a:r>
            <a:r>
              <a:rPr lang="en-US" sz="3600" b="1" dirty="0" err="1"/>
              <a:t>beschikbaar</a:t>
            </a:r>
            <a:endParaRPr lang="nl-NL" sz="3600" b="1" dirty="0"/>
          </a:p>
        </p:txBody>
      </p:sp>
    </p:spTree>
    <p:extLst>
      <p:ext uri="{BB962C8B-B14F-4D97-AF65-F5344CB8AC3E}">
        <p14:creationId xmlns:p14="http://schemas.microsoft.com/office/powerpoint/2010/main" val="3233860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ep 2">
            <a:extLst>
              <a:ext uri="{FF2B5EF4-FFF2-40B4-BE49-F238E27FC236}">
                <a16:creationId xmlns:a16="http://schemas.microsoft.com/office/drawing/2014/main" id="{1E15CB3A-A458-D87B-7C17-26A1BEED35D6}"/>
              </a:ext>
            </a:extLst>
          </p:cNvPr>
          <p:cNvGrpSpPr/>
          <p:nvPr/>
        </p:nvGrpSpPr>
        <p:grpSpPr>
          <a:xfrm>
            <a:off x="1332345" y="1565305"/>
            <a:ext cx="10098945" cy="4999069"/>
            <a:chOff x="1332345" y="1565305"/>
            <a:chExt cx="10098945" cy="4999069"/>
          </a:xfrm>
        </p:grpSpPr>
        <p:pic>
          <p:nvPicPr>
            <p:cNvPr id="7" name="Picture 6" descr="A map of the world with different colored countries/regions&#10;&#10;Description automatically generated">
              <a:extLst>
                <a:ext uri="{FF2B5EF4-FFF2-40B4-BE49-F238E27FC236}">
                  <a16:creationId xmlns:a16="http://schemas.microsoft.com/office/drawing/2014/main" id="{C6BF948C-623F-48C2-862C-CA592EF2EDC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2345" y="1565305"/>
              <a:ext cx="10098945" cy="4999069"/>
            </a:xfrm>
            <a:prstGeom prst="rect">
              <a:avLst/>
            </a:prstGeom>
          </p:spPr>
        </p:pic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E46FEBD1-0FF9-47BA-BEED-448E825327A3}"/>
                </a:ext>
              </a:extLst>
            </p:cNvPr>
            <p:cNvSpPr/>
            <p:nvPr/>
          </p:nvSpPr>
          <p:spPr>
            <a:xfrm>
              <a:off x="4732132" y="5582029"/>
              <a:ext cx="4063467" cy="60633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F8ED2FA-BADA-8309-0269-C44FB8E7E3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6517"/>
            <a:ext cx="10515600" cy="1325563"/>
          </a:xfrm>
        </p:spPr>
        <p:txBody>
          <a:bodyPr>
            <a:normAutofit/>
          </a:bodyPr>
          <a:lstStyle/>
          <a:p>
            <a:r>
              <a:rPr lang="nl-NL" dirty="0"/>
              <a:t>25% van de Nederlandse populatie is van niet-westerse afkomst</a:t>
            </a:r>
            <a:endParaRPr lang="LID4096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73CE467-B257-400D-AB13-58A0DCA3FA49}"/>
              </a:ext>
            </a:extLst>
          </p:cNvPr>
          <p:cNvSpPr txBox="1"/>
          <p:nvPr/>
        </p:nvSpPr>
        <p:spPr>
          <a:xfrm>
            <a:off x="904858" y="3231558"/>
            <a:ext cx="1595309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nl-NL" dirty="0"/>
              <a:t>165,447 (1.0%)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BF799C5-0B15-4796-BC79-8AA13B0097EB}"/>
              </a:ext>
            </a:extLst>
          </p:cNvPr>
          <p:cNvSpPr txBox="1"/>
          <p:nvPr/>
        </p:nvSpPr>
        <p:spPr>
          <a:xfrm>
            <a:off x="6848795" y="1311850"/>
            <a:ext cx="1595309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nl-NL" dirty="0"/>
              <a:t>429,978 (2.5%)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0AC3031-0F2A-489D-B68D-B04715AFFDE2}"/>
              </a:ext>
            </a:extLst>
          </p:cNvPr>
          <p:cNvSpPr txBox="1"/>
          <p:nvPr/>
        </p:nvSpPr>
        <p:spPr>
          <a:xfrm>
            <a:off x="3608042" y="2797284"/>
            <a:ext cx="1595309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nl-NL" dirty="0"/>
              <a:t>419,272 (2.4%)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ABE61B6-26D9-4BCF-A40D-DC164EED08F6}"/>
              </a:ext>
            </a:extLst>
          </p:cNvPr>
          <p:cNvSpPr txBox="1"/>
          <p:nvPr/>
        </p:nvSpPr>
        <p:spPr>
          <a:xfrm>
            <a:off x="9786321" y="3880174"/>
            <a:ext cx="1590500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nl-NL" dirty="0"/>
              <a:t>349 301 (2.0%)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B42F2B78-A5FF-4A54-8B84-A3C95FF74DCB}"/>
              </a:ext>
            </a:extLst>
          </p:cNvPr>
          <p:cNvCxnSpPr>
            <a:cxnSpLocks/>
            <a:stCxn id="17" idx="2"/>
          </p:cNvCxnSpPr>
          <p:nvPr/>
        </p:nvCxnSpPr>
        <p:spPr>
          <a:xfrm flipH="1">
            <a:off x="6831997" y="1681182"/>
            <a:ext cx="814453" cy="1234695"/>
          </a:xfrm>
          <a:prstGeom prst="line">
            <a:avLst/>
          </a:prstGeom>
          <a:ln w="22225" cap="rnd">
            <a:tailEnd type="oval" w="lg" len="lg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CF5FF91-7B70-4419-9BB3-0AAD803C0DF2}"/>
              </a:ext>
            </a:extLst>
          </p:cNvPr>
          <p:cNvCxnSpPr>
            <a:cxnSpLocks/>
            <a:stCxn id="8" idx="2"/>
          </p:cNvCxnSpPr>
          <p:nvPr/>
        </p:nvCxnSpPr>
        <p:spPr>
          <a:xfrm>
            <a:off x="1702513" y="3600890"/>
            <a:ext cx="2192080" cy="160498"/>
          </a:xfrm>
          <a:prstGeom prst="line">
            <a:avLst/>
          </a:prstGeom>
          <a:ln w="22225" cap="rnd">
            <a:tailEnd type="oval" w="lg" len="lg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9B29085-3463-4AD3-8257-860A117F5534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5203351" y="2981950"/>
            <a:ext cx="392585" cy="184666"/>
          </a:xfrm>
          <a:prstGeom prst="line">
            <a:avLst/>
          </a:prstGeom>
          <a:ln w="22225" cap="rnd">
            <a:tailEnd type="oval" w="lg" len="lg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9D88BE20-FF15-4B4D-929C-A5C2B0CCF335}"/>
              </a:ext>
            </a:extLst>
          </p:cNvPr>
          <p:cNvCxnSpPr>
            <a:cxnSpLocks/>
            <a:stCxn id="22" idx="1"/>
          </p:cNvCxnSpPr>
          <p:nvPr/>
        </p:nvCxnSpPr>
        <p:spPr>
          <a:xfrm flipH="1">
            <a:off x="9200283" y="4064840"/>
            <a:ext cx="586038" cy="203328"/>
          </a:xfrm>
          <a:prstGeom prst="line">
            <a:avLst/>
          </a:prstGeom>
          <a:ln w="22225" cap="rnd">
            <a:tailEnd type="oval" w="lg" len="lg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50F021D0-8809-44B1-85E2-BE1B3FDB5436}"/>
              </a:ext>
            </a:extLst>
          </p:cNvPr>
          <p:cNvSpPr txBox="1"/>
          <p:nvPr/>
        </p:nvSpPr>
        <p:spPr>
          <a:xfrm>
            <a:off x="4067302" y="3363481"/>
            <a:ext cx="1595309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nl-NL" dirty="0"/>
              <a:t>359,814 (2.1%)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96737FFC-F968-496B-BF39-6C975DBA5E2C}"/>
              </a:ext>
            </a:extLst>
          </p:cNvPr>
          <p:cNvCxnSpPr>
            <a:cxnSpLocks/>
            <a:stCxn id="35" idx="2"/>
          </p:cNvCxnSpPr>
          <p:nvPr/>
        </p:nvCxnSpPr>
        <p:spPr>
          <a:xfrm flipH="1">
            <a:off x="4067302" y="3732813"/>
            <a:ext cx="797655" cy="369332"/>
          </a:xfrm>
          <a:prstGeom prst="line">
            <a:avLst/>
          </a:prstGeom>
          <a:ln w="22225" cap="rnd">
            <a:tailEnd type="oval" w="lg" len="lg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ectangle 48">
            <a:extLst>
              <a:ext uri="{FF2B5EF4-FFF2-40B4-BE49-F238E27FC236}">
                <a16:creationId xmlns:a16="http://schemas.microsoft.com/office/drawing/2014/main" id="{B0BB6CAB-552C-4562-A696-2B783FDB7AEA}"/>
              </a:ext>
            </a:extLst>
          </p:cNvPr>
          <p:cNvSpPr/>
          <p:nvPr/>
        </p:nvSpPr>
        <p:spPr>
          <a:xfrm>
            <a:off x="1770783" y="5582030"/>
            <a:ext cx="1409700" cy="36933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B554E09-C556-48E0-837B-0CE4A8534478}"/>
              </a:ext>
            </a:extLst>
          </p:cNvPr>
          <p:cNvSpPr txBox="1"/>
          <p:nvPr/>
        </p:nvSpPr>
        <p:spPr>
          <a:xfrm>
            <a:off x="6331870" y="6391084"/>
            <a:ext cx="58601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nl-NL" dirty="0">
                <a:solidFill>
                  <a:schemeClr val="bg1">
                    <a:lumMod val="95000"/>
                  </a:schemeClr>
                </a:solidFill>
              </a:rPr>
              <a:t> "CBS Statline". opendata.cbs.nl – </a:t>
            </a:r>
            <a:r>
              <a:rPr lang="nl-NL" dirty="0" err="1">
                <a:solidFill>
                  <a:schemeClr val="bg1">
                    <a:lumMod val="95000"/>
                  </a:schemeClr>
                </a:solidFill>
              </a:rPr>
              <a:t>Accessed</a:t>
            </a:r>
            <a:r>
              <a:rPr lang="nl-NL" dirty="0">
                <a:solidFill>
                  <a:schemeClr val="bg1">
                    <a:lumMod val="95000"/>
                  </a:schemeClr>
                </a:solidFill>
              </a:rPr>
              <a:t> August 23, 2023</a:t>
            </a:r>
          </a:p>
        </p:txBody>
      </p:sp>
    </p:spTree>
    <p:extLst>
      <p:ext uri="{BB962C8B-B14F-4D97-AF65-F5344CB8AC3E}">
        <p14:creationId xmlns:p14="http://schemas.microsoft.com/office/powerpoint/2010/main" val="323419162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ep 2">
            <a:extLst>
              <a:ext uri="{FF2B5EF4-FFF2-40B4-BE49-F238E27FC236}">
                <a16:creationId xmlns:a16="http://schemas.microsoft.com/office/drawing/2014/main" id="{1E15CB3A-A458-D87B-7C17-26A1BEED35D6}"/>
              </a:ext>
            </a:extLst>
          </p:cNvPr>
          <p:cNvGrpSpPr/>
          <p:nvPr/>
        </p:nvGrpSpPr>
        <p:grpSpPr>
          <a:xfrm>
            <a:off x="1332345" y="1565305"/>
            <a:ext cx="10098945" cy="4999069"/>
            <a:chOff x="1332345" y="1565305"/>
            <a:chExt cx="10098945" cy="4999069"/>
          </a:xfrm>
        </p:grpSpPr>
        <p:pic>
          <p:nvPicPr>
            <p:cNvPr id="7" name="Picture 6" descr="A map of the world with different colored countries/regions&#10;&#10;Description automatically generated">
              <a:extLst>
                <a:ext uri="{FF2B5EF4-FFF2-40B4-BE49-F238E27FC236}">
                  <a16:creationId xmlns:a16="http://schemas.microsoft.com/office/drawing/2014/main" id="{C6BF948C-623F-48C2-862C-CA592EF2EDC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2345" y="1565305"/>
              <a:ext cx="10098945" cy="4999069"/>
            </a:xfrm>
            <a:prstGeom prst="rect">
              <a:avLst/>
            </a:prstGeom>
          </p:spPr>
        </p:pic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E46FEBD1-0FF9-47BA-BEED-448E825327A3}"/>
                </a:ext>
              </a:extLst>
            </p:cNvPr>
            <p:cNvSpPr/>
            <p:nvPr/>
          </p:nvSpPr>
          <p:spPr>
            <a:xfrm>
              <a:off x="4732132" y="5582029"/>
              <a:ext cx="4063467" cy="60633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4" name="Rechthoek 3">
            <a:extLst>
              <a:ext uri="{FF2B5EF4-FFF2-40B4-BE49-F238E27FC236}">
                <a16:creationId xmlns:a16="http://schemas.microsoft.com/office/drawing/2014/main" id="{EFA5104E-E3D1-46C0-14E1-BB8AF1B89022}"/>
              </a:ext>
            </a:extLst>
          </p:cNvPr>
          <p:cNvSpPr/>
          <p:nvPr/>
        </p:nvSpPr>
        <p:spPr>
          <a:xfrm>
            <a:off x="683491" y="1369262"/>
            <a:ext cx="10917382" cy="4819101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F8ED2FA-BADA-8309-0269-C44FB8E7E3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6517"/>
            <a:ext cx="10515600" cy="1325563"/>
          </a:xfrm>
        </p:spPr>
        <p:txBody>
          <a:bodyPr/>
          <a:lstStyle/>
          <a:p>
            <a:r>
              <a:rPr lang="nl-NL" dirty="0"/>
              <a:t>25% van de Nederlandse populatie is van niet-westerse afkomst</a:t>
            </a:r>
            <a:endParaRPr lang="LID4096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73CE467-B257-400D-AB13-58A0DCA3FA49}"/>
              </a:ext>
            </a:extLst>
          </p:cNvPr>
          <p:cNvSpPr txBox="1"/>
          <p:nvPr/>
        </p:nvSpPr>
        <p:spPr>
          <a:xfrm>
            <a:off x="904858" y="3231558"/>
            <a:ext cx="1595309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nl-NL" dirty="0"/>
              <a:t>165,447 (1.0%)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BF799C5-0B15-4796-BC79-8AA13B0097EB}"/>
              </a:ext>
            </a:extLst>
          </p:cNvPr>
          <p:cNvSpPr txBox="1"/>
          <p:nvPr/>
        </p:nvSpPr>
        <p:spPr>
          <a:xfrm>
            <a:off x="6848795" y="1311850"/>
            <a:ext cx="1595309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nl-NL" dirty="0"/>
              <a:t>429,978 (2.5%)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0AC3031-0F2A-489D-B68D-B04715AFFDE2}"/>
              </a:ext>
            </a:extLst>
          </p:cNvPr>
          <p:cNvSpPr txBox="1"/>
          <p:nvPr/>
        </p:nvSpPr>
        <p:spPr>
          <a:xfrm>
            <a:off x="3608042" y="2797284"/>
            <a:ext cx="1595309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nl-NL" dirty="0"/>
              <a:t>419,272 (2.4%)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ABE61B6-26D9-4BCF-A40D-DC164EED08F6}"/>
              </a:ext>
            </a:extLst>
          </p:cNvPr>
          <p:cNvSpPr txBox="1"/>
          <p:nvPr/>
        </p:nvSpPr>
        <p:spPr>
          <a:xfrm>
            <a:off x="9786321" y="3880174"/>
            <a:ext cx="1590500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nl-NL" dirty="0"/>
              <a:t>349 301 (2.0%)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B42F2B78-A5FF-4A54-8B84-A3C95FF74DCB}"/>
              </a:ext>
            </a:extLst>
          </p:cNvPr>
          <p:cNvCxnSpPr>
            <a:cxnSpLocks/>
            <a:stCxn id="17" idx="2"/>
          </p:cNvCxnSpPr>
          <p:nvPr/>
        </p:nvCxnSpPr>
        <p:spPr>
          <a:xfrm flipH="1">
            <a:off x="6831997" y="1681182"/>
            <a:ext cx="814453" cy="1234695"/>
          </a:xfrm>
          <a:prstGeom prst="line">
            <a:avLst/>
          </a:prstGeom>
          <a:ln w="22225" cap="rnd">
            <a:tailEnd type="oval" w="lg" len="lg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CF5FF91-7B70-4419-9BB3-0AAD803C0DF2}"/>
              </a:ext>
            </a:extLst>
          </p:cNvPr>
          <p:cNvCxnSpPr>
            <a:cxnSpLocks/>
            <a:stCxn id="8" idx="2"/>
          </p:cNvCxnSpPr>
          <p:nvPr/>
        </p:nvCxnSpPr>
        <p:spPr>
          <a:xfrm>
            <a:off x="1702513" y="3600890"/>
            <a:ext cx="2192080" cy="160498"/>
          </a:xfrm>
          <a:prstGeom prst="line">
            <a:avLst/>
          </a:prstGeom>
          <a:ln w="22225" cap="rnd">
            <a:tailEnd type="oval" w="lg" len="lg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9B29085-3463-4AD3-8257-860A117F5534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5203351" y="2981950"/>
            <a:ext cx="392585" cy="184666"/>
          </a:xfrm>
          <a:prstGeom prst="line">
            <a:avLst/>
          </a:prstGeom>
          <a:ln w="22225" cap="rnd">
            <a:tailEnd type="oval" w="lg" len="lg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9D88BE20-FF15-4B4D-929C-A5C2B0CCF335}"/>
              </a:ext>
            </a:extLst>
          </p:cNvPr>
          <p:cNvCxnSpPr>
            <a:cxnSpLocks/>
            <a:stCxn id="22" idx="1"/>
          </p:cNvCxnSpPr>
          <p:nvPr/>
        </p:nvCxnSpPr>
        <p:spPr>
          <a:xfrm flipH="1">
            <a:off x="9200283" y="4064840"/>
            <a:ext cx="586038" cy="203328"/>
          </a:xfrm>
          <a:prstGeom prst="line">
            <a:avLst/>
          </a:prstGeom>
          <a:ln w="22225" cap="rnd">
            <a:tailEnd type="oval" w="lg" len="lg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45E49350-4D12-4AED-9A13-66A2BD58B55A}"/>
              </a:ext>
            </a:extLst>
          </p:cNvPr>
          <p:cNvSpPr txBox="1"/>
          <p:nvPr/>
        </p:nvSpPr>
        <p:spPr>
          <a:xfrm>
            <a:off x="6331870" y="6391084"/>
            <a:ext cx="58601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nl-NL" dirty="0">
                <a:solidFill>
                  <a:schemeClr val="bg1">
                    <a:lumMod val="95000"/>
                  </a:schemeClr>
                </a:solidFill>
              </a:rPr>
              <a:t> "CBS Statline". opendata.cbs.nl – </a:t>
            </a:r>
            <a:r>
              <a:rPr lang="nl-NL" dirty="0" err="1">
                <a:solidFill>
                  <a:schemeClr val="bg1">
                    <a:lumMod val="95000"/>
                  </a:schemeClr>
                </a:solidFill>
              </a:rPr>
              <a:t>Accessed</a:t>
            </a:r>
            <a:r>
              <a:rPr lang="nl-NL" dirty="0">
                <a:solidFill>
                  <a:schemeClr val="bg1">
                    <a:lumMod val="95000"/>
                  </a:schemeClr>
                </a:solidFill>
              </a:rPr>
              <a:t> August 23, 2023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0F021D0-8809-44B1-85E2-BE1B3FDB5436}"/>
              </a:ext>
            </a:extLst>
          </p:cNvPr>
          <p:cNvSpPr txBox="1"/>
          <p:nvPr/>
        </p:nvSpPr>
        <p:spPr>
          <a:xfrm>
            <a:off x="4000627" y="3392056"/>
            <a:ext cx="1595309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nl-NL" dirty="0"/>
              <a:t>359,814 (2.1%)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96737FFC-F968-496B-BF39-6C975DBA5E2C}"/>
              </a:ext>
            </a:extLst>
          </p:cNvPr>
          <p:cNvCxnSpPr>
            <a:cxnSpLocks/>
            <a:stCxn id="35" idx="2"/>
          </p:cNvCxnSpPr>
          <p:nvPr/>
        </p:nvCxnSpPr>
        <p:spPr>
          <a:xfrm flipH="1">
            <a:off x="4000627" y="3761388"/>
            <a:ext cx="797655" cy="369332"/>
          </a:xfrm>
          <a:prstGeom prst="line">
            <a:avLst/>
          </a:prstGeom>
          <a:ln w="22225" cap="rnd">
            <a:tailEnd type="oval" w="lg" len="lg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ectangle 48">
            <a:extLst>
              <a:ext uri="{FF2B5EF4-FFF2-40B4-BE49-F238E27FC236}">
                <a16:creationId xmlns:a16="http://schemas.microsoft.com/office/drawing/2014/main" id="{B0BB6CAB-552C-4562-A696-2B783FDB7AEA}"/>
              </a:ext>
            </a:extLst>
          </p:cNvPr>
          <p:cNvSpPr/>
          <p:nvPr/>
        </p:nvSpPr>
        <p:spPr>
          <a:xfrm>
            <a:off x="1770783" y="5582030"/>
            <a:ext cx="1409700" cy="36933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99832475-1144-083A-9C34-81C47CD447C4}"/>
              </a:ext>
            </a:extLst>
          </p:cNvPr>
          <p:cNvSpPr/>
          <p:nvPr/>
        </p:nvSpPr>
        <p:spPr>
          <a:xfrm>
            <a:off x="831406" y="1653791"/>
            <a:ext cx="83632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nl-NL" sz="5400" b="1" cap="none" spc="0" dirty="0">
                <a:ln/>
                <a:solidFill>
                  <a:schemeClr val="accent4"/>
                </a:solidFill>
                <a:effectLst/>
              </a:rPr>
              <a:t>Uitdaging bij donor </a:t>
            </a:r>
            <a:r>
              <a:rPr lang="nl-NL" sz="5400" b="1" cap="none" spc="0" dirty="0" err="1">
                <a:ln/>
                <a:solidFill>
                  <a:schemeClr val="accent4"/>
                </a:solidFill>
                <a:effectLst/>
              </a:rPr>
              <a:t>searches</a:t>
            </a:r>
            <a:endParaRPr lang="nl-NL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65202132-7DDB-E257-4F79-9A0F9CCE9C0F}"/>
              </a:ext>
            </a:extLst>
          </p:cNvPr>
          <p:cNvSpPr/>
          <p:nvPr/>
        </p:nvSpPr>
        <p:spPr>
          <a:xfrm>
            <a:off x="6512586" y="4197036"/>
            <a:ext cx="4385239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nl-NL" sz="5400" b="1" cap="none" spc="0" dirty="0">
                <a:ln/>
                <a:solidFill>
                  <a:schemeClr val="accent4"/>
                </a:solidFill>
                <a:effectLst/>
              </a:rPr>
              <a:t>Kansen voor  </a:t>
            </a:r>
          </a:p>
          <a:p>
            <a:pPr algn="ctr"/>
            <a:r>
              <a:rPr lang="nl-NL" sz="5400" b="1" cap="none" spc="0" dirty="0">
                <a:ln/>
                <a:solidFill>
                  <a:schemeClr val="accent4"/>
                </a:solidFill>
                <a:effectLst/>
              </a:rPr>
              <a:t>donor werving</a:t>
            </a:r>
          </a:p>
        </p:txBody>
      </p:sp>
    </p:spTree>
    <p:extLst>
      <p:ext uri="{BB962C8B-B14F-4D97-AF65-F5344CB8AC3E}">
        <p14:creationId xmlns:p14="http://schemas.microsoft.com/office/powerpoint/2010/main" val="3872623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35843F0-2288-6F71-02C9-550C873E4F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Het </a:t>
            </a:r>
            <a:r>
              <a:rPr lang="en-US" dirty="0" err="1"/>
              <a:t>belang</a:t>
            </a:r>
            <a:r>
              <a:rPr lang="en-US" dirty="0"/>
              <a:t> van </a:t>
            </a:r>
            <a:r>
              <a:rPr lang="en-US" dirty="0" err="1"/>
              <a:t>Nederlandse</a:t>
            </a:r>
            <a:r>
              <a:rPr lang="en-US" dirty="0"/>
              <a:t> </a:t>
            </a:r>
            <a:r>
              <a:rPr lang="en-US" dirty="0" err="1"/>
              <a:t>donoren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6B673C-E852-DEEF-BBCC-1D18A5AE3EB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10330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491490" y="365125"/>
            <a:ext cx="11212830" cy="1325563"/>
          </a:xfrm>
        </p:spPr>
        <p:txBody>
          <a:bodyPr>
            <a:normAutofit/>
          </a:bodyPr>
          <a:lstStyle/>
          <a:p>
            <a:r>
              <a:rPr lang="nl-NL" dirty="0" err="1"/>
              <a:t>Locale</a:t>
            </a:r>
            <a:r>
              <a:rPr lang="nl-NL" dirty="0"/>
              <a:t> donoren doen het beter</a:t>
            </a: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7198784" y="6491816"/>
            <a:ext cx="499321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fr-FR" sz="1600" dirty="0">
                <a:solidFill>
                  <a:schemeClr val="bg1"/>
                </a:solidFill>
                <a:latin typeface="Arial" pitchFamily="34" charset="0"/>
              </a:rPr>
              <a:t>Fürst </a:t>
            </a:r>
            <a:r>
              <a:rPr lang="fr-FR" sz="1600" i="1" dirty="0">
                <a:solidFill>
                  <a:schemeClr val="bg1"/>
                </a:solidFill>
                <a:latin typeface="Arial" pitchFamily="34" charset="0"/>
              </a:rPr>
              <a:t>et al</a:t>
            </a:r>
            <a:r>
              <a:rPr lang="fr-FR" sz="1600" dirty="0">
                <a:solidFill>
                  <a:schemeClr val="bg1"/>
                </a:solidFill>
                <a:latin typeface="Arial" pitchFamily="34" charset="0"/>
              </a:rPr>
              <a:t>. Blood. 2013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FAC3838-DDAC-4A74-90D8-EAC62AC9E8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0767" y="927510"/>
            <a:ext cx="5810082" cy="5210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238195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8ED2FA-BADA-8309-0269-C44FB8E7E3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Map of </a:t>
            </a:r>
            <a:r>
              <a:rPr lang="nl-NL" dirty="0" err="1"/>
              <a:t>the</a:t>
            </a:r>
            <a:r>
              <a:rPr lang="nl-NL" dirty="0"/>
              <a:t> Dutch Diaspora: ~15 000 000</a:t>
            </a:r>
            <a:endParaRPr lang="LID4096" dirty="0"/>
          </a:p>
        </p:txBody>
      </p:sp>
      <p:pic>
        <p:nvPicPr>
          <p:cNvPr id="1026" name="Picture 2" descr="undefined">
            <a:extLst>
              <a:ext uri="{FF2B5EF4-FFF2-40B4-BE49-F238E27FC236}">
                <a16:creationId xmlns:a16="http://schemas.microsoft.com/office/drawing/2014/main" id="{623E2A15-CBA5-4D47-AF43-A6BEAD19BF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1563" y="1227669"/>
            <a:ext cx="9568873" cy="4953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F2D2857-B5F0-4F1B-8802-9CC9EC2C495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175" r="53685"/>
          <a:stretch/>
        </p:blipFill>
        <p:spPr>
          <a:xfrm>
            <a:off x="430956" y="4118838"/>
            <a:ext cx="1331212" cy="41421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297C78C-C025-44CD-8337-571ED0547C2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546" t="14615" r="38006" b="11832"/>
          <a:stretch/>
        </p:blipFill>
        <p:spPr>
          <a:xfrm>
            <a:off x="437305" y="4469765"/>
            <a:ext cx="1274063" cy="3046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C3E852E-E2CC-4D21-B0CE-EBBC3AF256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024" t="16915" r="24414" b="15633"/>
          <a:stretch/>
        </p:blipFill>
        <p:spPr>
          <a:xfrm>
            <a:off x="437305" y="4783962"/>
            <a:ext cx="1118487" cy="27940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A52309F-3C98-47F5-8CCA-3BA832AE7CD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5579" t="17365" r="12091" b="15182"/>
          <a:stretch/>
        </p:blipFill>
        <p:spPr>
          <a:xfrm>
            <a:off x="430956" y="5074184"/>
            <a:ext cx="1016888" cy="27940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7BA4588-40EB-4EC8-BC3C-53C5E11EB6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7975" t="17268" r="-305" b="15280"/>
          <a:stretch/>
        </p:blipFill>
        <p:spPr>
          <a:xfrm>
            <a:off x="430956" y="5350930"/>
            <a:ext cx="1016888" cy="27940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73CE467-B257-400D-AB13-58A0DCA3FA49}"/>
              </a:ext>
            </a:extLst>
          </p:cNvPr>
          <p:cNvSpPr txBox="1"/>
          <p:nvPr/>
        </p:nvSpPr>
        <p:spPr>
          <a:xfrm>
            <a:off x="939400" y="1459729"/>
            <a:ext cx="1770036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nl-NL" dirty="0"/>
              <a:t>1,067,245 (3.0%)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BF799C5-0B15-4796-BC79-8AA13B0097EB}"/>
              </a:ext>
            </a:extLst>
          </p:cNvPr>
          <p:cNvSpPr txBox="1"/>
          <p:nvPr/>
        </p:nvSpPr>
        <p:spPr>
          <a:xfrm>
            <a:off x="514565" y="3046968"/>
            <a:ext cx="1770036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nl-NL" dirty="0"/>
              <a:t>5,023,846 (1.6%)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0AC3031-0F2A-489D-B68D-B04715AFFDE2}"/>
              </a:ext>
            </a:extLst>
          </p:cNvPr>
          <p:cNvSpPr txBox="1"/>
          <p:nvPr/>
        </p:nvSpPr>
        <p:spPr>
          <a:xfrm>
            <a:off x="4515065" y="5303330"/>
            <a:ext cx="1770036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nl-NL" dirty="0"/>
              <a:t>1,000,000 (0.5%)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D1D692C-AF36-4480-BFF1-DF4838F06124}"/>
              </a:ext>
            </a:extLst>
          </p:cNvPr>
          <p:cNvSpPr txBox="1"/>
          <p:nvPr/>
        </p:nvSpPr>
        <p:spPr>
          <a:xfrm>
            <a:off x="10232100" y="4533056"/>
            <a:ext cx="1595309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nl-NL" dirty="0"/>
              <a:t>381,946 (1.5%)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B2C6AEB-4BCC-45CE-B52B-9EC9862C349D}"/>
              </a:ext>
            </a:extLst>
          </p:cNvPr>
          <p:cNvSpPr txBox="1"/>
          <p:nvPr/>
        </p:nvSpPr>
        <p:spPr>
          <a:xfrm>
            <a:off x="10596691" y="5722601"/>
            <a:ext cx="1595309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nl-NL" dirty="0"/>
              <a:t>100,000 (2.0%)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ABE61B6-26D9-4BCF-A40D-DC164EED08F6}"/>
              </a:ext>
            </a:extLst>
          </p:cNvPr>
          <p:cNvSpPr txBox="1"/>
          <p:nvPr/>
        </p:nvSpPr>
        <p:spPr>
          <a:xfrm>
            <a:off x="9758613" y="3917118"/>
            <a:ext cx="1595309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nl-NL" dirty="0"/>
              <a:t>900,000 (0.3%)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E3F03D2-ADA5-4333-836D-B8F396A16CC3}"/>
              </a:ext>
            </a:extLst>
          </p:cNvPr>
          <p:cNvSpPr txBox="1"/>
          <p:nvPr/>
        </p:nvSpPr>
        <p:spPr>
          <a:xfrm>
            <a:off x="6547065" y="5487996"/>
            <a:ext cx="1770036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nl-NL" dirty="0"/>
              <a:t>2,710,461 (5.4%)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B42F2B78-A5FF-4A54-8B84-A3C95FF74DCB}"/>
              </a:ext>
            </a:extLst>
          </p:cNvPr>
          <p:cNvCxnSpPr/>
          <p:nvPr/>
        </p:nvCxnSpPr>
        <p:spPr>
          <a:xfrm flipV="1">
            <a:off x="2284601" y="3046968"/>
            <a:ext cx="737999" cy="184666"/>
          </a:xfrm>
          <a:prstGeom prst="line">
            <a:avLst/>
          </a:prstGeom>
          <a:ln w="22225" cap="rnd">
            <a:tailEnd type="oval" w="lg" len="lg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CF5FF91-7B70-4419-9BB3-0AAD803C0DF2}"/>
              </a:ext>
            </a:extLst>
          </p:cNvPr>
          <p:cNvCxnSpPr>
            <a:cxnSpLocks/>
            <a:stCxn id="8" idx="2"/>
          </p:cNvCxnSpPr>
          <p:nvPr/>
        </p:nvCxnSpPr>
        <p:spPr>
          <a:xfrm>
            <a:off x="1824418" y="1829061"/>
            <a:ext cx="1198182" cy="708399"/>
          </a:xfrm>
          <a:prstGeom prst="line">
            <a:avLst/>
          </a:prstGeom>
          <a:ln w="22225" cap="rnd">
            <a:tailEnd type="oval" w="lg" len="lg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9B29085-3463-4AD3-8257-860A117F5534}"/>
              </a:ext>
            </a:extLst>
          </p:cNvPr>
          <p:cNvCxnSpPr>
            <a:cxnSpLocks/>
            <a:stCxn id="18" idx="0"/>
          </p:cNvCxnSpPr>
          <p:nvPr/>
        </p:nvCxnSpPr>
        <p:spPr>
          <a:xfrm flipH="1" flipV="1">
            <a:off x="4515065" y="4716780"/>
            <a:ext cx="885018" cy="586550"/>
          </a:xfrm>
          <a:prstGeom prst="line">
            <a:avLst/>
          </a:prstGeom>
          <a:ln w="22225" cap="rnd">
            <a:tailEnd type="oval" w="lg" len="lg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BF7536F3-B837-4507-B6C8-F8E3EB548840}"/>
              </a:ext>
            </a:extLst>
          </p:cNvPr>
          <p:cNvCxnSpPr>
            <a:cxnSpLocks/>
            <a:stCxn id="23" idx="0"/>
          </p:cNvCxnSpPr>
          <p:nvPr/>
        </p:nvCxnSpPr>
        <p:spPr>
          <a:xfrm flipH="1" flipV="1">
            <a:off x="6547065" y="5219700"/>
            <a:ext cx="885018" cy="268296"/>
          </a:xfrm>
          <a:prstGeom prst="line">
            <a:avLst/>
          </a:prstGeom>
          <a:ln w="22225" cap="rnd">
            <a:tailEnd type="oval" w="lg" len="lg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9D88BE20-FF15-4B4D-929C-A5C2B0CCF335}"/>
              </a:ext>
            </a:extLst>
          </p:cNvPr>
          <p:cNvCxnSpPr>
            <a:cxnSpLocks/>
            <a:stCxn id="22" idx="1"/>
          </p:cNvCxnSpPr>
          <p:nvPr/>
        </p:nvCxnSpPr>
        <p:spPr>
          <a:xfrm flipH="1">
            <a:off x="8892540" y="4101784"/>
            <a:ext cx="866073" cy="302576"/>
          </a:xfrm>
          <a:prstGeom prst="line">
            <a:avLst/>
          </a:prstGeom>
          <a:ln w="22225" cap="rnd">
            <a:tailEnd type="oval" w="lg" len="lg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74E13B1A-DE90-4B5C-8D5F-BAC72FEF4191}"/>
              </a:ext>
            </a:extLst>
          </p:cNvPr>
          <p:cNvCxnSpPr>
            <a:cxnSpLocks/>
          </p:cNvCxnSpPr>
          <p:nvPr/>
        </p:nvCxnSpPr>
        <p:spPr>
          <a:xfrm flipH="1">
            <a:off x="9395460" y="4716780"/>
            <a:ext cx="836640" cy="357404"/>
          </a:xfrm>
          <a:prstGeom prst="line">
            <a:avLst/>
          </a:prstGeom>
          <a:ln w="22225" cap="rnd">
            <a:tailEnd type="oval" w="lg" len="lg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E536A465-BBD7-4751-84D3-C20D02BED6E3}"/>
              </a:ext>
            </a:extLst>
          </p:cNvPr>
          <p:cNvCxnSpPr>
            <a:cxnSpLocks/>
            <a:stCxn id="20" idx="1"/>
          </p:cNvCxnSpPr>
          <p:nvPr/>
        </p:nvCxnSpPr>
        <p:spPr>
          <a:xfrm flipH="1" flipV="1">
            <a:off x="10360010" y="5630331"/>
            <a:ext cx="236681" cy="276936"/>
          </a:xfrm>
          <a:prstGeom prst="line">
            <a:avLst/>
          </a:prstGeom>
          <a:ln w="22225" cap="rnd">
            <a:tailEnd type="oval" w="lg" len="lg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45E49350-4D12-4AED-9A13-66A2BD58B55A}"/>
              </a:ext>
            </a:extLst>
          </p:cNvPr>
          <p:cNvSpPr txBox="1"/>
          <p:nvPr/>
        </p:nvSpPr>
        <p:spPr>
          <a:xfrm>
            <a:off x="4926999" y="6405729"/>
            <a:ext cx="72641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nl-NL" dirty="0">
                <a:solidFill>
                  <a:schemeClr val="bg1">
                    <a:lumMod val="95000"/>
                  </a:schemeClr>
                </a:solidFill>
              </a:rPr>
              <a:t>https://en.wikipedia.org/wiki/Dutch_diaspora - </a:t>
            </a:r>
            <a:r>
              <a:rPr lang="nl-NL" dirty="0" err="1">
                <a:solidFill>
                  <a:schemeClr val="bg1">
                    <a:lumMod val="95000"/>
                  </a:schemeClr>
                </a:solidFill>
              </a:rPr>
              <a:t>Accessed</a:t>
            </a:r>
            <a:r>
              <a:rPr lang="nl-NL" dirty="0">
                <a:solidFill>
                  <a:schemeClr val="bg1">
                    <a:lumMod val="95000"/>
                  </a:schemeClr>
                </a:solidFill>
              </a:rPr>
              <a:t> August 23, 2023</a:t>
            </a:r>
          </a:p>
        </p:txBody>
      </p:sp>
    </p:spTree>
    <p:extLst>
      <p:ext uri="{BB962C8B-B14F-4D97-AF65-F5344CB8AC3E}">
        <p14:creationId xmlns:p14="http://schemas.microsoft.com/office/powerpoint/2010/main" val="203314725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8ED2FA-BADA-8309-0269-C44FB8E7E3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Percentages of Dutch </a:t>
            </a:r>
            <a:r>
              <a:rPr lang="nl-NL" dirty="0" err="1"/>
              <a:t>descent</a:t>
            </a:r>
            <a:r>
              <a:rPr lang="nl-NL" dirty="0"/>
              <a:t> in </a:t>
            </a:r>
            <a:r>
              <a:rPr lang="nl-NL" dirty="0" err="1"/>
              <a:t>the</a:t>
            </a:r>
            <a:r>
              <a:rPr lang="nl-NL" dirty="0"/>
              <a:t> USA</a:t>
            </a:r>
            <a:endParaRPr lang="LID4096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5E49350-4D12-4AED-9A13-66A2BD58B55A}"/>
              </a:ext>
            </a:extLst>
          </p:cNvPr>
          <p:cNvSpPr txBox="1"/>
          <p:nvPr/>
        </p:nvSpPr>
        <p:spPr>
          <a:xfrm>
            <a:off x="5013619" y="6405729"/>
            <a:ext cx="7279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solidFill>
                  <a:schemeClr val="bg1">
                    <a:lumMod val="95000"/>
                  </a:schemeClr>
                </a:solidFill>
              </a:rPr>
              <a:t>https://en.wikipedia.org/wiki/Dutch_Americans - </a:t>
            </a:r>
            <a:r>
              <a:rPr lang="nl-NL" dirty="0" err="1">
                <a:solidFill>
                  <a:schemeClr val="bg1">
                    <a:lumMod val="95000"/>
                  </a:schemeClr>
                </a:solidFill>
              </a:rPr>
              <a:t>Accessed</a:t>
            </a:r>
            <a:r>
              <a:rPr lang="nl-NL" dirty="0">
                <a:solidFill>
                  <a:schemeClr val="bg1">
                    <a:lumMod val="95000"/>
                  </a:schemeClr>
                </a:solidFill>
              </a:rPr>
              <a:t> August 23, 2023</a:t>
            </a:r>
          </a:p>
        </p:txBody>
      </p:sp>
      <p:pic>
        <p:nvPicPr>
          <p:cNvPr id="4" name="Picture 3" descr="A map of the united states&#10;&#10;Description automatically generated">
            <a:extLst>
              <a:ext uri="{FF2B5EF4-FFF2-40B4-BE49-F238E27FC236}">
                <a16:creationId xmlns:a16="http://schemas.microsoft.com/office/drawing/2014/main" id="{AC1B5519-7091-48A0-A36B-CC905CAA83F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39" b="7329"/>
          <a:stretch/>
        </p:blipFill>
        <p:spPr>
          <a:xfrm>
            <a:off x="2232762" y="1228724"/>
            <a:ext cx="7726476" cy="4968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601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>
            <a:extLst>
              <a:ext uri="{FF2B5EF4-FFF2-40B4-BE49-F238E27FC236}">
                <a16:creationId xmlns:a16="http://schemas.microsoft.com/office/drawing/2014/main" id="{19718089-188F-17D2-6B07-F7BEDBE5D2C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96" t="29121" r="-192" b="62703"/>
          <a:stretch/>
        </p:blipFill>
        <p:spPr>
          <a:xfrm>
            <a:off x="904374" y="3188369"/>
            <a:ext cx="10483582" cy="45518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2500C21-D2E6-462F-A859-45F537856F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>
                <a:ea typeface="Calibri"/>
                <a:cs typeface="Calibri"/>
              </a:rPr>
              <a:t>snuffelen aan je partner: </a:t>
            </a:r>
            <a:r>
              <a:rPr lang="nl-NL" b="0" dirty="0" err="1">
                <a:ea typeface="+mn-lt"/>
                <a:cs typeface="+mn-lt"/>
              </a:rPr>
              <a:t>sweaty</a:t>
            </a:r>
            <a:r>
              <a:rPr lang="nl-NL" b="0" dirty="0">
                <a:ea typeface="+mn-lt"/>
                <a:cs typeface="+mn-lt"/>
              </a:rPr>
              <a:t> </a:t>
            </a:r>
            <a:r>
              <a:rPr lang="nl-NL" b="0" dirty="0" err="1">
                <a:ea typeface="+mn-lt"/>
                <a:cs typeface="+mn-lt"/>
              </a:rPr>
              <a:t>t-shirt</a:t>
            </a:r>
            <a:r>
              <a:rPr lang="nl-NL" b="0" dirty="0">
                <a:ea typeface="+mn-lt"/>
                <a:cs typeface="+mn-lt"/>
              </a:rPr>
              <a:t> </a:t>
            </a:r>
            <a:r>
              <a:rPr lang="nl-NL" b="0" dirty="0" err="1">
                <a:ea typeface="+mn-lt"/>
                <a:cs typeface="+mn-lt"/>
              </a:rPr>
              <a:t>study</a:t>
            </a:r>
            <a:endParaRPr lang="nl-NL" dirty="0" err="1">
              <a:cs typeface="Calibri"/>
            </a:endParaRPr>
          </a:p>
        </p:txBody>
      </p:sp>
      <p:pic>
        <p:nvPicPr>
          <p:cNvPr id="6" name="Picture 6" descr="Text, letter&#10;&#10;Description automatically generated">
            <a:extLst>
              <a:ext uri="{FF2B5EF4-FFF2-40B4-BE49-F238E27FC236}">
                <a16:creationId xmlns:a16="http://schemas.microsoft.com/office/drawing/2014/main" id="{90B29CEE-37CF-6DBA-92B3-27573A178DAF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4"/>
          <a:srcRect l="95" t="5442" r="629" b="38776"/>
          <a:stretch/>
        </p:blipFill>
        <p:spPr>
          <a:xfrm>
            <a:off x="914400" y="1479550"/>
            <a:ext cx="10439400" cy="1641475"/>
          </a:xfrm>
        </p:spPr>
      </p:pic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1B1D8946-2B90-EFAE-D4F7-52BD6DCEEF2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6396" r="-192" b="-360"/>
          <a:stretch/>
        </p:blipFill>
        <p:spPr>
          <a:xfrm>
            <a:off x="904374" y="3713536"/>
            <a:ext cx="10473547" cy="244749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B88D983-8EF8-22D7-F3CA-AC70DDA186E0}"/>
              </a:ext>
            </a:extLst>
          </p:cNvPr>
          <p:cNvSpPr/>
          <p:nvPr/>
        </p:nvSpPr>
        <p:spPr>
          <a:xfrm>
            <a:off x="5882235" y="3716031"/>
            <a:ext cx="4812308" cy="240631"/>
          </a:xfrm>
          <a:prstGeom prst="rect">
            <a:avLst/>
          </a:prstGeom>
          <a:solidFill>
            <a:srgbClr val="008AB9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FFC510E-40D9-0DD3-56B3-EDEA886BA902}"/>
              </a:ext>
            </a:extLst>
          </p:cNvPr>
          <p:cNvSpPr/>
          <p:nvPr/>
        </p:nvSpPr>
        <p:spPr>
          <a:xfrm>
            <a:off x="982493" y="3978224"/>
            <a:ext cx="2102975" cy="240631"/>
          </a:xfrm>
          <a:prstGeom prst="rect">
            <a:avLst/>
          </a:prstGeom>
          <a:solidFill>
            <a:srgbClr val="008AB9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9D994A1-2B0F-140E-A2CE-25AAFB2581BC}"/>
              </a:ext>
            </a:extLst>
          </p:cNvPr>
          <p:cNvSpPr txBox="1"/>
          <p:nvPr/>
        </p:nvSpPr>
        <p:spPr>
          <a:xfrm>
            <a:off x="8311443" y="6378221"/>
            <a:ext cx="3878086" cy="37606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b="1" dirty="0">
                <a:solidFill>
                  <a:srgbClr val="FFFFFF"/>
                </a:solidFill>
                <a:ea typeface="+mn-lt"/>
                <a:cs typeface="+mn-lt"/>
              </a:rPr>
              <a:t>http://www.coherer.org/pub/mhc.pdf</a:t>
            </a:r>
            <a:endParaRPr lang="en-US" b="1" dirty="0">
              <a:solidFill>
                <a:srgbClr val="FFFFFF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1701329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Table 21">
            <a:extLst>
              <a:ext uri="{FF2B5EF4-FFF2-40B4-BE49-F238E27FC236}">
                <a16:creationId xmlns:a16="http://schemas.microsoft.com/office/drawing/2014/main" id="{820D38AF-98DC-CEDE-BACD-EA7D943D72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5147797"/>
              </p:ext>
            </p:extLst>
          </p:nvPr>
        </p:nvGraphicFramePr>
        <p:xfrm>
          <a:off x="251201" y="3216995"/>
          <a:ext cx="9690100" cy="2286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84300">
                  <a:extLst>
                    <a:ext uri="{9D8B030D-6E8A-4147-A177-3AD203B41FA5}">
                      <a16:colId xmlns:a16="http://schemas.microsoft.com/office/drawing/2014/main" val="1932056780"/>
                    </a:ext>
                  </a:extLst>
                </a:gridCol>
                <a:gridCol w="1384300">
                  <a:extLst>
                    <a:ext uri="{9D8B030D-6E8A-4147-A177-3AD203B41FA5}">
                      <a16:colId xmlns:a16="http://schemas.microsoft.com/office/drawing/2014/main" val="2206723137"/>
                    </a:ext>
                  </a:extLst>
                </a:gridCol>
                <a:gridCol w="1384300">
                  <a:extLst>
                    <a:ext uri="{9D8B030D-6E8A-4147-A177-3AD203B41FA5}">
                      <a16:colId xmlns:a16="http://schemas.microsoft.com/office/drawing/2014/main" val="878014697"/>
                    </a:ext>
                  </a:extLst>
                </a:gridCol>
                <a:gridCol w="1384300">
                  <a:extLst>
                    <a:ext uri="{9D8B030D-6E8A-4147-A177-3AD203B41FA5}">
                      <a16:colId xmlns:a16="http://schemas.microsoft.com/office/drawing/2014/main" val="122160159"/>
                    </a:ext>
                  </a:extLst>
                </a:gridCol>
                <a:gridCol w="1384300">
                  <a:extLst>
                    <a:ext uri="{9D8B030D-6E8A-4147-A177-3AD203B41FA5}">
                      <a16:colId xmlns:a16="http://schemas.microsoft.com/office/drawing/2014/main" val="3177053994"/>
                    </a:ext>
                  </a:extLst>
                </a:gridCol>
                <a:gridCol w="1384300">
                  <a:extLst>
                    <a:ext uri="{9D8B030D-6E8A-4147-A177-3AD203B41FA5}">
                      <a16:colId xmlns:a16="http://schemas.microsoft.com/office/drawing/2014/main" val="1726722479"/>
                    </a:ext>
                  </a:extLst>
                </a:gridCol>
                <a:gridCol w="1384300">
                  <a:extLst>
                    <a:ext uri="{9D8B030D-6E8A-4147-A177-3AD203B41FA5}">
                      <a16:colId xmlns:a16="http://schemas.microsoft.com/office/drawing/2014/main" val="4168355340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A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C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B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DRB1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DQB1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CAU_freq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CAU_rank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29185525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A*01:01g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C*06:02g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B*57:03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DRB1*01:02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DQB1*05:01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0,00000059894995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31799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8802292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A*01:01g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C*06:02g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B*57:03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DRB1*11:04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DQB1*03:01g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0,00004438033646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2617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1949896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A*01:01g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C*06:02g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B*57:03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DRB1*11:04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DQB1*06:03g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0,00000113305010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23475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2751859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A*01:01g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C*06:02g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B*57:03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DRB1*13:05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DQB1*03:01g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0,00000051054578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34286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190980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A*01:01g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C*06:02g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B*57:03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DRB1*10:01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DQB1*05:01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0,00000065276387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30498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79355458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A*01:01g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C*06:02g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B*57:03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DRB1*07:01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DQB1*02:01g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0,00001106057484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6721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93245525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A*01:01g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C*06:02g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B*57:03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DRB1*15:02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DQB1*06:01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0,00000058302758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32192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78493945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A*01:01g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C*06:02g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B*57:03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DRB1*03:01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DQB1*02:01g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0,00000503133382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10755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15034532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A*01:01g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C*06:02g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B*57:03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DRB1*04:03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DQB1*03:05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0,00000052976321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33642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8696776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A*01:01g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C*06:02g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B*57:03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DRB1*04:02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DQB1*03:02g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0,00000058570280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32110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21509330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A*01:01g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C*06:02g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B*57:03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DRB1*07:01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DQB1*03:03g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0,00000176263056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18888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766140221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1A9EA098-0E7C-88AF-7F5B-C46C915EBE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Haplotypes and assumed frequencies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3947E54-2BF4-CA98-ADE7-AA5B9829F0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626" y="1250894"/>
            <a:ext cx="11746748" cy="1727976"/>
          </a:xfr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57408B21-4A51-BD58-8BAD-BA4D30B0959C}"/>
              </a:ext>
            </a:extLst>
          </p:cNvPr>
          <p:cNvSpPr/>
          <p:nvPr/>
        </p:nvSpPr>
        <p:spPr>
          <a:xfrm>
            <a:off x="1276350" y="1866900"/>
            <a:ext cx="5420937" cy="371475"/>
          </a:xfrm>
          <a:prstGeom prst="rect">
            <a:avLst/>
          </a:prstGeom>
          <a:noFill/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B9B988B-7C61-6A9B-88FF-664D6874F6DA}"/>
              </a:ext>
            </a:extLst>
          </p:cNvPr>
          <p:cNvSpPr/>
          <p:nvPr/>
        </p:nvSpPr>
        <p:spPr>
          <a:xfrm>
            <a:off x="1276350" y="1866900"/>
            <a:ext cx="2647950" cy="371475"/>
          </a:xfrm>
          <a:prstGeom prst="rect">
            <a:avLst/>
          </a:prstGeom>
          <a:noFill/>
          <a:ln w="57150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D570BBE-4C00-037A-18A8-028C9852DD82}"/>
              </a:ext>
            </a:extLst>
          </p:cNvPr>
          <p:cNvSpPr/>
          <p:nvPr/>
        </p:nvSpPr>
        <p:spPr>
          <a:xfrm>
            <a:off x="222626" y="3419475"/>
            <a:ext cx="4054100" cy="2085975"/>
          </a:xfrm>
          <a:prstGeom prst="rect">
            <a:avLst/>
          </a:prstGeom>
          <a:noFill/>
          <a:ln w="57150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0018B8F-AC18-03D7-76D0-81F6F18B3E20}"/>
              </a:ext>
            </a:extLst>
          </p:cNvPr>
          <p:cNvSpPr/>
          <p:nvPr/>
        </p:nvSpPr>
        <p:spPr>
          <a:xfrm>
            <a:off x="4343400" y="3419475"/>
            <a:ext cx="2733675" cy="2085975"/>
          </a:xfrm>
          <a:prstGeom prst="rect">
            <a:avLst/>
          </a:prstGeom>
          <a:noFill/>
          <a:ln w="5715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F166B81-6EF1-7F82-F220-8437308DB966}"/>
              </a:ext>
            </a:extLst>
          </p:cNvPr>
          <p:cNvSpPr/>
          <p:nvPr/>
        </p:nvSpPr>
        <p:spPr>
          <a:xfrm>
            <a:off x="3963612" y="1866900"/>
            <a:ext cx="2733675" cy="371475"/>
          </a:xfrm>
          <a:prstGeom prst="rect">
            <a:avLst/>
          </a:prstGeom>
          <a:noFill/>
          <a:ln w="5715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28CA29A-7F1E-531B-2228-31EDD38FCAED}"/>
              </a:ext>
            </a:extLst>
          </p:cNvPr>
          <p:cNvCxnSpPr>
            <a:cxnSpLocks/>
            <a:stCxn id="10" idx="2"/>
          </p:cNvCxnSpPr>
          <p:nvPr/>
        </p:nvCxnSpPr>
        <p:spPr>
          <a:xfrm>
            <a:off x="5330450" y="2238375"/>
            <a:ext cx="365500" cy="1104900"/>
          </a:xfrm>
          <a:prstGeom prst="straightConnector1">
            <a:avLst/>
          </a:prstGeom>
          <a:ln w="57150">
            <a:solidFill>
              <a:schemeClr val="accent4"/>
            </a:solidFill>
            <a:prstDash val="dash"/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51BEB714-DC56-8170-4F7D-7CC08AE26B52}"/>
              </a:ext>
            </a:extLst>
          </p:cNvPr>
          <p:cNvSpPr/>
          <p:nvPr/>
        </p:nvSpPr>
        <p:spPr>
          <a:xfrm>
            <a:off x="7448550" y="1866900"/>
            <a:ext cx="1978862" cy="371475"/>
          </a:xfrm>
          <a:prstGeom prst="rect">
            <a:avLst/>
          </a:prstGeom>
          <a:noFill/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6DEE35F-D147-302E-E990-268ACFE44565}"/>
              </a:ext>
            </a:extLst>
          </p:cNvPr>
          <p:cNvSpPr/>
          <p:nvPr/>
        </p:nvSpPr>
        <p:spPr>
          <a:xfrm>
            <a:off x="9801225" y="1866899"/>
            <a:ext cx="1978862" cy="371475"/>
          </a:xfrm>
          <a:prstGeom prst="rect">
            <a:avLst/>
          </a:prstGeom>
          <a:noFill/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FD5D596-F79F-6791-B5ED-5B6A2474AD99}"/>
              </a:ext>
            </a:extLst>
          </p:cNvPr>
          <p:cNvCxnSpPr>
            <a:stCxn id="7" idx="2"/>
          </p:cNvCxnSpPr>
          <p:nvPr/>
        </p:nvCxnSpPr>
        <p:spPr>
          <a:xfrm flipH="1">
            <a:off x="2295525" y="2238375"/>
            <a:ext cx="304800" cy="1104900"/>
          </a:xfrm>
          <a:prstGeom prst="straightConnector1">
            <a:avLst/>
          </a:prstGeom>
          <a:ln w="57150">
            <a:prstDash val="dash"/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E703B482-44A6-672F-4994-063408260DC1}"/>
              </a:ext>
            </a:extLst>
          </p:cNvPr>
          <p:cNvSpPr/>
          <p:nvPr/>
        </p:nvSpPr>
        <p:spPr>
          <a:xfrm>
            <a:off x="1260245" y="2366962"/>
            <a:ext cx="10515600" cy="371475"/>
          </a:xfrm>
          <a:prstGeom prst="rect">
            <a:avLst/>
          </a:prstGeom>
          <a:noFill/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407018E9-8228-3926-C73C-4F263D3968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37" t="8701" r="46325" b="51578"/>
          <a:stretch/>
        </p:blipFill>
        <p:spPr>
          <a:xfrm>
            <a:off x="5611112" y="5545187"/>
            <a:ext cx="6429801" cy="35964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9DB3869-DCA7-490E-2A07-6A4E061F3C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224" t="8701" r="966" b="60191"/>
          <a:stretch/>
        </p:blipFill>
        <p:spPr>
          <a:xfrm>
            <a:off x="5611111" y="5904828"/>
            <a:ext cx="5463289" cy="281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336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7" grpId="0" animBg="1"/>
      <p:bldP spid="8" grpId="0" animBg="1"/>
      <p:bldP spid="9" grpId="0" animBg="1"/>
      <p:bldP spid="10" grpId="0" animBg="1"/>
      <p:bldP spid="19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343DA5-A805-BF20-8F53-32393729D2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Haplotype</a:t>
            </a:r>
            <a:r>
              <a:rPr lang="nl-NL" dirty="0"/>
              <a:t> </a:t>
            </a:r>
            <a:r>
              <a:rPr lang="nl-NL" dirty="0" err="1"/>
              <a:t>frequency</a:t>
            </a:r>
            <a:r>
              <a:rPr lang="nl-NL" dirty="0"/>
              <a:t> </a:t>
            </a:r>
            <a:r>
              <a:rPr lang="nl-NL" dirty="0" err="1"/>
              <a:t>verification</a:t>
            </a:r>
            <a:r>
              <a:rPr lang="nl-NL" dirty="0"/>
              <a:t> on WMDA datasets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20F61C1-8B8E-2D7F-E967-4FF069F5EC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55396" y="1549400"/>
            <a:ext cx="5881207" cy="3935413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8ACD4A1-D755-9C68-AFE2-28CBB34E9B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141" t="37376" r="24922" b="37377"/>
          <a:stretch/>
        </p:blipFill>
        <p:spPr>
          <a:xfrm>
            <a:off x="8134349" y="5905500"/>
            <a:ext cx="2552701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73243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71970E-7ABB-48C5-8CE0-6D1BE4241C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The </a:t>
            </a:r>
            <a:r>
              <a:rPr lang="nl-NL" dirty="0" err="1"/>
              <a:t>haplotype</a:t>
            </a:r>
            <a:r>
              <a:rPr lang="nl-NL" dirty="0"/>
              <a:t> </a:t>
            </a:r>
            <a:r>
              <a:rPr lang="nl-NL" dirty="0" err="1"/>
              <a:t>maps</a:t>
            </a:r>
            <a:r>
              <a:rPr lang="nl-NL" dirty="0"/>
              <a:t> </a:t>
            </a:r>
            <a:r>
              <a:rPr lang="nl-NL" dirty="0" err="1"/>
              <a:t>geographically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a </a:t>
            </a:r>
            <a:r>
              <a:rPr lang="nl-NL" dirty="0" err="1"/>
              <a:t>specific</a:t>
            </a:r>
            <a:r>
              <a:rPr lang="nl-NL" dirty="0"/>
              <a:t> Dutch </a:t>
            </a:r>
            <a:r>
              <a:rPr lang="nl-NL" dirty="0" err="1"/>
              <a:t>region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5BA5623-D3A5-B6E5-A31E-B1C81DDC06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007386"/>
            <a:ext cx="10515600" cy="3571890"/>
          </a:xfrm>
        </p:spPr>
      </p:pic>
    </p:spTree>
    <p:extLst>
      <p:ext uri="{BB962C8B-B14F-4D97-AF65-F5344CB8AC3E}">
        <p14:creationId xmlns:p14="http://schemas.microsoft.com/office/powerpoint/2010/main" val="268598096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samenvatting</a:t>
            </a:r>
            <a:endParaRPr lang="nl-NL" dirty="0"/>
          </a:p>
        </p:txBody>
      </p:sp>
      <p:sp>
        <p:nvSpPr>
          <p:cNvPr id="6" name="Text Placeholder 5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nl-NL" dirty="0"/>
              <a:t>Diverse studies laten zien dat een </a:t>
            </a:r>
            <a:r>
              <a:rPr lang="nl-NL" b="1" dirty="0">
                <a:solidFill>
                  <a:schemeClr val="accent2"/>
                </a:solidFill>
              </a:rPr>
              <a:t>mismatch</a:t>
            </a:r>
            <a:r>
              <a:rPr lang="nl-NL" dirty="0"/>
              <a:t> in HLA een </a:t>
            </a:r>
            <a:r>
              <a:rPr lang="nl-NL" b="1" dirty="0">
                <a:solidFill>
                  <a:schemeClr val="accent2"/>
                </a:solidFill>
              </a:rPr>
              <a:t>goede match in een relatie</a:t>
            </a:r>
            <a:r>
              <a:rPr lang="nl-NL" dirty="0"/>
              <a:t> op kan leveren</a:t>
            </a:r>
            <a:endParaRPr lang="nl-NL" b="1" dirty="0">
              <a:solidFill>
                <a:srgbClr val="F39200"/>
              </a:solidFill>
            </a:endParaRPr>
          </a:p>
          <a:p>
            <a:r>
              <a:rPr lang="nl-NL" dirty="0"/>
              <a:t>Dit levert een </a:t>
            </a:r>
            <a:r>
              <a:rPr lang="nl-NL" b="1" dirty="0">
                <a:solidFill>
                  <a:schemeClr val="accent2"/>
                </a:solidFill>
              </a:rPr>
              <a:t>evolutionair voordeel</a:t>
            </a:r>
            <a:r>
              <a:rPr lang="nl-NL" dirty="0"/>
              <a:t> op als het gaat om de afweer tegen pathogenen</a:t>
            </a:r>
          </a:p>
          <a:p>
            <a:r>
              <a:rPr lang="nl-NL" dirty="0"/>
              <a:t>De grote HLA diversiteit kan </a:t>
            </a:r>
            <a:r>
              <a:rPr lang="nl-NL" b="1" dirty="0">
                <a:solidFill>
                  <a:schemeClr val="accent2"/>
                </a:solidFill>
              </a:rPr>
              <a:t>problemen</a:t>
            </a:r>
            <a:r>
              <a:rPr lang="nl-NL" dirty="0"/>
              <a:t> opleveren bij het vinden van een </a:t>
            </a:r>
            <a:r>
              <a:rPr lang="nl-NL" b="1" dirty="0">
                <a:solidFill>
                  <a:schemeClr val="accent2"/>
                </a:solidFill>
              </a:rPr>
              <a:t>geschikte stamceldonor</a:t>
            </a:r>
          </a:p>
          <a:p>
            <a:endParaRPr lang="nl-NL" dirty="0"/>
          </a:p>
          <a:p>
            <a:r>
              <a:rPr lang="nl-NL" dirty="0"/>
              <a:t>Daarom zijn er grote “databanken” met donoren nodig om zo </a:t>
            </a:r>
            <a:r>
              <a:rPr lang="nl-NL" b="1" dirty="0">
                <a:solidFill>
                  <a:schemeClr val="accent2"/>
                </a:solidFill>
              </a:rPr>
              <a:t>snel</a:t>
            </a:r>
            <a:r>
              <a:rPr lang="nl-NL" dirty="0"/>
              <a:t> mogelijk de </a:t>
            </a:r>
            <a:r>
              <a:rPr lang="nl-NL" b="1" dirty="0">
                <a:solidFill>
                  <a:schemeClr val="accent2"/>
                </a:solidFill>
              </a:rPr>
              <a:t>beste</a:t>
            </a:r>
            <a:r>
              <a:rPr lang="nl-NL" dirty="0"/>
              <a:t> donor voor een patiënt te vinden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1793354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>
            <a:extLst>
              <a:ext uri="{FF2B5EF4-FFF2-40B4-BE49-F238E27FC236}">
                <a16:creationId xmlns:a16="http://schemas.microsoft.com/office/drawing/2014/main" id="{B789268A-9009-4E62-80E2-C7E0D6E896EE}"/>
              </a:ext>
            </a:extLst>
          </p:cNvPr>
          <p:cNvSpPr/>
          <p:nvPr/>
        </p:nvSpPr>
        <p:spPr>
          <a:xfrm>
            <a:off x="-152400" y="-177800"/>
            <a:ext cx="12458700" cy="7302500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F20F6A1-5A81-4098-B20C-54BFE7C76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9E7D3CC1-408E-4B47-BA99-CB70D3389B7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195573-6125-40C3-AA0C-3AC6CFB9F86B}" type="slidenum">
              <a:rPr lang="en-US" smtClean="0"/>
              <a:pPr/>
              <a:t>54</a:t>
            </a:fld>
            <a:endParaRPr lang="en-US" dirty="0"/>
          </a:p>
        </p:txBody>
      </p:sp>
      <p:pic>
        <p:nvPicPr>
          <p:cNvPr id="4" name="Onlinemedia 3" title="Wat is stamceldonatie?">
            <a:hlinkClick r:id="" action="ppaction://media"/>
            <a:extLst>
              <a:ext uri="{FF2B5EF4-FFF2-40B4-BE49-F238E27FC236}">
                <a16:creationId xmlns:a16="http://schemas.microsoft.com/office/drawing/2014/main" id="{6988C737-7628-4423-A1D5-F2EEA3A7F826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5400" y="0"/>
            <a:ext cx="121380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586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ijdelijke aanduiding voor inhoud 5">
            <a:extLst>
              <a:ext uri="{FF2B5EF4-FFF2-40B4-BE49-F238E27FC236}">
                <a16:creationId xmlns:a16="http://schemas.microsoft.com/office/drawing/2014/main" id="{299082C2-02A1-4D65-BCB4-77096082066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35000" y="1598399"/>
            <a:ext cx="6261490" cy="4429526"/>
          </a:xfrm>
        </p:spPr>
      </p:pic>
      <p:sp>
        <p:nvSpPr>
          <p:cNvPr id="4101" name="Title 3">
            <a:extLst>
              <a:ext uri="{FF2B5EF4-FFF2-40B4-BE49-F238E27FC236}">
                <a16:creationId xmlns:a16="http://schemas.microsoft.com/office/drawing/2014/main" id="{F90DA893-8ABF-3D93-AD3E-74364BE716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Placemats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youtube</a:t>
            </a:r>
            <a:r>
              <a:rPr lang="en-US" dirty="0"/>
              <a:t> link</a:t>
            </a:r>
          </a:p>
        </p:txBody>
      </p:sp>
      <p:pic>
        <p:nvPicPr>
          <p:cNvPr id="4099" name="Afbeelding 1">
            <a:extLst>
              <a:ext uri="{FF2B5EF4-FFF2-40B4-BE49-F238E27FC236}">
                <a16:creationId xmlns:a16="http://schemas.microsoft.com/office/drawing/2014/main" id="{0741ED4C-2946-4F92-9C7B-1C87CFCB21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010400" y="1598400"/>
            <a:ext cx="4597400" cy="4429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888821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337732B-0893-42EE-AAAA-B33CBCE1881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HLA epitopen: de sleutel tot de juiste HLA (mis)match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C0329A-B4C0-4DE9-826D-28A5AF8FF3E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191FA"/>
              </a:buClr>
              <a:buSzPct val="90000"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428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Nierpatiënten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428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428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Vereniging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428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Nederland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191FA"/>
              </a:buClr>
              <a:buSzPct val="90000"/>
              <a:buFont typeface="Arial" panose="020B0604020202020204" pitchFamily="34" charset="0"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428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Wetenschapsdag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428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2023</a:t>
            </a: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3"/>
          <a:srcRect l="-37" t="9836" r="37" b="36462"/>
          <a:stretch/>
        </p:blipFill>
        <p:spPr>
          <a:xfrm>
            <a:off x="-29028" y="0"/>
            <a:ext cx="12243395" cy="4383314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24B9084-0D2A-49D5-9B9E-508E85D4AF0A}"/>
              </a:ext>
            </a:extLst>
          </p:cNvPr>
          <p:cNvSpPr txBox="1"/>
          <p:nvPr/>
        </p:nvSpPr>
        <p:spPr>
          <a:xfrm>
            <a:off x="9587826" y="6550223"/>
            <a:ext cx="26041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>
                <a:solidFill>
                  <a:srgbClr val="004285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image by master1305 on </a:t>
            </a:r>
            <a:r>
              <a:rPr lang="en-US" sz="1400" dirty="0" err="1">
                <a:solidFill>
                  <a:srgbClr val="004285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lang="nl-NL" sz="1400" dirty="0">
              <a:solidFill>
                <a:srgbClr val="00428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273027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851B36A-E30C-46ED-BECC-E7DFEC150F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nl-NL" dirty="0"/>
              <a:t>sneller transplanteren is beter dan wachten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C76A30A-C35B-4F62-9B54-2CBE036F08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474" t="23333" r="7916"/>
          <a:stretch/>
        </p:blipFill>
        <p:spPr>
          <a:xfrm>
            <a:off x="1802492" y="885374"/>
            <a:ext cx="8516610" cy="5526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65592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273269" y="365125"/>
            <a:ext cx="11645462" cy="1325563"/>
          </a:xfrm>
        </p:spPr>
        <p:txBody>
          <a:bodyPr anchor="t"/>
          <a:lstStyle/>
          <a:p>
            <a:r>
              <a:rPr lang="nl-NL" dirty="0"/>
              <a:t>kans op een match is afhankelijk van etniciteit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18538" y="1225361"/>
            <a:ext cx="3743631" cy="4609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kstvak 5"/>
          <p:cNvSpPr txBox="1"/>
          <p:nvPr/>
        </p:nvSpPr>
        <p:spPr>
          <a:xfrm>
            <a:off x="9827164" y="6510410"/>
            <a:ext cx="22826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van </a:t>
            </a:r>
            <a:r>
              <a:rPr lang="en-US" sz="1600" b="1" dirty="0" err="1"/>
              <a:t>Walraven</a:t>
            </a:r>
            <a:r>
              <a:rPr lang="en-US" sz="1600" b="1" dirty="0"/>
              <a:t> </a:t>
            </a:r>
            <a:r>
              <a:rPr lang="en-US" sz="1600" b="1" i="1" dirty="0"/>
              <a:t>et al</a:t>
            </a:r>
            <a:r>
              <a:rPr lang="en-US" sz="1600" b="1" dirty="0"/>
              <a:t>. 2017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616617" y="1489472"/>
            <a:ext cx="1043979" cy="711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3003" y="1225360"/>
            <a:ext cx="5576047" cy="3436239"/>
          </a:xfrm>
          <a:prstGeom prst="rect">
            <a:avLst/>
          </a:prstGeom>
          <a:ln w="38100">
            <a:solidFill>
              <a:srgbClr val="677886"/>
            </a:solidFill>
          </a:ln>
        </p:spPr>
      </p:pic>
      <p:cxnSp>
        <p:nvCxnSpPr>
          <p:cNvPr id="10" name="Straight Arrow Connector 9"/>
          <p:cNvCxnSpPr>
            <a:cxnSpLocks/>
            <a:endCxn id="8" idx="3"/>
          </p:cNvCxnSpPr>
          <p:nvPr/>
        </p:nvCxnSpPr>
        <p:spPr>
          <a:xfrm flipH="1" flipV="1">
            <a:off x="3739179" y="2207536"/>
            <a:ext cx="2356821" cy="3160992"/>
          </a:xfrm>
          <a:prstGeom prst="straightConnector1">
            <a:avLst/>
          </a:prstGeom>
          <a:ln w="76200">
            <a:solidFill>
              <a:srgbClr val="67788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1624765" y="1385662"/>
            <a:ext cx="882813" cy="403061"/>
          </a:xfrm>
          <a:prstGeom prst="rect">
            <a:avLst/>
          </a:prstGeom>
          <a:solidFill>
            <a:srgbClr val="F1D9D3"/>
          </a:solidFill>
          <a:ln w="38100"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10%</a:t>
            </a:r>
            <a:endParaRPr lang="nl-NL" b="1" dirty="0"/>
          </a:p>
        </p:txBody>
      </p:sp>
      <p:cxnSp>
        <p:nvCxnSpPr>
          <p:cNvPr id="12" name="Straight Arrow Connector 11"/>
          <p:cNvCxnSpPr>
            <a:cxnSpLocks/>
          </p:cNvCxnSpPr>
          <p:nvPr/>
        </p:nvCxnSpPr>
        <p:spPr>
          <a:xfrm flipH="1" flipV="1">
            <a:off x="2507578" y="1690688"/>
            <a:ext cx="3588422" cy="3781650"/>
          </a:xfrm>
          <a:prstGeom prst="straightConnector1">
            <a:avLst/>
          </a:prstGeom>
          <a:ln w="76200">
            <a:solidFill>
              <a:srgbClr val="67788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2844471" y="1381241"/>
            <a:ext cx="894708" cy="1652589"/>
          </a:xfrm>
          <a:prstGeom prst="rect">
            <a:avLst/>
          </a:prstGeom>
          <a:solidFill>
            <a:srgbClr val="F1D9D3"/>
          </a:solidFill>
          <a:ln w="38100"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40%</a:t>
            </a:r>
            <a:endParaRPr lang="nl-NL" b="1" dirty="0"/>
          </a:p>
        </p:txBody>
      </p:sp>
      <p:sp>
        <p:nvSpPr>
          <p:cNvPr id="3" name="TextBox 2"/>
          <p:cNvSpPr txBox="1"/>
          <p:nvPr/>
        </p:nvSpPr>
        <p:spPr>
          <a:xfrm>
            <a:off x="5873003" y="4812908"/>
            <a:ext cx="5576047" cy="1200329"/>
          </a:xfrm>
          <a:prstGeom prst="rect">
            <a:avLst/>
          </a:prstGeom>
          <a:solidFill>
            <a:srgbClr val="F3920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600" b="1" dirty="0" err="1"/>
              <a:t>Alternatieven</a:t>
            </a:r>
            <a:r>
              <a:rPr lang="en-US" sz="3600" b="1" dirty="0"/>
              <a:t> </a:t>
            </a:r>
            <a:r>
              <a:rPr lang="en-US" sz="3600" b="1" dirty="0" err="1"/>
              <a:t>voor</a:t>
            </a:r>
            <a:r>
              <a:rPr lang="en-US" sz="3600" b="1" dirty="0"/>
              <a:t> </a:t>
            </a:r>
            <a:r>
              <a:rPr lang="en-US" sz="3600" b="1" dirty="0" err="1"/>
              <a:t>deze</a:t>
            </a:r>
            <a:endParaRPr lang="en-US" sz="3600" b="1" dirty="0"/>
          </a:p>
          <a:p>
            <a:r>
              <a:rPr lang="en-US" sz="3600" b="1" dirty="0" err="1"/>
              <a:t>patiënten</a:t>
            </a:r>
            <a:r>
              <a:rPr lang="en-US" sz="3600" b="1" dirty="0"/>
              <a:t>?</a:t>
            </a:r>
            <a:endParaRPr lang="nl-NL" sz="3600" b="1" dirty="0"/>
          </a:p>
        </p:txBody>
      </p:sp>
    </p:spTree>
    <p:extLst>
      <p:ext uri="{BB962C8B-B14F-4D97-AF65-F5344CB8AC3E}">
        <p14:creationId xmlns:p14="http://schemas.microsoft.com/office/powerpoint/2010/main" val="971783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www.scbb.com.sg/style%20library/scbb/assets/images/what-is-cord-blood-illustratio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1281" y="896609"/>
            <a:ext cx="8843433" cy="5952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174625" y="457495"/>
            <a:ext cx="11864976" cy="659242"/>
          </a:xfrm>
        </p:spPr>
        <p:txBody>
          <a:bodyPr>
            <a:normAutofit fontScale="90000"/>
          </a:bodyPr>
          <a:lstStyle/>
          <a:p>
            <a:r>
              <a:rPr lang="nl-NL" dirty="0"/>
              <a:t> Geen MUD beschikbaar… navelstrengbloed transplantatie?</a:t>
            </a:r>
          </a:p>
        </p:txBody>
      </p:sp>
      <p:sp>
        <p:nvSpPr>
          <p:cNvPr id="3" name="Rechthoek 2"/>
          <p:cNvSpPr/>
          <p:nvPr/>
        </p:nvSpPr>
        <p:spPr>
          <a:xfrm>
            <a:off x="263141" y="1442416"/>
            <a:ext cx="11340376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66773" lvl="1" indent="-457189">
              <a:buFont typeface="Arial" panose="020B0604020202020204" pitchFamily="34" charset="0"/>
              <a:buChar char="•"/>
            </a:pPr>
            <a:r>
              <a:rPr lang="nl-NL" sz="2400" dirty="0"/>
              <a:t>Lagere HLA matching in navelstrengbloed transplantaties</a:t>
            </a:r>
          </a:p>
          <a:p>
            <a:pPr lvl="1"/>
            <a:r>
              <a:rPr lang="nl-NL" sz="2400" dirty="0"/>
              <a:t>	- 6/6 tot 4/6 (HLA-A, -B, -DRB1)</a:t>
            </a:r>
          </a:p>
          <a:p>
            <a:pPr lvl="1"/>
            <a:r>
              <a:rPr lang="nl-NL" sz="2400" dirty="0"/>
              <a:t>	</a:t>
            </a:r>
            <a:r>
              <a:rPr lang="nl-NL" sz="2400" dirty="0">
                <a:sym typeface="Wingdings" panose="05000000000000000000" pitchFamily="2" charset="2"/>
              </a:rPr>
              <a:t> </a:t>
            </a:r>
            <a:r>
              <a:rPr lang="nl-NL" sz="2400" dirty="0" err="1">
                <a:sym typeface="Wingdings" panose="05000000000000000000" pitchFamily="2" charset="2"/>
              </a:rPr>
              <a:t>bettere</a:t>
            </a:r>
            <a:r>
              <a:rPr lang="nl-NL" sz="2400" dirty="0">
                <a:sym typeface="Wingdings" panose="05000000000000000000" pitchFamily="2" charset="2"/>
              </a:rPr>
              <a:t> HLA matching heeft de voorkeur</a:t>
            </a:r>
            <a:endParaRPr lang="nl-NL" sz="2400" dirty="0"/>
          </a:p>
          <a:p>
            <a:pPr marL="1066773" lvl="1" indent="-457189">
              <a:buFont typeface="Arial" panose="020B0604020202020204" pitchFamily="34" charset="0"/>
              <a:buChar char="•"/>
            </a:pPr>
            <a:r>
              <a:rPr lang="en-US" sz="2400" dirty="0" err="1"/>
              <a:t>Snelle</a:t>
            </a:r>
            <a:r>
              <a:rPr lang="en-US" sz="2400" dirty="0"/>
              <a:t> </a:t>
            </a:r>
            <a:r>
              <a:rPr lang="en-US" sz="2400" dirty="0" err="1"/>
              <a:t>selectie</a:t>
            </a:r>
            <a:r>
              <a:rPr lang="en-US" sz="2400" dirty="0"/>
              <a:t> en transport procedure</a:t>
            </a:r>
          </a:p>
          <a:p>
            <a:pPr marL="1066773" lvl="1" indent="-457189">
              <a:buFont typeface="Arial" panose="020B0604020202020204" pitchFamily="34" charset="0"/>
              <a:buChar char="•"/>
            </a:pPr>
            <a:r>
              <a:rPr lang="en-US" sz="2400" dirty="0" err="1"/>
              <a:t>Niet</a:t>
            </a:r>
            <a:r>
              <a:rPr lang="en-US" sz="2400" dirty="0"/>
              <a:t> alle SCT </a:t>
            </a:r>
            <a:r>
              <a:rPr lang="en-US" sz="2400" dirty="0" err="1"/>
              <a:t>indicatie</a:t>
            </a:r>
            <a:r>
              <a:rPr lang="en-US" sz="2400" dirty="0"/>
              <a:t> </a:t>
            </a:r>
            <a:r>
              <a:rPr lang="en-US" sz="2400" dirty="0" err="1"/>
              <a:t>staan</a:t>
            </a:r>
            <a:r>
              <a:rPr lang="en-US" sz="2400" dirty="0"/>
              <a:t> </a:t>
            </a:r>
            <a:r>
              <a:rPr lang="en-US" sz="2400" dirty="0" err="1"/>
              <a:t>navelstrengbloed</a:t>
            </a:r>
            <a:r>
              <a:rPr lang="en-US" sz="2400" dirty="0"/>
              <a:t> toe </a:t>
            </a:r>
            <a:br>
              <a:rPr lang="en-US" sz="2400" dirty="0"/>
            </a:br>
            <a:r>
              <a:rPr lang="en-US" sz="2400" dirty="0" err="1"/>
              <a:t>als</a:t>
            </a:r>
            <a:r>
              <a:rPr lang="en-US" sz="2400" dirty="0"/>
              <a:t> </a:t>
            </a:r>
            <a:r>
              <a:rPr lang="en-US" sz="2400" dirty="0" err="1"/>
              <a:t>stamcelbron</a:t>
            </a:r>
            <a:endParaRPr lang="en-US" sz="2400" dirty="0"/>
          </a:p>
          <a:p>
            <a:pPr marL="1066773" lvl="1" indent="-457189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1066773" lvl="1" indent="-457189">
              <a:buFont typeface="Arial" panose="020B0604020202020204" pitchFamily="34" charset="0"/>
              <a:buChar char="•"/>
            </a:pPr>
            <a:endParaRPr lang="nl-NL" sz="2400" dirty="0"/>
          </a:p>
          <a:p>
            <a:pPr marL="1066773" lvl="1" indent="-457189">
              <a:buFont typeface="Arial" panose="020B0604020202020204" pitchFamily="34" charset="0"/>
              <a:buChar char="•"/>
            </a:pPr>
            <a:r>
              <a:rPr lang="nl-NL" sz="2400" dirty="0"/>
              <a:t>Aantal cellen moet </a:t>
            </a:r>
            <a:r>
              <a:rPr lang="nl-NL" sz="2400" dirty="0" err="1"/>
              <a:t>tenminst</a:t>
            </a:r>
            <a:br>
              <a:rPr lang="nl-NL" sz="2400" dirty="0"/>
            </a:br>
            <a:r>
              <a:rPr lang="nl-NL" sz="2400" dirty="0"/>
              <a:t>3x10</a:t>
            </a:r>
            <a:r>
              <a:rPr lang="nl-NL" sz="2400" baseline="30000" dirty="0"/>
              <a:t>7</a:t>
            </a:r>
            <a:r>
              <a:rPr lang="nl-NL" sz="2400" dirty="0"/>
              <a:t>/kg zijn</a:t>
            </a:r>
          </a:p>
          <a:p>
            <a:pPr lvl="1"/>
            <a:endParaRPr lang="nl-NL" sz="2400" dirty="0"/>
          </a:p>
          <a:p>
            <a:pPr marL="1676358" lvl="2" indent="-457189">
              <a:buFontTx/>
              <a:buChar char="-"/>
            </a:pPr>
            <a:endParaRPr lang="nl-NL" sz="2400" dirty="0"/>
          </a:p>
          <a:p>
            <a:pPr lvl="2"/>
            <a:endParaRPr lang="nl-NL" sz="2400" dirty="0"/>
          </a:p>
          <a:p>
            <a:pPr marL="1066773" lvl="1" indent="-457189">
              <a:buFont typeface="Arial" panose="020B0604020202020204" pitchFamily="34" charset="0"/>
              <a:buChar char="•"/>
            </a:pPr>
            <a:endParaRPr lang="nl-NL" sz="2400" dirty="0"/>
          </a:p>
        </p:txBody>
      </p:sp>
    </p:spTree>
    <p:extLst>
      <p:ext uri="{BB962C8B-B14F-4D97-AF65-F5344CB8AC3E}">
        <p14:creationId xmlns:p14="http://schemas.microsoft.com/office/powerpoint/2010/main" val="15906822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2C4F387-769B-4425-BFCF-E30E951ED6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cs typeface="Calibri"/>
              </a:rPr>
              <a:t>studieopzet </a:t>
            </a:r>
            <a:r>
              <a:rPr lang="nl-NL" b="0" dirty="0">
                <a:cs typeface="Calibri"/>
              </a:rPr>
              <a:t>– Wedekind </a:t>
            </a:r>
            <a:r>
              <a:rPr lang="nl-NL" b="0" i="1" dirty="0">
                <a:cs typeface="Calibri"/>
              </a:rPr>
              <a:t>et al</a:t>
            </a:r>
            <a:r>
              <a:rPr lang="nl-NL" b="0" dirty="0">
                <a:cs typeface="Calibri"/>
              </a:rPr>
              <a:t>. 1995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F0B561C-03B2-4476-8973-B5EFDD4FB7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nl-NL" dirty="0">
                <a:cs typeface="Calibri"/>
              </a:rPr>
              <a:t>49 vrouwelijke studenten, anticonceptie gebruik bekend</a:t>
            </a:r>
          </a:p>
          <a:p>
            <a:r>
              <a:rPr lang="nl-NL" dirty="0">
                <a:cs typeface="Calibri"/>
              </a:rPr>
              <a:t>44 mannelijke studenten, geen parfum, geen geparfumeerde wasmiddelen of geur beïnvloedende voeding</a:t>
            </a:r>
          </a:p>
          <a:p>
            <a:r>
              <a:rPr lang="nl-NL" dirty="0">
                <a:cs typeface="Calibri"/>
              </a:rPr>
              <a:t>Getypeerd voor HLA-A, -B, -DRB1</a:t>
            </a:r>
          </a:p>
          <a:p>
            <a:endParaRPr lang="nl-NL" dirty="0">
              <a:cs typeface="Calibri"/>
            </a:endParaRPr>
          </a:p>
          <a:p>
            <a:r>
              <a:rPr lang="nl-NL" dirty="0">
                <a:cs typeface="Calibri"/>
              </a:rPr>
              <a:t>Mannen droegen een 100% katoenen T-shirt gedurende 2 dagen</a:t>
            </a:r>
          </a:p>
          <a:p>
            <a:r>
              <a:rPr lang="nl-NL" dirty="0">
                <a:cs typeface="Calibri"/>
              </a:rPr>
              <a:t>Vrouwen scoorden daarna ieder 6 T-shirts op geur; 3 met soortgelijk HLA en 3 met ongelijk HLA, random en blind</a:t>
            </a:r>
          </a:p>
          <a:p>
            <a:r>
              <a:rPr lang="nl-NL" dirty="0">
                <a:cs typeface="Calibri"/>
              </a:rPr>
              <a:t>Intensiteit en aangenaamheid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FFC0F92-EC5B-FB44-EC83-A5548E876AAC}"/>
              </a:ext>
            </a:extLst>
          </p:cNvPr>
          <p:cNvSpPr txBox="1"/>
          <p:nvPr/>
        </p:nvSpPr>
        <p:spPr>
          <a:xfrm>
            <a:off x="8311443" y="6378221"/>
            <a:ext cx="3878086" cy="37606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b="1" dirty="0">
                <a:solidFill>
                  <a:srgbClr val="FFFFFF"/>
                </a:solidFill>
                <a:ea typeface="+mn-lt"/>
                <a:cs typeface="+mn-lt"/>
              </a:rPr>
              <a:t>http://www.coherer.org/pub/mhc.pdf</a:t>
            </a:r>
            <a:endParaRPr lang="en-US" b="1" dirty="0">
              <a:solidFill>
                <a:srgbClr val="FFFFFF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635346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id="{E5EFC671-DFEA-CB44-9F64-000391F23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Haploidentical</a:t>
            </a:r>
            <a:r>
              <a:rPr lang="en-US" dirty="0"/>
              <a:t> donor Stem-cell transplantation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236200" cy="4525963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haploidentieke</a:t>
            </a:r>
            <a:r>
              <a:rPr lang="en-US" dirty="0"/>
              <a:t> </a:t>
            </a:r>
            <a:r>
              <a:rPr lang="en-US" dirty="0" err="1"/>
              <a:t>transplantaat</a:t>
            </a:r>
            <a:r>
              <a:rPr lang="en-US" dirty="0"/>
              <a:t> </a:t>
            </a:r>
            <a:r>
              <a:rPr lang="en-US" dirty="0" err="1"/>
              <a:t>komt</a:t>
            </a:r>
            <a:r>
              <a:rPr lang="en-US" dirty="0"/>
              <a:t> van “half-</a:t>
            </a:r>
            <a:r>
              <a:rPr lang="en-US" dirty="0" err="1"/>
              <a:t>gematchte</a:t>
            </a:r>
            <a:r>
              <a:rPr lang="en-US" dirty="0"/>
              <a:t>” donor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De donor is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familielid</a:t>
            </a: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err="1"/>
              <a:t>Biologisch</a:t>
            </a:r>
            <a:r>
              <a:rPr lang="en-US" dirty="0"/>
              <a:t> </a:t>
            </a:r>
            <a:r>
              <a:rPr lang="en-US" dirty="0" err="1"/>
              <a:t>gezien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 alle </a:t>
            </a:r>
            <a:r>
              <a:rPr lang="en-US" dirty="0" err="1"/>
              <a:t>ouders</a:t>
            </a:r>
            <a:r>
              <a:rPr lang="en-US" dirty="0"/>
              <a:t> en </a:t>
            </a:r>
            <a:r>
              <a:rPr lang="en-US" dirty="0" err="1"/>
              <a:t>kinderen</a:t>
            </a:r>
            <a:r>
              <a:rPr lang="en-US" dirty="0"/>
              <a:t> van de </a:t>
            </a:r>
            <a:r>
              <a:rPr lang="en-US" dirty="0" err="1"/>
              <a:t>ontvanger</a:t>
            </a:r>
            <a:r>
              <a:rPr lang="en-US" dirty="0"/>
              <a:t> per </a:t>
            </a:r>
            <a:r>
              <a:rPr lang="en-US" dirty="0" err="1"/>
              <a:t>definitie</a:t>
            </a:r>
            <a:r>
              <a:rPr lang="en-US" dirty="0"/>
              <a:t> (</a:t>
            </a:r>
            <a:r>
              <a:rPr lang="en-US" dirty="0" err="1"/>
              <a:t>tenminste</a:t>
            </a:r>
            <a:r>
              <a:rPr lang="en-US" dirty="0"/>
              <a:t>) </a:t>
            </a:r>
            <a:r>
              <a:rPr lang="en-US" dirty="0" err="1"/>
              <a:t>haploidentiek</a:t>
            </a: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dirty="0"/>
              <a:t>Karakteristiek is het gebruik van hoge dosis posttransplant </a:t>
            </a:r>
            <a:r>
              <a:rPr lang="nl-NL" dirty="0" err="1"/>
              <a:t>cyclophosphamide</a:t>
            </a:r>
            <a:endParaRPr lang="nl-NL" dirty="0"/>
          </a:p>
          <a:p>
            <a:pPr marL="727075" lvl="1" indent="-457200"/>
            <a:r>
              <a:rPr lang="nl-NL" dirty="0" err="1"/>
              <a:t>Cyclofosphamide</a:t>
            </a:r>
            <a:r>
              <a:rPr lang="nl-NL" dirty="0"/>
              <a:t> is een cytostaticum</a:t>
            </a:r>
          </a:p>
          <a:p>
            <a:pPr marL="727075" lvl="1" indent="-457200"/>
            <a:r>
              <a:rPr lang="nl-NL" dirty="0" err="1"/>
              <a:t>Cyclofosphamide</a:t>
            </a:r>
            <a:r>
              <a:rPr lang="nl-NL" dirty="0"/>
              <a:t> onderdrukt het immuun systeem</a:t>
            </a:r>
          </a:p>
        </p:txBody>
      </p:sp>
    </p:spTree>
    <p:extLst>
      <p:ext uri="{BB962C8B-B14F-4D97-AF65-F5344CB8AC3E}">
        <p14:creationId xmlns:p14="http://schemas.microsoft.com/office/powerpoint/2010/main" val="404849077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id="{E5EFC671-DFEA-CB44-9F64-000391F23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haploidentieke</a:t>
            </a:r>
            <a:r>
              <a:rPr lang="en-US" dirty="0"/>
              <a:t> donor is </a:t>
            </a:r>
            <a:r>
              <a:rPr lang="en-US" dirty="0" err="1"/>
              <a:t>meestal</a:t>
            </a:r>
            <a:r>
              <a:rPr lang="en-US" dirty="0"/>
              <a:t> </a:t>
            </a:r>
            <a:r>
              <a:rPr lang="en-US" dirty="0" err="1"/>
              <a:t>beschikbaar</a:t>
            </a:r>
            <a:endParaRPr lang="en-GB" dirty="0"/>
          </a:p>
        </p:txBody>
      </p:sp>
      <p:grpSp>
        <p:nvGrpSpPr>
          <p:cNvPr id="72" name="Group 71"/>
          <p:cNvGrpSpPr/>
          <p:nvPr/>
        </p:nvGrpSpPr>
        <p:grpSpPr>
          <a:xfrm>
            <a:off x="2148911" y="1814218"/>
            <a:ext cx="2265282" cy="1701009"/>
            <a:chOff x="2310004" y="1463343"/>
            <a:chExt cx="1240147" cy="931232"/>
          </a:xfrm>
        </p:grpSpPr>
        <p:sp>
          <p:nvSpPr>
            <p:cNvPr id="13" name="TextBox 12"/>
            <p:cNvSpPr txBox="1"/>
            <p:nvPr/>
          </p:nvSpPr>
          <p:spPr>
            <a:xfrm>
              <a:off x="2310004" y="1489850"/>
              <a:ext cx="615708" cy="6166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479988" lvl="1" algn="r">
                <a:lnSpc>
                  <a:spcPts val="2000"/>
                </a:lnSpc>
              </a:pPr>
              <a:r>
                <a:rPr lang="en-US" sz="2133" dirty="0"/>
                <a:t>A2</a:t>
              </a:r>
            </a:p>
            <a:p>
              <a:pPr indent="-129597" algn="r">
                <a:lnSpc>
                  <a:spcPts val="2000"/>
                </a:lnSpc>
              </a:pPr>
              <a:r>
                <a:rPr lang="en-US" sz="2133" dirty="0"/>
                <a:t>B62</a:t>
              </a:r>
            </a:p>
            <a:p>
              <a:pPr marL="479988" lvl="1" algn="r">
                <a:lnSpc>
                  <a:spcPts val="2000"/>
                </a:lnSpc>
              </a:pPr>
              <a:endParaRPr lang="en-US" sz="2133" dirty="0"/>
            </a:p>
            <a:p>
              <a:pPr marL="479988" lvl="1" algn="r">
                <a:lnSpc>
                  <a:spcPts val="2000"/>
                </a:lnSpc>
              </a:pPr>
              <a:r>
                <a:rPr lang="en-US" sz="2133" dirty="0"/>
                <a:t>DR1</a:t>
              </a:r>
              <a:endParaRPr lang="nl-NL" sz="2133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199822" y="1483822"/>
              <a:ext cx="350329" cy="6166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indent="-129597">
                <a:lnSpc>
                  <a:spcPts val="2000"/>
                </a:lnSpc>
              </a:pPr>
              <a:r>
                <a:rPr lang="en-US" sz="2133" dirty="0"/>
                <a:t>A3</a:t>
              </a:r>
            </a:p>
            <a:p>
              <a:pPr indent="-129597">
                <a:lnSpc>
                  <a:spcPts val="2000"/>
                </a:lnSpc>
              </a:pPr>
              <a:r>
                <a:rPr lang="en-US" sz="2133" dirty="0"/>
                <a:t>B8</a:t>
              </a:r>
            </a:p>
            <a:p>
              <a:pPr indent="-129597">
                <a:lnSpc>
                  <a:spcPts val="2000"/>
                </a:lnSpc>
              </a:pPr>
              <a:endParaRPr lang="en-US" sz="2133" dirty="0"/>
            </a:p>
            <a:p>
              <a:pPr indent="-129597">
                <a:lnSpc>
                  <a:spcPts val="2000"/>
                </a:lnSpc>
              </a:pPr>
              <a:r>
                <a:rPr lang="en-US" sz="2133" dirty="0"/>
                <a:t>DR8</a:t>
              </a:r>
              <a:endParaRPr lang="nl-NL" sz="2133" dirty="0"/>
            </a:p>
          </p:txBody>
        </p:sp>
        <p:sp>
          <p:nvSpPr>
            <p:cNvPr id="45" name="Rectangle 44"/>
            <p:cNvSpPr/>
            <p:nvPr/>
          </p:nvSpPr>
          <p:spPr>
            <a:xfrm>
              <a:off x="2876598" y="1463343"/>
              <a:ext cx="165652" cy="93123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2400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3067900" y="1463343"/>
              <a:ext cx="165652" cy="931232"/>
            </a:xfrm>
            <a:prstGeom prst="rect">
              <a:avLst/>
            </a:prstGeom>
            <a:pattFill prst="solidDmnd">
              <a:fgClr>
                <a:schemeClr val="accent1"/>
              </a:fgClr>
              <a:bgClr>
                <a:schemeClr val="bg1"/>
              </a:bgClr>
            </a:patt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2400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4532493" y="1967365"/>
            <a:ext cx="618279" cy="1018047"/>
            <a:chOff x="3399369" y="1475523"/>
            <a:chExt cx="463709" cy="763535"/>
          </a:xfrm>
        </p:grpSpPr>
        <p:sp>
          <p:nvSpPr>
            <p:cNvPr id="5" name="Rectangle 4"/>
            <p:cNvSpPr/>
            <p:nvPr/>
          </p:nvSpPr>
          <p:spPr>
            <a:xfrm>
              <a:off x="3517755" y="1739794"/>
              <a:ext cx="226938" cy="49926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240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3399369" y="1770853"/>
              <a:ext cx="86993" cy="21407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240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3776085" y="1770853"/>
              <a:ext cx="86993" cy="21407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3531182" y="1475523"/>
              <a:ext cx="200084" cy="20008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2400"/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6991495" y="1967365"/>
            <a:ext cx="411765" cy="1018047"/>
            <a:chOff x="5243621" y="1475523"/>
            <a:chExt cx="308824" cy="763535"/>
          </a:xfrm>
        </p:grpSpPr>
        <p:sp>
          <p:nvSpPr>
            <p:cNvPr id="11" name="Oval 10"/>
            <p:cNvSpPr/>
            <p:nvPr/>
          </p:nvSpPr>
          <p:spPr>
            <a:xfrm>
              <a:off x="5297991" y="1475523"/>
              <a:ext cx="200084" cy="200084"/>
            </a:xfrm>
            <a:prstGeom prst="ellipse">
              <a:avLst/>
            </a:prstGeom>
            <a:solidFill>
              <a:srgbClr val="D69795"/>
            </a:solidFill>
            <a:ln>
              <a:solidFill>
                <a:srgbClr val="89423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2400"/>
            </a:p>
          </p:txBody>
        </p:sp>
        <p:sp>
          <p:nvSpPr>
            <p:cNvPr id="12" name="Isosceles Triangle 11"/>
            <p:cNvSpPr/>
            <p:nvPr/>
          </p:nvSpPr>
          <p:spPr>
            <a:xfrm>
              <a:off x="5243621" y="1734499"/>
              <a:ext cx="308824" cy="504559"/>
            </a:xfrm>
            <a:prstGeom prst="triangle">
              <a:avLst/>
            </a:prstGeom>
            <a:solidFill>
              <a:srgbClr val="D69795"/>
            </a:solidFill>
            <a:ln>
              <a:solidFill>
                <a:srgbClr val="89423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2400"/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7148259" y="1813553"/>
            <a:ext cx="2349312" cy="1701010"/>
            <a:chOff x="5361195" y="1360164"/>
            <a:chExt cx="1761984" cy="1275757"/>
          </a:xfrm>
        </p:grpSpPr>
        <p:sp>
          <p:nvSpPr>
            <p:cNvPr id="14" name="TextBox 13"/>
            <p:cNvSpPr txBox="1"/>
            <p:nvPr/>
          </p:nvSpPr>
          <p:spPr>
            <a:xfrm>
              <a:off x="5361195" y="1363686"/>
              <a:ext cx="907236" cy="8447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79988" lvl="1" algn="r">
                <a:lnSpc>
                  <a:spcPts val="2000"/>
                </a:lnSpc>
              </a:pPr>
              <a:r>
                <a:rPr lang="en-US" sz="2133" dirty="0"/>
                <a:t>A1</a:t>
              </a:r>
            </a:p>
            <a:p>
              <a:pPr marL="479988" lvl="1" algn="r">
                <a:lnSpc>
                  <a:spcPts val="2000"/>
                </a:lnSpc>
              </a:pPr>
              <a:r>
                <a:rPr lang="en-US" sz="2133" dirty="0"/>
                <a:t>B7</a:t>
              </a:r>
            </a:p>
            <a:p>
              <a:pPr marL="479988" lvl="1" algn="r">
                <a:lnSpc>
                  <a:spcPts val="2000"/>
                </a:lnSpc>
              </a:pPr>
              <a:endParaRPr lang="en-US" sz="2133" dirty="0"/>
            </a:p>
            <a:p>
              <a:pPr marL="479988" lvl="1" algn="r">
                <a:lnSpc>
                  <a:spcPts val="2000"/>
                </a:lnSpc>
              </a:pPr>
              <a:r>
                <a:rPr lang="en-US" sz="2133" dirty="0"/>
                <a:t>DR7</a:t>
              </a:r>
              <a:endParaRPr lang="nl-NL" sz="2133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643240" y="1363686"/>
              <a:ext cx="479939" cy="8447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indent="-129597">
                <a:lnSpc>
                  <a:spcPts val="2000"/>
                </a:lnSpc>
              </a:pPr>
              <a:r>
                <a:rPr lang="en-US" sz="2133" dirty="0"/>
                <a:t>A11</a:t>
              </a:r>
            </a:p>
            <a:p>
              <a:pPr indent="-129597">
                <a:lnSpc>
                  <a:spcPts val="2000"/>
                </a:lnSpc>
              </a:pPr>
              <a:r>
                <a:rPr lang="en-US" sz="2133" dirty="0"/>
                <a:t>B18</a:t>
              </a:r>
            </a:p>
            <a:p>
              <a:pPr indent="-129597">
                <a:lnSpc>
                  <a:spcPts val="2000"/>
                </a:lnSpc>
              </a:pPr>
              <a:endParaRPr lang="en-US" sz="2133" dirty="0"/>
            </a:p>
            <a:p>
              <a:pPr indent="-129597">
                <a:lnSpc>
                  <a:spcPts val="2000"/>
                </a:lnSpc>
              </a:pPr>
              <a:r>
                <a:rPr lang="en-US" sz="2133" dirty="0"/>
                <a:t>DR4</a:t>
              </a:r>
              <a:endParaRPr lang="nl-NL" sz="2133" dirty="0"/>
            </a:p>
          </p:txBody>
        </p:sp>
        <p:grpSp>
          <p:nvGrpSpPr>
            <p:cNvPr id="73" name="Group 72"/>
            <p:cNvGrpSpPr/>
            <p:nvPr/>
          </p:nvGrpSpPr>
          <p:grpSpPr>
            <a:xfrm>
              <a:off x="6215548" y="1360164"/>
              <a:ext cx="489016" cy="1275757"/>
              <a:chOff x="5169799" y="1463343"/>
              <a:chExt cx="356954" cy="931232"/>
            </a:xfrm>
          </p:grpSpPr>
          <p:sp>
            <p:nvSpPr>
              <p:cNvPr id="47" name="Rectangle 46"/>
              <p:cNvSpPr/>
              <p:nvPr/>
            </p:nvSpPr>
            <p:spPr>
              <a:xfrm>
                <a:off x="5169799" y="1463343"/>
                <a:ext cx="165652" cy="931232"/>
              </a:xfrm>
              <a:prstGeom prst="rect">
                <a:avLst/>
              </a:prstGeom>
              <a:solidFill>
                <a:srgbClr val="D69795"/>
              </a:solidFill>
              <a:ln>
                <a:solidFill>
                  <a:srgbClr val="89423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2400"/>
              </a:p>
            </p:txBody>
          </p:sp>
          <p:sp>
            <p:nvSpPr>
              <p:cNvPr id="48" name="Rectangle 47"/>
              <p:cNvSpPr/>
              <p:nvPr/>
            </p:nvSpPr>
            <p:spPr>
              <a:xfrm>
                <a:off x="5361101" y="1463343"/>
                <a:ext cx="165652" cy="931232"/>
              </a:xfrm>
              <a:prstGeom prst="rect">
                <a:avLst/>
              </a:prstGeom>
              <a:pattFill prst="wdDnDiag">
                <a:fgClr>
                  <a:srgbClr val="D69795"/>
                </a:fgClr>
                <a:bgClr>
                  <a:schemeClr val="bg1"/>
                </a:bgClr>
              </a:pattFill>
              <a:ln>
                <a:solidFill>
                  <a:srgbClr val="89423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2400"/>
              </a:p>
            </p:txBody>
          </p:sp>
        </p:grpSp>
      </p:grpSp>
      <p:sp>
        <p:nvSpPr>
          <p:cNvPr id="49" name="Right Bracket 48"/>
          <p:cNvSpPr/>
          <p:nvPr/>
        </p:nvSpPr>
        <p:spPr>
          <a:xfrm rot="5400000">
            <a:off x="6013687" y="2264740"/>
            <a:ext cx="106888" cy="2392763"/>
          </a:xfrm>
          <a:prstGeom prst="rightBracket">
            <a:avLst/>
          </a:prstGeom>
          <a:ln w="38100">
            <a:solidFill>
              <a:srgbClr val="3A39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50" name="Right Bracket 49"/>
          <p:cNvSpPr/>
          <p:nvPr/>
        </p:nvSpPr>
        <p:spPr>
          <a:xfrm rot="16200000">
            <a:off x="5959485" y="-267985"/>
            <a:ext cx="215291" cy="8273981"/>
          </a:xfrm>
          <a:prstGeom prst="rightBracket">
            <a:avLst/>
          </a:prstGeom>
          <a:ln w="38100">
            <a:solidFill>
              <a:srgbClr val="3A39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51" name="Right Bracket 50"/>
          <p:cNvSpPr/>
          <p:nvPr/>
        </p:nvSpPr>
        <p:spPr>
          <a:xfrm rot="16200000">
            <a:off x="7209134" y="981659"/>
            <a:ext cx="215292" cy="5774692"/>
          </a:xfrm>
          <a:prstGeom prst="rightBracket">
            <a:avLst/>
          </a:prstGeom>
          <a:ln w="38100">
            <a:solidFill>
              <a:srgbClr val="3A39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cxnSp>
        <p:nvCxnSpPr>
          <p:cNvPr id="55" name="Straight Connector 54"/>
          <p:cNvCxnSpPr>
            <a:stCxn id="49" idx="2"/>
            <a:endCxn id="51" idx="2"/>
          </p:cNvCxnSpPr>
          <p:nvPr/>
        </p:nvCxnSpPr>
        <p:spPr>
          <a:xfrm flipH="1">
            <a:off x="6061334" y="3514565"/>
            <a:ext cx="5796" cy="246795"/>
          </a:xfrm>
          <a:prstGeom prst="line">
            <a:avLst/>
          </a:prstGeom>
          <a:ln w="28575">
            <a:solidFill>
              <a:srgbClr val="3A39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oup 23"/>
          <p:cNvGrpSpPr/>
          <p:nvPr/>
        </p:nvGrpSpPr>
        <p:grpSpPr>
          <a:xfrm>
            <a:off x="4178039" y="4138886"/>
            <a:ext cx="482087" cy="559001"/>
            <a:chOff x="2523327" y="2647550"/>
            <a:chExt cx="263922" cy="306030"/>
          </a:xfrm>
          <a:solidFill>
            <a:srgbClr val="D69795"/>
          </a:solidFill>
        </p:grpSpPr>
        <p:sp>
          <p:nvSpPr>
            <p:cNvPr id="25" name="Oval 24"/>
            <p:cNvSpPr/>
            <p:nvPr/>
          </p:nvSpPr>
          <p:spPr>
            <a:xfrm>
              <a:off x="2570361" y="2758027"/>
              <a:ext cx="181422" cy="173437"/>
            </a:xfrm>
            <a:prstGeom prst="ellipse">
              <a:avLst/>
            </a:prstGeom>
            <a:grpFill/>
            <a:ln>
              <a:solidFill>
                <a:srgbClr val="89423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2400"/>
            </a:p>
          </p:txBody>
        </p:sp>
        <p:sp>
          <p:nvSpPr>
            <p:cNvPr id="26" name="Oval 25"/>
            <p:cNvSpPr/>
            <p:nvPr/>
          </p:nvSpPr>
          <p:spPr>
            <a:xfrm>
              <a:off x="2594260" y="2647550"/>
              <a:ext cx="133623" cy="127742"/>
            </a:xfrm>
            <a:prstGeom prst="ellipse">
              <a:avLst/>
            </a:prstGeom>
            <a:grpFill/>
            <a:ln>
              <a:solidFill>
                <a:srgbClr val="89423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2400"/>
            </a:p>
          </p:txBody>
        </p:sp>
        <p:sp>
          <p:nvSpPr>
            <p:cNvPr id="27" name="Oval 26"/>
            <p:cNvSpPr/>
            <p:nvPr/>
          </p:nvSpPr>
          <p:spPr>
            <a:xfrm>
              <a:off x="2716316" y="2759695"/>
              <a:ext cx="70933" cy="67811"/>
            </a:xfrm>
            <a:prstGeom prst="ellipse">
              <a:avLst/>
            </a:prstGeom>
            <a:grpFill/>
            <a:ln>
              <a:solidFill>
                <a:srgbClr val="89423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2400"/>
            </a:p>
          </p:txBody>
        </p:sp>
        <p:sp>
          <p:nvSpPr>
            <p:cNvPr id="28" name="Oval 27"/>
            <p:cNvSpPr/>
            <p:nvPr/>
          </p:nvSpPr>
          <p:spPr>
            <a:xfrm>
              <a:off x="2523327" y="2762877"/>
              <a:ext cx="70933" cy="67811"/>
            </a:xfrm>
            <a:prstGeom prst="ellipse">
              <a:avLst/>
            </a:prstGeom>
            <a:grpFill/>
            <a:ln>
              <a:solidFill>
                <a:srgbClr val="89423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2400"/>
            </a:p>
          </p:txBody>
        </p:sp>
        <p:sp>
          <p:nvSpPr>
            <p:cNvPr id="29" name="Oval 28"/>
            <p:cNvSpPr/>
            <p:nvPr/>
          </p:nvSpPr>
          <p:spPr>
            <a:xfrm>
              <a:off x="2570361" y="2885769"/>
              <a:ext cx="70933" cy="67811"/>
            </a:xfrm>
            <a:prstGeom prst="ellipse">
              <a:avLst/>
            </a:prstGeom>
            <a:grpFill/>
            <a:ln>
              <a:solidFill>
                <a:srgbClr val="89423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2400"/>
            </a:p>
          </p:txBody>
        </p:sp>
        <p:sp>
          <p:nvSpPr>
            <p:cNvPr id="30" name="Oval 29"/>
            <p:cNvSpPr/>
            <p:nvPr/>
          </p:nvSpPr>
          <p:spPr>
            <a:xfrm>
              <a:off x="2692416" y="2885769"/>
              <a:ext cx="70933" cy="67811"/>
            </a:xfrm>
            <a:prstGeom prst="ellipse">
              <a:avLst/>
            </a:prstGeom>
            <a:grpFill/>
            <a:ln>
              <a:solidFill>
                <a:srgbClr val="89423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2400"/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3539927" y="4859290"/>
            <a:ext cx="1766941" cy="1701009"/>
            <a:chOff x="2654946" y="3644467"/>
            <a:chExt cx="1325206" cy="1275757"/>
          </a:xfrm>
        </p:grpSpPr>
        <p:grpSp>
          <p:nvGrpSpPr>
            <p:cNvPr id="66" name="Group 65"/>
            <p:cNvGrpSpPr/>
            <p:nvPr/>
          </p:nvGrpSpPr>
          <p:grpSpPr>
            <a:xfrm>
              <a:off x="3069804" y="3644467"/>
              <a:ext cx="489016" cy="1275757"/>
              <a:chOff x="2834594" y="4111201"/>
              <a:chExt cx="356954" cy="931232"/>
            </a:xfrm>
          </p:grpSpPr>
          <p:sp>
            <p:nvSpPr>
              <p:cNvPr id="57" name="Rectangle 56"/>
              <p:cNvSpPr/>
              <p:nvPr/>
            </p:nvSpPr>
            <p:spPr>
              <a:xfrm>
                <a:off x="2834594" y="4111201"/>
                <a:ext cx="165652" cy="931232"/>
              </a:xfrm>
              <a:prstGeom prst="rect">
                <a:avLst/>
              </a:prstGeom>
              <a:pattFill prst="solidDmnd">
                <a:fgClr>
                  <a:schemeClr val="accent1"/>
                </a:fgClr>
                <a:bgClr>
                  <a:schemeClr val="bg1"/>
                </a:bgClr>
              </a:patt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2400"/>
              </a:p>
            </p:txBody>
          </p:sp>
          <p:sp>
            <p:nvSpPr>
              <p:cNvPr id="62" name="Rectangle 61"/>
              <p:cNvSpPr/>
              <p:nvPr/>
            </p:nvSpPr>
            <p:spPr>
              <a:xfrm>
                <a:off x="3025896" y="4111201"/>
                <a:ext cx="165652" cy="931232"/>
              </a:xfrm>
              <a:prstGeom prst="rect">
                <a:avLst/>
              </a:prstGeom>
              <a:solidFill>
                <a:srgbClr val="D69795"/>
              </a:solidFill>
              <a:ln>
                <a:solidFill>
                  <a:srgbClr val="89423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2400"/>
              </a:p>
            </p:txBody>
          </p:sp>
        </p:grpSp>
        <p:sp>
          <p:nvSpPr>
            <p:cNvPr id="82" name="TextBox 81"/>
            <p:cNvSpPr txBox="1"/>
            <p:nvPr/>
          </p:nvSpPr>
          <p:spPr>
            <a:xfrm>
              <a:off x="2654946" y="3655713"/>
              <a:ext cx="479987" cy="8447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indent="-129597" algn="r">
                <a:lnSpc>
                  <a:spcPts val="2000"/>
                </a:lnSpc>
              </a:pPr>
              <a:r>
                <a:rPr lang="en-US" sz="2133" dirty="0"/>
                <a:t>A3</a:t>
              </a:r>
            </a:p>
            <a:p>
              <a:pPr indent="-129597" algn="r">
                <a:lnSpc>
                  <a:spcPts val="2000"/>
                </a:lnSpc>
              </a:pPr>
              <a:r>
                <a:rPr lang="en-US" sz="2133" dirty="0"/>
                <a:t>B8</a:t>
              </a:r>
            </a:p>
            <a:p>
              <a:pPr indent="-129597" algn="r">
                <a:lnSpc>
                  <a:spcPts val="2000"/>
                </a:lnSpc>
              </a:pPr>
              <a:endParaRPr lang="en-US" sz="2133" dirty="0"/>
            </a:p>
            <a:p>
              <a:pPr indent="-129597" algn="r">
                <a:lnSpc>
                  <a:spcPts val="2000"/>
                </a:lnSpc>
              </a:pPr>
              <a:r>
                <a:rPr lang="en-US" sz="2133" dirty="0"/>
                <a:t>DR8</a:t>
              </a:r>
              <a:endParaRPr lang="nl-NL" sz="2133" dirty="0"/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3500213" y="3655713"/>
              <a:ext cx="479939" cy="8447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indent="-129597">
                <a:lnSpc>
                  <a:spcPts val="2000"/>
                </a:lnSpc>
              </a:pPr>
              <a:r>
                <a:rPr lang="en-US" sz="2133" dirty="0"/>
                <a:t>A1</a:t>
              </a:r>
            </a:p>
            <a:p>
              <a:pPr indent="-129597">
                <a:lnSpc>
                  <a:spcPts val="2000"/>
                </a:lnSpc>
              </a:pPr>
              <a:r>
                <a:rPr lang="en-US" sz="2133" dirty="0"/>
                <a:t>B7</a:t>
              </a:r>
            </a:p>
            <a:p>
              <a:pPr indent="-129597">
                <a:lnSpc>
                  <a:spcPts val="2000"/>
                </a:lnSpc>
              </a:pPr>
              <a:endParaRPr lang="en-US" sz="2133" dirty="0"/>
            </a:p>
            <a:p>
              <a:pPr indent="-129597">
                <a:lnSpc>
                  <a:spcPts val="2000"/>
                </a:lnSpc>
              </a:pPr>
              <a:r>
                <a:rPr lang="en-US" sz="2133" dirty="0"/>
                <a:t>DR7</a:t>
              </a:r>
              <a:endParaRPr lang="nl-NL" sz="2133" dirty="0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1680717" y="4138886"/>
            <a:ext cx="482087" cy="559001"/>
            <a:chOff x="2523327" y="2647550"/>
            <a:chExt cx="263922" cy="306030"/>
          </a:xfrm>
        </p:grpSpPr>
        <p:sp>
          <p:nvSpPr>
            <p:cNvPr id="17" name="Oval 16"/>
            <p:cNvSpPr/>
            <p:nvPr/>
          </p:nvSpPr>
          <p:spPr>
            <a:xfrm>
              <a:off x="2570361" y="2758027"/>
              <a:ext cx="181422" cy="173437"/>
            </a:xfrm>
            <a:prstGeom prst="ellipse">
              <a:avLst/>
            </a:prstGeom>
            <a:pattFill prst="smGrid">
              <a:fgClr>
                <a:schemeClr val="bg2">
                  <a:lumMod val="50000"/>
                </a:schemeClr>
              </a:fgClr>
              <a:bgClr>
                <a:schemeClr val="bg1"/>
              </a:bgClr>
            </a:patt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2400"/>
            </a:p>
          </p:txBody>
        </p:sp>
        <p:sp>
          <p:nvSpPr>
            <p:cNvPr id="18" name="Oval 17"/>
            <p:cNvSpPr/>
            <p:nvPr/>
          </p:nvSpPr>
          <p:spPr>
            <a:xfrm>
              <a:off x="2594260" y="2647550"/>
              <a:ext cx="133623" cy="127742"/>
            </a:xfrm>
            <a:prstGeom prst="ellipse">
              <a:avLst/>
            </a:prstGeom>
            <a:pattFill prst="smGrid">
              <a:fgClr>
                <a:schemeClr val="bg2">
                  <a:lumMod val="50000"/>
                </a:schemeClr>
              </a:fgClr>
              <a:bgClr>
                <a:schemeClr val="bg1"/>
              </a:bgClr>
            </a:patt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2400"/>
            </a:p>
          </p:txBody>
        </p:sp>
        <p:sp>
          <p:nvSpPr>
            <p:cNvPr id="19" name="Oval 18"/>
            <p:cNvSpPr/>
            <p:nvPr/>
          </p:nvSpPr>
          <p:spPr>
            <a:xfrm>
              <a:off x="2716316" y="2759695"/>
              <a:ext cx="70933" cy="67811"/>
            </a:xfrm>
            <a:prstGeom prst="ellipse">
              <a:avLst/>
            </a:prstGeom>
            <a:pattFill prst="smGrid">
              <a:fgClr>
                <a:schemeClr val="bg2">
                  <a:lumMod val="50000"/>
                </a:schemeClr>
              </a:fgClr>
              <a:bgClr>
                <a:schemeClr val="bg1"/>
              </a:bgClr>
            </a:patt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2400"/>
            </a:p>
          </p:txBody>
        </p:sp>
        <p:sp>
          <p:nvSpPr>
            <p:cNvPr id="20" name="Oval 19"/>
            <p:cNvSpPr/>
            <p:nvPr/>
          </p:nvSpPr>
          <p:spPr>
            <a:xfrm>
              <a:off x="2523327" y="2762877"/>
              <a:ext cx="70933" cy="67811"/>
            </a:xfrm>
            <a:prstGeom prst="ellipse">
              <a:avLst/>
            </a:prstGeom>
            <a:pattFill prst="smGrid">
              <a:fgClr>
                <a:schemeClr val="bg2">
                  <a:lumMod val="50000"/>
                </a:schemeClr>
              </a:fgClr>
              <a:bgClr>
                <a:schemeClr val="bg1"/>
              </a:bgClr>
            </a:patt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2400"/>
            </a:p>
          </p:txBody>
        </p:sp>
        <p:sp>
          <p:nvSpPr>
            <p:cNvPr id="21" name="Oval 20"/>
            <p:cNvSpPr/>
            <p:nvPr/>
          </p:nvSpPr>
          <p:spPr>
            <a:xfrm>
              <a:off x="2570361" y="2885769"/>
              <a:ext cx="70933" cy="67811"/>
            </a:xfrm>
            <a:prstGeom prst="ellipse">
              <a:avLst/>
            </a:prstGeom>
            <a:pattFill prst="smGrid">
              <a:fgClr>
                <a:schemeClr val="bg2">
                  <a:lumMod val="50000"/>
                </a:schemeClr>
              </a:fgClr>
              <a:bgClr>
                <a:schemeClr val="bg1"/>
              </a:bgClr>
            </a:patt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2400"/>
            </a:p>
          </p:txBody>
        </p:sp>
        <p:sp>
          <p:nvSpPr>
            <p:cNvPr id="22" name="Oval 21"/>
            <p:cNvSpPr/>
            <p:nvPr/>
          </p:nvSpPr>
          <p:spPr>
            <a:xfrm>
              <a:off x="2692416" y="2885769"/>
              <a:ext cx="70933" cy="67811"/>
            </a:xfrm>
            <a:prstGeom prst="ellipse">
              <a:avLst/>
            </a:prstGeom>
            <a:pattFill prst="smGrid">
              <a:fgClr>
                <a:schemeClr val="bg2">
                  <a:lumMod val="50000"/>
                </a:schemeClr>
              </a:fgClr>
              <a:bgClr>
                <a:schemeClr val="bg1"/>
              </a:bgClr>
            </a:patt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2400"/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570168" y="4859290"/>
            <a:ext cx="2230180" cy="1701009"/>
            <a:chOff x="427626" y="3644467"/>
            <a:chExt cx="1672635" cy="1275757"/>
          </a:xfrm>
        </p:grpSpPr>
        <p:grpSp>
          <p:nvGrpSpPr>
            <p:cNvPr id="67" name="Group 66"/>
            <p:cNvGrpSpPr/>
            <p:nvPr/>
          </p:nvGrpSpPr>
          <p:grpSpPr>
            <a:xfrm>
              <a:off x="1196812" y="3644467"/>
              <a:ext cx="489016" cy="1275757"/>
              <a:chOff x="2834594" y="3072775"/>
              <a:chExt cx="356954" cy="931232"/>
            </a:xfrm>
          </p:grpSpPr>
          <p:sp>
            <p:nvSpPr>
              <p:cNvPr id="56" name="Rectangle 55"/>
              <p:cNvSpPr/>
              <p:nvPr/>
            </p:nvSpPr>
            <p:spPr>
              <a:xfrm>
                <a:off x="2834594" y="3072775"/>
                <a:ext cx="165652" cy="931232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2400"/>
              </a:p>
            </p:txBody>
          </p:sp>
          <p:sp>
            <p:nvSpPr>
              <p:cNvPr id="61" name="Rectangle 60"/>
              <p:cNvSpPr/>
              <p:nvPr/>
            </p:nvSpPr>
            <p:spPr>
              <a:xfrm>
                <a:off x="3025896" y="3072775"/>
                <a:ext cx="165652" cy="931232"/>
              </a:xfrm>
              <a:prstGeom prst="rect">
                <a:avLst/>
              </a:prstGeom>
              <a:solidFill>
                <a:srgbClr val="D69795"/>
              </a:solidFill>
              <a:ln>
                <a:solidFill>
                  <a:srgbClr val="89423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2400"/>
              </a:p>
            </p:txBody>
          </p:sp>
        </p:grpSp>
        <p:grpSp>
          <p:nvGrpSpPr>
            <p:cNvPr id="64" name="Group 63"/>
            <p:cNvGrpSpPr/>
            <p:nvPr/>
          </p:nvGrpSpPr>
          <p:grpSpPr>
            <a:xfrm>
              <a:off x="427626" y="3655713"/>
              <a:ext cx="1672635" cy="844751"/>
              <a:chOff x="427626" y="3655713"/>
              <a:chExt cx="1672635" cy="844751"/>
            </a:xfrm>
          </p:grpSpPr>
          <p:sp>
            <p:nvSpPr>
              <p:cNvPr id="81" name="TextBox 80"/>
              <p:cNvSpPr txBox="1"/>
              <p:nvPr/>
            </p:nvSpPr>
            <p:spPr>
              <a:xfrm>
                <a:off x="427626" y="3655713"/>
                <a:ext cx="843500" cy="8447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479988" lvl="1" algn="r">
                  <a:lnSpc>
                    <a:spcPts val="2000"/>
                  </a:lnSpc>
                </a:pPr>
                <a:r>
                  <a:rPr lang="en-US" sz="2133" dirty="0"/>
                  <a:t>A2</a:t>
                </a:r>
              </a:p>
              <a:p>
                <a:pPr indent="-129597" algn="r">
                  <a:lnSpc>
                    <a:spcPts val="2000"/>
                  </a:lnSpc>
                </a:pPr>
                <a:r>
                  <a:rPr lang="en-US" sz="2133" dirty="0"/>
                  <a:t>B62</a:t>
                </a:r>
              </a:p>
              <a:p>
                <a:pPr marL="479988" lvl="1" algn="r">
                  <a:lnSpc>
                    <a:spcPts val="2000"/>
                  </a:lnSpc>
                </a:pPr>
                <a:endParaRPr lang="en-US" sz="2133" dirty="0"/>
              </a:p>
              <a:p>
                <a:pPr marL="479988" lvl="1" algn="r">
                  <a:lnSpc>
                    <a:spcPts val="2000"/>
                  </a:lnSpc>
                </a:pPr>
                <a:r>
                  <a:rPr lang="en-US" sz="2133" dirty="0"/>
                  <a:t>DR1</a:t>
                </a:r>
                <a:endParaRPr lang="nl-NL" sz="2133" dirty="0"/>
              </a:p>
            </p:txBody>
          </p:sp>
          <p:sp>
            <p:nvSpPr>
              <p:cNvPr id="86" name="TextBox 85"/>
              <p:cNvSpPr txBox="1"/>
              <p:nvPr/>
            </p:nvSpPr>
            <p:spPr>
              <a:xfrm>
                <a:off x="1620322" y="3655713"/>
                <a:ext cx="479939" cy="8447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indent="-129597">
                  <a:lnSpc>
                    <a:spcPts val="2000"/>
                  </a:lnSpc>
                </a:pPr>
                <a:r>
                  <a:rPr lang="en-US" sz="2133" dirty="0"/>
                  <a:t>A1</a:t>
                </a:r>
              </a:p>
              <a:p>
                <a:pPr indent="-129597">
                  <a:lnSpc>
                    <a:spcPts val="2000"/>
                  </a:lnSpc>
                </a:pPr>
                <a:r>
                  <a:rPr lang="en-US" sz="2133" dirty="0"/>
                  <a:t>B7</a:t>
                </a:r>
              </a:p>
              <a:p>
                <a:pPr indent="-129597">
                  <a:lnSpc>
                    <a:spcPts val="2000"/>
                  </a:lnSpc>
                </a:pPr>
                <a:endParaRPr lang="en-US" sz="2133" dirty="0"/>
              </a:p>
              <a:p>
                <a:pPr indent="-129597">
                  <a:lnSpc>
                    <a:spcPts val="2000"/>
                  </a:lnSpc>
                </a:pPr>
                <a:r>
                  <a:rPr lang="en-US" sz="2133" dirty="0"/>
                  <a:t>DR7</a:t>
                </a:r>
                <a:endParaRPr lang="nl-NL" sz="2133" dirty="0"/>
              </a:p>
            </p:txBody>
          </p:sp>
        </p:grpSp>
      </p:grpSp>
      <p:sp>
        <p:nvSpPr>
          <p:cNvPr id="32" name="Oval 31"/>
          <p:cNvSpPr/>
          <p:nvPr/>
        </p:nvSpPr>
        <p:spPr>
          <a:xfrm>
            <a:off x="10050211" y="4315502"/>
            <a:ext cx="331391" cy="31680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33" name="Oval 32"/>
          <p:cNvSpPr/>
          <p:nvPr/>
        </p:nvSpPr>
        <p:spPr>
          <a:xfrm>
            <a:off x="10093866" y="4113701"/>
            <a:ext cx="244079" cy="2333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34" name="Oval 33"/>
          <p:cNvSpPr/>
          <p:nvPr/>
        </p:nvSpPr>
        <p:spPr>
          <a:xfrm>
            <a:off x="10316816" y="4318549"/>
            <a:ext cx="129568" cy="12386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35" name="Oval 34"/>
          <p:cNvSpPr/>
          <p:nvPr/>
        </p:nvSpPr>
        <p:spPr>
          <a:xfrm>
            <a:off x="9964297" y="4324361"/>
            <a:ext cx="129568" cy="12386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36" name="Oval 35"/>
          <p:cNvSpPr/>
          <p:nvPr/>
        </p:nvSpPr>
        <p:spPr>
          <a:xfrm>
            <a:off x="10050211" y="4548838"/>
            <a:ext cx="129568" cy="12386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37" name="Oval 36"/>
          <p:cNvSpPr/>
          <p:nvPr/>
        </p:nvSpPr>
        <p:spPr>
          <a:xfrm>
            <a:off x="10273160" y="4548838"/>
            <a:ext cx="129568" cy="12386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grpSp>
        <p:nvGrpSpPr>
          <p:cNvPr id="80" name="Group 79"/>
          <p:cNvGrpSpPr/>
          <p:nvPr/>
        </p:nvGrpSpPr>
        <p:grpSpPr>
          <a:xfrm>
            <a:off x="8825993" y="4859290"/>
            <a:ext cx="2274221" cy="1701009"/>
            <a:chOff x="6619494" y="3644467"/>
            <a:chExt cx="1705666" cy="1275757"/>
          </a:xfrm>
        </p:grpSpPr>
        <p:grpSp>
          <p:nvGrpSpPr>
            <p:cNvPr id="54" name="Group 53"/>
            <p:cNvGrpSpPr/>
            <p:nvPr/>
          </p:nvGrpSpPr>
          <p:grpSpPr>
            <a:xfrm>
              <a:off x="7409498" y="3644467"/>
              <a:ext cx="489016" cy="1275757"/>
              <a:chOff x="7409498" y="3644467"/>
              <a:chExt cx="489016" cy="1275757"/>
            </a:xfrm>
          </p:grpSpPr>
          <p:sp>
            <p:nvSpPr>
              <p:cNvPr id="60" name="Rectangle 59"/>
              <p:cNvSpPr/>
              <p:nvPr/>
            </p:nvSpPr>
            <p:spPr>
              <a:xfrm>
                <a:off x="7409498" y="3644467"/>
                <a:ext cx="226938" cy="1275757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2400"/>
              </a:p>
            </p:txBody>
          </p:sp>
          <p:sp>
            <p:nvSpPr>
              <p:cNvPr id="63" name="Rectangle 62"/>
              <p:cNvSpPr/>
              <p:nvPr/>
            </p:nvSpPr>
            <p:spPr>
              <a:xfrm>
                <a:off x="7671576" y="3644467"/>
                <a:ext cx="226938" cy="1275757"/>
              </a:xfrm>
              <a:prstGeom prst="rect">
                <a:avLst/>
              </a:prstGeom>
              <a:pattFill prst="wdDnDiag">
                <a:fgClr>
                  <a:srgbClr val="D69795"/>
                </a:fgClr>
                <a:bgClr>
                  <a:schemeClr val="bg1"/>
                </a:bgClr>
              </a:pattFill>
              <a:ln>
                <a:solidFill>
                  <a:srgbClr val="89423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2400"/>
              </a:p>
            </p:txBody>
          </p:sp>
        </p:grpSp>
        <p:sp>
          <p:nvSpPr>
            <p:cNvPr id="84" name="TextBox 83"/>
            <p:cNvSpPr txBox="1"/>
            <p:nvPr/>
          </p:nvSpPr>
          <p:spPr>
            <a:xfrm>
              <a:off x="6619494" y="3655713"/>
              <a:ext cx="843500" cy="8447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479988" lvl="1" algn="r">
                <a:lnSpc>
                  <a:spcPts val="2000"/>
                </a:lnSpc>
              </a:pPr>
              <a:r>
                <a:rPr lang="en-US" sz="2133" dirty="0"/>
                <a:t>A2</a:t>
              </a:r>
            </a:p>
            <a:p>
              <a:pPr indent="-129597" algn="r">
                <a:lnSpc>
                  <a:spcPts val="2000"/>
                </a:lnSpc>
              </a:pPr>
              <a:r>
                <a:rPr lang="en-US" sz="2133" dirty="0"/>
                <a:t>B62</a:t>
              </a:r>
            </a:p>
            <a:p>
              <a:pPr marL="479988" lvl="1" algn="r">
                <a:lnSpc>
                  <a:spcPts val="2000"/>
                </a:lnSpc>
              </a:pPr>
              <a:endParaRPr lang="en-US" sz="2133" dirty="0"/>
            </a:p>
            <a:p>
              <a:pPr marL="479988" lvl="1" algn="r">
                <a:lnSpc>
                  <a:spcPts val="2000"/>
                </a:lnSpc>
              </a:pPr>
              <a:r>
                <a:rPr lang="en-US" sz="2133" dirty="0"/>
                <a:t>DR1</a:t>
              </a:r>
              <a:endParaRPr lang="nl-NL" sz="2133" dirty="0"/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7845221" y="3655713"/>
              <a:ext cx="479939" cy="8447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indent="-129597">
                <a:lnSpc>
                  <a:spcPts val="2000"/>
                </a:lnSpc>
              </a:pPr>
              <a:r>
                <a:rPr lang="en-US" sz="2133" dirty="0"/>
                <a:t>A11</a:t>
              </a:r>
            </a:p>
            <a:p>
              <a:pPr indent="-129597">
                <a:lnSpc>
                  <a:spcPts val="2000"/>
                </a:lnSpc>
              </a:pPr>
              <a:r>
                <a:rPr lang="en-US" sz="2133" dirty="0"/>
                <a:t>B18</a:t>
              </a:r>
            </a:p>
            <a:p>
              <a:pPr indent="-129597">
                <a:lnSpc>
                  <a:spcPts val="2000"/>
                </a:lnSpc>
              </a:pPr>
              <a:endParaRPr lang="en-US" sz="2133" dirty="0"/>
            </a:p>
            <a:p>
              <a:pPr indent="-129597">
                <a:lnSpc>
                  <a:spcPts val="2000"/>
                </a:lnSpc>
              </a:pPr>
              <a:r>
                <a:rPr lang="en-US" sz="2133" dirty="0"/>
                <a:t>DR4</a:t>
              </a:r>
              <a:endParaRPr lang="nl-NL" sz="2133" dirty="0"/>
            </a:p>
          </p:txBody>
        </p:sp>
      </p:grpSp>
      <p:sp>
        <p:nvSpPr>
          <p:cNvPr id="68" name="Right Bracket 67"/>
          <p:cNvSpPr/>
          <p:nvPr/>
        </p:nvSpPr>
        <p:spPr>
          <a:xfrm rot="16200000">
            <a:off x="8648992" y="2385471"/>
            <a:ext cx="165880" cy="2936835"/>
          </a:xfrm>
          <a:prstGeom prst="rightBracket">
            <a:avLst/>
          </a:prstGeom>
          <a:ln w="38100">
            <a:solidFill>
              <a:srgbClr val="3A39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grpSp>
        <p:nvGrpSpPr>
          <p:cNvPr id="69" name="Group 68"/>
          <p:cNvGrpSpPr/>
          <p:nvPr/>
        </p:nvGrpSpPr>
        <p:grpSpPr>
          <a:xfrm>
            <a:off x="7035361" y="4077272"/>
            <a:ext cx="482087" cy="559001"/>
            <a:chOff x="2523327" y="2647550"/>
            <a:chExt cx="263922" cy="306030"/>
          </a:xfrm>
          <a:solidFill>
            <a:srgbClr val="D69795"/>
          </a:solidFill>
        </p:grpSpPr>
        <p:sp>
          <p:nvSpPr>
            <p:cNvPr id="70" name="Oval 69"/>
            <p:cNvSpPr/>
            <p:nvPr/>
          </p:nvSpPr>
          <p:spPr>
            <a:xfrm>
              <a:off x="2570361" y="2758027"/>
              <a:ext cx="181422" cy="173437"/>
            </a:xfrm>
            <a:prstGeom prst="ellipse">
              <a:avLst/>
            </a:prstGeom>
            <a:grpFill/>
            <a:ln>
              <a:solidFill>
                <a:srgbClr val="89423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2400"/>
            </a:p>
          </p:txBody>
        </p:sp>
        <p:sp>
          <p:nvSpPr>
            <p:cNvPr id="71" name="Oval 70"/>
            <p:cNvSpPr/>
            <p:nvPr/>
          </p:nvSpPr>
          <p:spPr>
            <a:xfrm>
              <a:off x="2594260" y="2647550"/>
              <a:ext cx="133623" cy="127742"/>
            </a:xfrm>
            <a:prstGeom prst="ellipse">
              <a:avLst/>
            </a:prstGeom>
            <a:grpFill/>
            <a:ln>
              <a:solidFill>
                <a:srgbClr val="89423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2400"/>
            </a:p>
          </p:txBody>
        </p:sp>
        <p:sp>
          <p:nvSpPr>
            <p:cNvPr id="74" name="Oval 73"/>
            <p:cNvSpPr/>
            <p:nvPr/>
          </p:nvSpPr>
          <p:spPr>
            <a:xfrm>
              <a:off x="2716316" y="2759695"/>
              <a:ext cx="70933" cy="67811"/>
            </a:xfrm>
            <a:prstGeom prst="ellipse">
              <a:avLst/>
            </a:prstGeom>
            <a:grpFill/>
            <a:ln>
              <a:solidFill>
                <a:srgbClr val="89423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2400"/>
            </a:p>
          </p:txBody>
        </p:sp>
        <p:sp>
          <p:nvSpPr>
            <p:cNvPr id="75" name="Oval 74"/>
            <p:cNvSpPr/>
            <p:nvPr/>
          </p:nvSpPr>
          <p:spPr>
            <a:xfrm>
              <a:off x="2523327" y="2762877"/>
              <a:ext cx="70933" cy="67811"/>
            </a:xfrm>
            <a:prstGeom prst="ellipse">
              <a:avLst/>
            </a:prstGeom>
            <a:grpFill/>
            <a:ln>
              <a:solidFill>
                <a:srgbClr val="89423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2400"/>
            </a:p>
          </p:txBody>
        </p:sp>
        <p:sp>
          <p:nvSpPr>
            <p:cNvPr id="76" name="Oval 75"/>
            <p:cNvSpPr/>
            <p:nvPr/>
          </p:nvSpPr>
          <p:spPr>
            <a:xfrm>
              <a:off x="2570361" y="2885769"/>
              <a:ext cx="70933" cy="67811"/>
            </a:xfrm>
            <a:prstGeom prst="ellipse">
              <a:avLst/>
            </a:prstGeom>
            <a:grpFill/>
            <a:ln>
              <a:solidFill>
                <a:srgbClr val="89423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2400"/>
            </a:p>
          </p:txBody>
        </p:sp>
        <p:sp>
          <p:nvSpPr>
            <p:cNvPr id="77" name="Oval 76"/>
            <p:cNvSpPr/>
            <p:nvPr/>
          </p:nvSpPr>
          <p:spPr>
            <a:xfrm>
              <a:off x="2692416" y="2885769"/>
              <a:ext cx="70933" cy="67811"/>
            </a:xfrm>
            <a:prstGeom prst="ellipse">
              <a:avLst/>
            </a:prstGeom>
            <a:grpFill/>
            <a:ln>
              <a:solidFill>
                <a:srgbClr val="89423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2400"/>
            </a:p>
          </p:txBody>
        </p:sp>
      </p:grpSp>
      <p:grpSp>
        <p:nvGrpSpPr>
          <p:cNvPr id="78" name="Group 77"/>
          <p:cNvGrpSpPr/>
          <p:nvPr/>
        </p:nvGrpSpPr>
        <p:grpSpPr>
          <a:xfrm>
            <a:off x="6395387" y="4838073"/>
            <a:ext cx="855726" cy="1701009"/>
            <a:chOff x="2654945" y="3644467"/>
            <a:chExt cx="641795" cy="1275757"/>
          </a:xfrm>
        </p:grpSpPr>
        <p:sp>
          <p:nvSpPr>
            <p:cNvPr id="89" name="Rectangle 88"/>
            <p:cNvSpPr/>
            <p:nvPr/>
          </p:nvSpPr>
          <p:spPr>
            <a:xfrm>
              <a:off x="3069802" y="3644467"/>
              <a:ext cx="226938" cy="1275757"/>
            </a:xfrm>
            <a:prstGeom prst="rect">
              <a:avLst/>
            </a:prstGeom>
            <a:pattFill prst="solidDmnd">
              <a:fgClr>
                <a:schemeClr val="accent1"/>
              </a:fgClr>
              <a:bgClr>
                <a:schemeClr val="bg1"/>
              </a:bgClr>
            </a:patt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2400"/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2654945" y="3655713"/>
              <a:ext cx="479987" cy="8447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indent="-129597" algn="r">
                <a:lnSpc>
                  <a:spcPts val="2000"/>
                </a:lnSpc>
              </a:pPr>
              <a:r>
                <a:rPr lang="en-US" sz="2133" dirty="0"/>
                <a:t>A3</a:t>
              </a:r>
            </a:p>
            <a:p>
              <a:pPr indent="-129597" algn="r">
                <a:lnSpc>
                  <a:spcPts val="2000"/>
                </a:lnSpc>
              </a:pPr>
              <a:r>
                <a:rPr lang="en-US" sz="2133" dirty="0"/>
                <a:t>B8</a:t>
              </a:r>
            </a:p>
            <a:p>
              <a:pPr indent="-129597" algn="r">
                <a:lnSpc>
                  <a:spcPts val="2000"/>
                </a:lnSpc>
              </a:pPr>
              <a:endParaRPr lang="en-US" sz="2133" dirty="0"/>
            </a:p>
            <a:p>
              <a:pPr indent="-129597" algn="r">
                <a:lnSpc>
                  <a:spcPts val="2000"/>
                </a:lnSpc>
              </a:pPr>
              <a:r>
                <a:rPr lang="en-US" sz="2133" dirty="0"/>
                <a:t>DR8</a:t>
              </a:r>
              <a:endParaRPr lang="nl-NL" sz="2133" dirty="0"/>
            </a:p>
          </p:txBody>
        </p:sp>
      </p:grpSp>
      <p:sp>
        <p:nvSpPr>
          <p:cNvPr id="91" name="Rectangle 90"/>
          <p:cNvSpPr/>
          <p:nvPr/>
        </p:nvSpPr>
        <p:spPr>
          <a:xfrm>
            <a:off x="7322499" y="4838073"/>
            <a:ext cx="302584" cy="1701009"/>
          </a:xfrm>
          <a:prstGeom prst="rect">
            <a:avLst/>
          </a:prstGeom>
          <a:pattFill prst="wdDnDiag">
            <a:fgClr>
              <a:srgbClr val="D69795"/>
            </a:fgClr>
            <a:bgClr>
              <a:schemeClr val="bg1"/>
            </a:bgClr>
          </a:pattFill>
          <a:ln>
            <a:solidFill>
              <a:srgbClr val="8942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92" name="TextBox 91"/>
          <p:cNvSpPr txBox="1"/>
          <p:nvPr/>
        </p:nvSpPr>
        <p:spPr>
          <a:xfrm>
            <a:off x="7554026" y="4853067"/>
            <a:ext cx="639919" cy="11263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indent="-129597">
              <a:lnSpc>
                <a:spcPts val="2000"/>
              </a:lnSpc>
            </a:pPr>
            <a:r>
              <a:rPr lang="en-US" sz="2133" dirty="0"/>
              <a:t>A11</a:t>
            </a:r>
          </a:p>
          <a:p>
            <a:pPr indent="-129597">
              <a:lnSpc>
                <a:spcPts val="2000"/>
              </a:lnSpc>
            </a:pPr>
            <a:r>
              <a:rPr lang="en-US" sz="2133" dirty="0"/>
              <a:t>B18</a:t>
            </a:r>
          </a:p>
          <a:p>
            <a:pPr indent="-129597">
              <a:lnSpc>
                <a:spcPts val="2000"/>
              </a:lnSpc>
            </a:pPr>
            <a:endParaRPr lang="en-US" sz="2133" dirty="0"/>
          </a:p>
          <a:p>
            <a:pPr indent="-129597">
              <a:lnSpc>
                <a:spcPts val="2000"/>
              </a:lnSpc>
            </a:pPr>
            <a:r>
              <a:rPr lang="en-US" sz="2133" dirty="0"/>
              <a:t>DR4</a:t>
            </a:r>
            <a:endParaRPr lang="nl-NL" sz="2133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91245" y="4186470"/>
            <a:ext cx="2449188" cy="2449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582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525C655-0C96-452C-BE1D-71540DD1BC41}"/>
              </a:ext>
            </a:extLst>
          </p:cNvPr>
          <p:cNvSpPr/>
          <p:nvPr/>
        </p:nvSpPr>
        <p:spPr>
          <a:xfrm>
            <a:off x="10299559" y="3429000"/>
            <a:ext cx="1693507" cy="238648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6D2410C-0195-4EDF-9DBB-A65BB8D42C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933" y="365125"/>
            <a:ext cx="11794134" cy="1325563"/>
          </a:xfrm>
        </p:spPr>
        <p:txBody>
          <a:bodyPr anchor="t"/>
          <a:lstStyle/>
          <a:p>
            <a:r>
              <a:rPr lang="nl-NL" dirty="0"/>
              <a:t>mismatching helpt, ook in stamceltransplantaties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DBD420B-E6EB-40C5-91B0-175069E453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944" t="22176" r="36666" b="13843"/>
          <a:stretch/>
        </p:blipFill>
        <p:spPr>
          <a:xfrm>
            <a:off x="3780334" y="2616380"/>
            <a:ext cx="3132734" cy="2925211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D5468D71-2877-4F1D-AF19-3A5FF3F020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00" t="22177" r="36666" b="4490"/>
          <a:stretch/>
        </p:blipFill>
        <p:spPr>
          <a:xfrm>
            <a:off x="198933" y="2616380"/>
            <a:ext cx="3708441" cy="3352785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60EA8065-41F0-44DD-99E3-D2489B916D55}"/>
              </a:ext>
            </a:extLst>
          </p:cNvPr>
          <p:cNvSpPr txBox="1"/>
          <p:nvPr/>
        </p:nvSpPr>
        <p:spPr>
          <a:xfrm>
            <a:off x="1459631" y="2144413"/>
            <a:ext cx="1703480" cy="584775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pPr algn="ctr"/>
            <a:r>
              <a:rPr lang="nl-NL" sz="3200" b="1" dirty="0"/>
              <a:t>autoloog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320EF0D8-7075-4559-B4A3-0ECC1158F906}"/>
              </a:ext>
            </a:extLst>
          </p:cNvPr>
          <p:cNvSpPr txBox="1"/>
          <p:nvPr/>
        </p:nvSpPr>
        <p:spPr>
          <a:xfrm>
            <a:off x="4431481" y="1651970"/>
            <a:ext cx="1872051" cy="1077218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pPr algn="ctr"/>
            <a:r>
              <a:rPr lang="nl-NL" sz="3200" b="1" dirty="0"/>
              <a:t>identieke</a:t>
            </a:r>
          </a:p>
          <a:p>
            <a:pPr algn="ctr"/>
            <a:r>
              <a:rPr lang="nl-NL" sz="3200" b="1" dirty="0"/>
              <a:t>broer/zus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B03A8469-95E1-490A-84B6-9F317F8F12C8}"/>
              </a:ext>
            </a:extLst>
          </p:cNvPr>
          <p:cNvSpPr txBox="1"/>
          <p:nvPr/>
        </p:nvSpPr>
        <p:spPr>
          <a:xfrm>
            <a:off x="6970462" y="1159528"/>
            <a:ext cx="2880532" cy="1569660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pPr algn="ctr"/>
            <a:r>
              <a:rPr lang="nl-NL" sz="3200" b="1" dirty="0" err="1"/>
              <a:t>gematche</a:t>
            </a:r>
            <a:r>
              <a:rPr lang="nl-NL" sz="3200" b="1" dirty="0"/>
              <a:t> </a:t>
            </a:r>
          </a:p>
          <a:p>
            <a:pPr algn="ctr"/>
            <a:r>
              <a:rPr lang="nl-NL" sz="3200" b="1" dirty="0" err="1"/>
              <a:t>ongerelateerde</a:t>
            </a:r>
            <a:r>
              <a:rPr lang="nl-NL" sz="3200" b="1" dirty="0"/>
              <a:t> </a:t>
            </a:r>
          </a:p>
          <a:p>
            <a:pPr algn="ctr"/>
            <a:r>
              <a:rPr lang="nl-NL" sz="3200" b="1" dirty="0"/>
              <a:t>donor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89EE194-6ABD-4567-AD16-16BCD2730016}"/>
              </a:ext>
            </a:extLst>
          </p:cNvPr>
          <p:cNvSpPr/>
          <p:nvPr/>
        </p:nvSpPr>
        <p:spPr>
          <a:xfrm>
            <a:off x="10299559" y="4292772"/>
            <a:ext cx="1693507" cy="238648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031C7011-C771-4AAD-B3CC-6564EADBA29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1667" t="21851" r="3888" b="14166"/>
          <a:stretch/>
        </p:blipFill>
        <p:spPr>
          <a:xfrm>
            <a:off x="6845300" y="2578188"/>
            <a:ext cx="5147767" cy="2925303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1107549B-1AE5-456D-A362-F41553ED0541}"/>
              </a:ext>
            </a:extLst>
          </p:cNvPr>
          <p:cNvCxnSpPr>
            <a:cxnSpLocks/>
          </p:cNvCxnSpPr>
          <p:nvPr/>
        </p:nvCxnSpPr>
        <p:spPr>
          <a:xfrm>
            <a:off x="2000250" y="2990850"/>
            <a:ext cx="4845050" cy="34290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  <a:effectLst>
            <a:glow rad="228600">
              <a:schemeClr val="bg1">
                <a:alpha val="65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769ED032-3451-4434-A509-EE0C2505B42C}"/>
              </a:ext>
            </a:extLst>
          </p:cNvPr>
          <p:cNvCxnSpPr>
            <a:cxnSpLocks/>
          </p:cNvCxnSpPr>
          <p:nvPr/>
        </p:nvCxnSpPr>
        <p:spPr>
          <a:xfrm flipV="1">
            <a:off x="3552825" y="3667648"/>
            <a:ext cx="5657850" cy="1094852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  <a:effectLst>
            <a:glow rad="228600">
              <a:schemeClr val="bg1">
                <a:alpha val="65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5713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AE0AAE-41E7-3AC1-A503-647997290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943" y="365125"/>
            <a:ext cx="11821885" cy="1325563"/>
          </a:xfrm>
        </p:spPr>
        <p:txBody>
          <a:bodyPr/>
          <a:lstStyle/>
          <a:p>
            <a:r>
              <a:rPr lang="en-US" dirty="0" err="1">
                <a:cs typeface="Calibri"/>
              </a:rPr>
              <a:t>een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betere</a:t>
            </a:r>
            <a:r>
              <a:rPr lang="en-US" dirty="0">
                <a:cs typeface="Calibri"/>
              </a:rPr>
              <a:t> en </a:t>
            </a:r>
            <a:r>
              <a:rPr lang="en-US" dirty="0" err="1">
                <a:cs typeface="Calibri"/>
              </a:rPr>
              <a:t>intensere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geursensatie</a:t>
            </a:r>
            <a:r>
              <a:rPr lang="en-US" dirty="0">
                <a:cs typeface="Calibri"/>
              </a:rPr>
              <a:t> </a:t>
            </a:r>
            <a:br>
              <a:rPr lang="en-US" dirty="0">
                <a:cs typeface="Calibri"/>
              </a:rPr>
            </a:br>
            <a:r>
              <a:rPr lang="en-US" dirty="0" err="1">
                <a:cs typeface="Calibri"/>
              </a:rPr>
              <a:t>bij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ongelijk</a:t>
            </a:r>
            <a:r>
              <a:rPr lang="en-US" dirty="0">
                <a:cs typeface="Calibri"/>
              </a:rPr>
              <a:t> HLA</a:t>
            </a:r>
            <a:endParaRPr lang="en-US" dirty="0"/>
          </a:p>
        </p:txBody>
      </p:sp>
      <p:pic>
        <p:nvPicPr>
          <p:cNvPr id="4" name="Picture 4" descr="Diagram&#10;&#10;Description automatically generated">
            <a:extLst>
              <a:ext uri="{FF2B5EF4-FFF2-40B4-BE49-F238E27FC236}">
                <a16:creationId xmlns:a16="http://schemas.microsoft.com/office/drawing/2014/main" id="{08C61B1F-D5E7-483F-9033-7356F9DE61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8744" y="1808969"/>
            <a:ext cx="4078940" cy="425833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AE8FE46-FAD3-C958-0686-04B73C5A8F67}"/>
              </a:ext>
            </a:extLst>
          </p:cNvPr>
          <p:cNvSpPr/>
          <p:nvPr/>
        </p:nvSpPr>
        <p:spPr>
          <a:xfrm>
            <a:off x="4406260" y="2120313"/>
            <a:ext cx="1871884" cy="1719807"/>
          </a:xfrm>
          <a:prstGeom prst="rect">
            <a:avLst/>
          </a:prstGeom>
          <a:solidFill>
            <a:srgbClr val="008AB9">
              <a:alpha val="20000"/>
            </a:srgb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BA11403-B66F-FE5D-36C4-6F087FEBEFBB}"/>
              </a:ext>
            </a:extLst>
          </p:cNvPr>
          <p:cNvSpPr txBox="1"/>
          <p:nvPr/>
        </p:nvSpPr>
        <p:spPr>
          <a:xfrm>
            <a:off x="195943" y="2079811"/>
            <a:ext cx="2699655" cy="1477328"/>
          </a:xfrm>
          <a:prstGeom prst="rect">
            <a:avLst/>
          </a:prstGeom>
          <a:noFill/>
          <a:ln w="28575">
            <a:solidFill>
              <a:srgbClr val="4472C4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cs typeface="Calibri"/>
              </a:rPr>
              <a:t>Mannen met </a:t>
            </a:r>
            <a:r>
              <a:rPr lang="en-US" dirty="0" err="1">
                <a:cs typeface="Calibri"/>
              </a:rPr>
              <a:t>een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ander</a:t>
            </a:r>
            <a:r>
              <a:rPr lang="en-US" dirty="0">
                <a:cs typeface="Calibri"/>
              </a:rPr>
              <a:t> HLA </a:t>
            </a:r>
            <a:r>
              <a:rPr lang="en-US" dirty="0" err="1">
                <a:cs typeface="Calibri"/>
              </a:rPr>
              <a:t>scoren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hoger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bij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vrouwen</a:t>
            </a:r>
            <a:r>
              <a:rPr lang="en-US" dirty="0">
                <a:cs typeface="Calibri"/>
              </a:rPr>
              <a:t> dan </a:t>
            </a:r>
            <a:r>
              <a:rPr lang="en-US" dirty="0" err="1">
                <a:cs typeface="Calibri"/>
              </a:rPr>
              <a:t>mannen</a:t>
            </a:r>
            <a:r>
              <a:rPr lang="en-US" dirty="0">
                <a:cs typeface="Calibri"/>
              </a:rPr>
              <a:t> met </a:t>
            </a:r>
            <a:r>
              <a:rPr lang="en-US" dirty="0" err="1">
                <a:cs typeface="Calibri"/>
              </a:rPr>
              <a:t>een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gelijksoortige</a:t>
            </a:r>
            <a:r>
              <a:rPr lang="en-US" dirty="0">
                <a:cs typeface="Calibri"/>
              </a:rPr>
              <a:t> HLA </a:t>
            </a:r>
            <a:r>
              <a:rPr lang="en-US" dirty="0" err="1">
                <a:cs typeface="Calibri"/>
              </a:rPr>
              <a:t>typering</a:t>
            </a:r>
            <a:endParaRPr lang="en-US" dirty="0">
              <a:cs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EF4F717-97BD-F3B7-18D9-7249676049BC}"/>
              </a:ext>
            </a:extLst>
          </p:cNvPr>
          <p:cNvSpPr txBox="1"/>
          <p:nvPr/>
        </p:nvSpPr>
        <p:spPr>
          <a:xfrm>
            <a:off x="195943" y="4061011"/>
            <a:ext cx="2699655" cy="1754326"/>
          </a:xfrm>
          <a:prstGeom prst="rect">
            <a:avLst/>
          </a:prstGeom>
          <a:noFill/>
          <a:ln w="28575">
            <a:solidFill>
              <a:srgbClr val="008AB9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 err="1">
                <a:cs typeface="Calibri"/>
              </a:rPr>
              <a:t>Vergelijkbare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verschillen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worden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waargenomen</a:t>
            </a:r>
            <a:r>
              <a:rPr lang="en-US" dirty="0">
                <a:cs typeface="Calibri"/>
              </a:rPr>
              <a:t> met </a:t>
            </a:r>
            <a:r>
              <a:rPr lang="en-US" dirty="0" err="1">
                <a:cs typeface="Calibri"/>
              </a:rPr>
              <a:t>betrekking</a:t>
            </a:r>
            <a:r>
              <a:rPr lang="en-US" dirty="0">
                <a:cs typeface="Calibri"/>
              </a:rPr>
              <a:t> tot de </a:t>
            </a:r>
            <a:r>
              <a:rPr lang="en-US" dirty="0" err="1">
                <a:cs typeface="Calibri"/>
              </a:rPr>
              <a:t>intensiteit</a:t>
            </a:r>
            <a:r>
              <a:rPr lang="en-US" dirty="0">
                <a:cs typeface="Calibri"/>
              </a:rPr>
              <a:t> van de </a:t>
            </a:r>
            <a:r>
              <a:rPr lang="en-US" dirty="0" err="1">
                <a:cs typeface="Calibri"/>
              </a:rPr>
              <a:t>geur</a:t>
            </a:r>
            <a:r>
              <a:rPr lang="en-US" dirty="0">
                <a:cs typeface="Calibri"/>
              </a:rPr>
              <a:t>, maar </a:t>
            </a:r>
            <a:r>
              <a:rPr lang="en-US" dirty="0" err="1">
                <a:cs typeface="Calibri"/>
              </a:rPr>
              <a:t>niet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statistisch</a:t>
            </a:r>
            <a:r>
              <a:rPr lang="en-US" dirty="0">
                <a:cs typeface="Calibri"/>
              </a:rPr>
              <a:t> significant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049106F-0112-BA5D-9083-F84DD61C134B}"/>
              </a:ext>
            </a:extLst>
          </p:cNvPr>
          <p:cNvSpPr txBox="1"/>
          <p:nvPr/>
        </p:nvSpPr>
        <p:spPr>
          <a:xfrm>
            <a:off x="9344425" y="3334869"/>
            <a:ext cx="2357717" cy="1200329"/>
          </a:xfrm>
          <a:prstGeom prst="rect">
            <a:avLst/>
          </a:prstGeom>
          <a:noFill/>
          <a:ln w="28575">
            <a:solidFill>
              <a:schemeClr val="accent4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 err="1">
                <a:cs typeface="Calibri"/>
              </a:rPr>
              <a:t>Indien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vrouwen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anticonceptie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gebruiken</a:t>
            </a:r>
            <a:r>
              <a:rPr lang="en-US" dirty="0">
                <a:cs typeface="Calibri"/>
              </a:rPr>
              <a:t>, </a:t>
            </a:r>
            <a:r>
              <a:rPr lang="en-US" dirty="0" err="1">
                <a:cs typeface="Calibri"/>
              </a:rPr>
              <a:t>vervallen</a:t>
            </a:r>
            <a:r>
              <a:rPr lang="en-US" dirty="0">
                <a:cs typeface="Calibri"/>
              </a:rPr>
              <a:t> de </a:t>
            </a:r>
            <a:r>
              <a:rPr lang="en-US" dirty="0" err="1">
                <a:cs typeface="Calibri"/>
              </a:rPr>
              <a:t>verschillen</a:t>
            </a:r>
            <a:r>
              <a:rPr lang="en-US" dirty="0">
                <a:cs typeface="Calibri"/>
              </a:rPr>
              <a:t>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9E7D4AE-3029-9E91-2AD4-17CEF88DFC6F}"/>
              </a:ext>
            </a:extLst>
          </p:cNvPr>
          <p:cNvSpPr/>
          <p:nvPr/>
        </p:nvSpPr>
        <p:spPr>
          <a:xfrm>
            <a:off x="6333671" y="2120313"/>
            <a:ext cx="1737414" cy="1719807"/>
          </a:xfrm>
          <a:prstGeom prst="rect">
            <a:avLst/>
          </a:prstGeom>
          <a:solidFill>
            <a:srgbClr val="ED7D31">
              <a:alpha val="20000"/>
            </a:srgbClr>
          </a:solidFill>
          <a:ln w="28575">
            <a:solidFill>
              <a:srgbClr val="F39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5F9009D-08AC-C62F-7F74-59DD05F104ED}"/>
              </a:ext>
            </a:extLst>
          </p:cNvPr>
          <p:cNvSpPr/>
          <p:nvPr/>
        </p:nvSpPr>
        <p:spPr>
          <a:xfrm>
            <a:off x="4406260" y="3940148"/>
            <a:ext cx="1871884" cy="1827383"/>
          </a:xfrm>
          <a:prstGeom prst="rect">
            <a:avLst/>
          </a:prstGeom>
          <a:solidFill>
            <a:srgbClr val="008AB9">
              <a:alpha val="20000"/>
            </a:srgb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BF2FB22-ACD2-8DFA-007D-0B9CB8199028}"/>
              </a:ext>
            </a:extLst>
          </p:cNvPr>
          <p:cNvSpPr/>
          <p:nvPr/>
        </p:nvSpPr>
        <p:spPr>
          <a:xfrm>
            <a:off x="6333671" y="3940148"/>
            <a:ext cx="1737414" cy="1827383"/>
          </a:xfrm>
          <a:prstGeom prst="rect">
            <a:avLst/>
          </a:prstGeom>
          <a:solidFill>
            <a:srgbClr val="ED7D31">
              <a:alpha val="20000"/>
            </a:srgbClr>
          </a:solidFill>
          <a:ln w="28575">
            <a:solidFill>
              <a:srgbClr val="F39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DCE89CD-2D0E-2A35-D2A5-3DBDEF562593}"/>
              </a:ext>
            </a:extLst>
          </p:cNvPr>
          <p:cNvSpPr txBox="1"/>
          <p:nvPr/>
        </p:nvSpPr>
        <p:spPr>
          <a:xfrm>
            <a:off x="8311443" y="6378221"/>
            <a:ext cx="3878086" cy="37606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b="1" dirty="0">
                <a:solidFill>
                  <a:srgbClr val="FFFFFF"/>
                </a:solidFill>
                <a:ea typeface="+mn-lt"/>
                <a:cs typeface="+mn-lt"/>
              </a:rPr>
              <a:t>http://www.coherer.org/pub/mhc.pdf</a:t>
            </a:r>
            <a:endParaRPr lang="en-US" b="1" dirty="0">
              <a:solidFill>
                <a:srgbClr val="FFFFFF"/>
              </a:solidFill>
              <a:cs typeface="Calibri"/>
            </a:endParaRPr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8FE77564-C4B2-8917-B3CC-DDC64A3895CA}"/>
              </a:ext>
            </a:extLst>
          </p:cNvPr>
          <p:cNvSpPr/>
          <p:nvPr/>
        </p:nvSpPr>
        <p:spPr>
          <a:xfrm>
            <a:off x="8227692" y="3670778"/>
            <a:ext cx="977152" cy="484094"/>
          </a:xfrm>
          <a:prstGeom prst="rightArrow">
            <a:avLst/>
          </a:prstGeom>
          <a:solidFill>
            <a:srgbClr val="ED7D31">
              <a:alpha val="20000"/>
            </a:srgbClr>
          </a:solidFill>
          <a:ln>
            <a:solidFill>
              <a:srgbClr val="F39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A2D50A3C-3FF1-0927-5C38-AD13B5439F2B}"/>
              </a:ext>
            </a:extLst>
          </p:cNvPr>
          <p:cNvSpPr/>
          <p:nvPr/>
        </p:nvSpPr>
        <p:spPr>
          <a:xfrm flipH="1">
            <a:off x="3064021" y="2765342"/>
            <a:ext cx="977152" cy="484094"/>
          </a:xfrm>
          <a:prstGeom prst="rightArrow">
            <a:avLst/>
          </a:prstGeom>
          <a:solidFill>
            <a:srgbClr val="008AB9">
              <a:alpha val="20000"/>
            </a:srgbClr>
          </a:solidFill>
          <a:ln>
            <a:solidFill>
              <a:srgbClr val="008AB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8505BF5B-0A62-DA04-A480-9FB2B4C1A608}"/>
              </a:ext>
            </a:extLst>
          </p:cNvPr>
          <p:cNvSpPr/>
          <p:nvPr/>
        </p:nvSpPr>
        <p:spPr>
          <a:xfrm flipH="1">
            <a:off x="3064021" y="4692113"/>
            <a:ext cx="977152" cy="484094"/>
          </a:xfrm>
          <a:prstGeom prst="rightArrow">
            <a:avLst/>
          </a:prstGeom>
          <a:solidFill>
            <a:srgbClr val="008AB9">
              <a:alpha val="20000"/>
            </a:srgbClr>
          </a:solidFill>
          <a:ln>
            <a:solidFill>
              <a:srgbClr val="008AB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127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6" grpId="0" animBg="1"/>
      <p:bldP spid="17" grpId="0" animBg="1"/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29506C4-C337-4234-B8D2-70F871C0D2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nl-NL" dirty="0"/>
              <a:t>…en ze leefden nog lang en gelukkig…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12B35605-B31C-4439-AB4D-0503A7C8E1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201" b="42445"/>
          <a:stretch/>
        </p:blipFill>
        <p:spPr>
          <a:xfrm>
            <a:off x="9425834" y="981517"/>
            <a:ext cx="2171806" cy="3947160"/>
          </a:xfrm>
          <a:prstGeom prst="rect">
            <a:avLst/>
          </a:prstGeom>
        </p:spPr>
      </p:pic>
      <p:grpSp>
        <p:nvGrpSpPr>
          <p:cNvPr id="11" name="Groep 10">
            <a:extLst>
              <a:ext uri="{FF2B5EF4-FFF2-40B4-BE49-F238E27FC236}">
                <a16:creationId xmlns:a16="http://schemas.microsoft.com/office/drawing/2014/main" id="{0A9A1089-256C-4282-8FDC-F680CC82B007}"/>
              </a:ext>
            </a:extLst>
          </p:cNvPr>
          <p:cNvGrpSpPr/>
          <p:nvPr/>
        </p:nvGrpSpPr>
        <p:grpSpPr>
          <a:xfrm>
            <a:off x="5109263" y="1370171"/>
            <a:ext cx="3682392" cy="4831507"/>
            <a:chOff x="4457805" y="1828800"/>
            <a:chExt cx="3223260" cy="4229100"/>
          </a:xfrm>
        </p:grpSpPr>
        <p:pic>
          <p:nvPicPr>
            <p:cNvPr id="4" name="Afbeelding 3">
              <a:extLst>
                <a:ext uri="{FF2B5EF4-FFF2-40B4-BE49-F238E27FC236}">
                  <a16:creationId xmlns:a16="http://schemas.microsoft.com/office/drawing/2014/main" id="{4EAC53A0-3D4B-417C-8E70-8D0D4028FB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7823" t="48000" r="37003"/>
            <a:stretch/>
          </p:blipFill>
          <p:spPr>
            <a:xfrm>
              <a:off x="4510935" y="2491740"/>
              <a:ext cx="3170130" cy="3566160"/>
            </a:xfrm>
            <a:prstGeom prst="rect">
              <a:avLst/>
            </a:prstGeom>
          </p:spPr>
        </p:pic>
        <p:pic>
          <p:nvPicPr>
            <p:cNvPr id="7" name="Afbeelding 6">
              <a:extLst>
                <a:ext uri="{FF2B5EF4-FFF2-40B4-BE49-F238E27FC236}">
                  <a16:creationId xmlns:a16="http://schemas.microsoft.com/office/drawing/2014/main" id="{3F3507F0-E20E-4107-850D-9E63C171A5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898" t="-1" r="37003" b="90334"/>
            <a:stretch/>
          </p:blipFill>
          <p:spPr>
            <a:xfrm>
              <a:off x="4457805" y="1828800"/>
              <a:ext cx="3223260" cy="662940"/>
            </a:xfrm>
            <a:prstGeom prst="rect">
              <a:avLst/>
            </a:prstGeom>
          </p:spPr>
        </p:pic>
      </p:grpSp>
      <p:grpSp>
        <p:nvGrpSpPr>
          <p:cNvPr id="10" name="Groep 9">
            <a:extLst>
              <a:ext uri="{FF2B5EF4-FFF2-40B4-BE49-F238E27FC236}">
                <a16:creationId xmlns:a16="http://schemas.microsoft.com/office/drawing/2014/main" id="{66BE57BC-522C-4EA0-8A32-9DDA1D7CA0F0}"/>
              </a:ext>
            </a:extLst>
          </p:cNvPr>
          <p:cNvGrpSpPr/>
          <p:nvPr/>
        </p:nvGrpSpPr>
        <p:grpSpPr>
          <a:xfrm>
            <a:off x="1082040" y="1359456"/>
            <a:ext cx="3682394" cy="4840212"/>
            <a:chOff x="899159" y="1828800"/>
            <a:chExt cx="3223262" cy="4236720"/>
          </a:xfrm>
        </p:grpSpPr>
        <p:pic>
          <p:nvPicPr>
            <p:cNvPr id="5" name="Afbeelding 4">
              <a:extLst>
                <a:ext uri="{FF2B5EF4-FFF2-40B4-BE49-F238E27FC236}">
                  <a16:creationId xmlns:a16="http://schemas.microsoft.com/office/drawing/2014/main" id="{1473DD62-3525-41AE-BDEC-AE7EDDD5FC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898" t="9555" r="37003" b="53445"/>
            <a:stretch/>
          </p:blipFill>
          <p:spPr>
            <a:xfrm>
              <a:off x="899160" y="2415540"/>
              <a:ext cx="3223260" cy="2537460"/>
            </a:xfrm>
            <a:prstGeom prst="rect">
              <a:avLst/>
            </a:prstGeom>
          </p:spPr>
        </p:pic>
        <p:pic>
          <p:nvPicPr>
            <p:cNvPr id="8" name="Afbeelding 7">
              <a:extLst>
                <a:ext uri="{FF2B5EF4-FFF2-40B4-BE49-F238E27FC236}">
                  <a16:creationId xmlns:a16="http://schemas.microsoft.com/office/drawing/2014/main" id="{A709384C-D986-4482-80E6-5AA3AB57EC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898" t="-1" r="37003" b="90334"/>
            <a:stretch/>
          </p:blipFill>
          <p:spPr>
            <a:xfrm>
              <a:off x="899159" y="1828800"/>
              <a:ext cx="3223260" cy="662940"/>
            </a:xfrm>
            <a:prstGeom prst="rect">
              <a:avLst/>
            </a:prstGeom>
          </p:spPr>
        </p:pic>
        <p:pic>
          <p:nvPicPr>
            <p:cNvPr id="9" name="Afbeelding 8">
              <a:extLst>
                <a:ext uri="{FF2B5EF4-FFF2-40B4-BE49-F238E27FC236}">
                  <a16:creationId xmlns:a16="http://schemas.microsoft.com/office/drawing/2014/main" id="{4DEBEF11-4486-4564-B68D-D9346C26D1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7823" t="82000" r="37003"/>
            <a:stretch/>
          </p:blipFill>
          <p:spPr>
            <a:xfrm>
              <a:off x="952291" y="4831080"/>
              <a:ext cx="3170130" cy="1234440"/>
            </a:xfrm>
            <a:prstGeom prst="rect">
              <a:avLst/>
            </a:prstGeom>
          </p:spPr>
        </p:pic>
      </p:grpSp>
      <p:sp>
        <p:nvSpPr>
          <p:cNvPr id="12" name="Text Box 5">
            <a:extLst>
              <a:ext uri="{FF2B5EF4-FFF2-40B4-BE49-F238E27FC236}">
                <a16:creationId xmlns:a16="http://schemas.microsoft.com/office/drawing/2014/main" id="{497AC653-CCB8-4DB8-BCB5-8AB455664A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68663" y="6405146"/>
            <a:ext cx="422333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9pPr>
          </a:lstStyle>
          <a:p>
            <a:pPr marL="457189" indent="-457189" algn="r" defTabSz="609585"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fr-FR" b="1" dirty="0" err="1">
                <a:solidFill>
                  <a:schemeClr val="bg1"/>
                </a:solidFill>
                <a:latin typeface="+mn-lt"/>
              </a:rPr>
              <a:t>Kromer</a:t>
            </a:r>
            <a:r>
              <a:rPr lang="fr-FR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fr-FR" b="1" i="1" dirty="0">
                <a:solidFill>
                  <a:schemeClr val="bg1"/>
                </a:solidFill>
                <a:latin typeface="+mn-lt"/>
              </a:rPr>
              <a:t>et al</a:t>
            </a:r>
            <a:r>
              <a:rPr lang="fr-FR" b="1" dirty="0">
                <a:solidFill>
                  <a:schemeClr val="bg1"/>
                </a:solidFill>
                <a:latin typeface="+mn-lt"/>
              </a:rPr>
              <a:t>. </a:t>
            </a:r>
            <a:r>
              <a:rPr lang="fr-FR" b="1" dirty="0" err="1">
                <a:solidFill>
                  <a:schemeClr val="bg1"/>
                </a:solidFill>
                <a:latin typeface="+mn-lt"/>
              </a:rPr>
              <a:t>Sci</a:t>
            </a:r>
            <a:r>
              <a:rPr lang="fr-FR" b="1" dirty="0">
                <a:solidFill>
                  <a:schemeClr val="bg1"/>
                </a:solidFill>
                <a:latin typeface="+mn-lt"/>
              </a:rPr>
              <a:t> Rep. 2016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4D7E3D23-6413-4261-BADE-C6FA2612789B}"/>
              </a:ext>
            </a:extLst>
          </p:cNvPr>
          <p:cNvSpPr txBox="1"/>
          <p:nvPr/>
        </p:nvSpPr>
        <p:spPr>
          <a:xfrm>
            <a:off x="1506199" y="1148691"/>
            <a:ext cx="686406" cy="11849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7100" b="1" dirty="0"/>
              <a:t>♀</a:t>
            </a: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8CC49FE3-294C-4CC1-997D-582E250D264D}"/>
              </a:ext>
            </a:extLst>
          </p:cNvPr>
          <p:cNvSpPr txBox="1"/>
          <p:nvPr/>
        </p:nvSpPr>
        <p:spPr>
          <a:xfrm>
            <a:off x="5554031" y="1133302"/>
            <a:ext cx="82586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7200" b="1" dirty="0"/>
              <a:t>♂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67581CF-4635-40A5-98C4-F123814386B7}"/>
              </a:ext>
            </a:extLst>
          </p:cNvPr>
          <p:cNvSpPr/>
          <p:nvPr/>
        </p:nvSpPr>
        <p:spPr>
          <a:xfrm>
            <a:off x="5109263" y="1133302"/>
            <a:ext cx="4223337" cy="50038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38DA438-47A2-44B2-B148-0B5EC13FF1DA}"/>
              </a:ext>
            </a:extLst>
          </p:cNvPr>
          <p:cNvSpPr/>
          <p:nvPr/>
        </p:nvSpPr>
        <p:spPr>
          <a:xfrm>
            <a:off x="663542" y="1127124"/>
            <a:ext cx="4223337" cy="5003887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774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24C012-30A7-45FF-EA38-E0CF09CA63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172" y="365125"/>
            <a:ext cx="11865428" cy="1325563"/>
          </a:xfrm>
        </p:spPr>
        <p:txBody>
          <a:bodyPr/>
          <a:lstStyle/>
          <a:p>
            <a:pPr algn="ctr"/>
            <a:r>
              <a:rPr lang="en-US" dirty="0" err="1">
                <a:ea typeface="+mn-lt"/>
                <a:cs typeface="+mn-lt"/>
              </a:rPr>
              <a:t>meer</a:t>
            </a:r>
            <a:r>
              <a:rPr lang="en-US" dirty="0">
                <a:ea typeface="+mn-lt"/>
                <a:cs typeface="+mn-lt"/>
              </a:rPr>
              <a:t> HLA </a:t>
            </a:r>
            <a:r>
              <a:rPr lang="en-US" dirty="0" err="1">
                <a:ea typeface="+mn-lt"/>
                <a:cs typeface="+mn-lt"/>
              </a:rPr>
              <a:t>overeenkomsten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leiden</a:t>
            </a:r>
            <a:r>
              <a:rPr lang="en-US" dirty="0">
                <a:ea typeface="+mn-lt"/>
                <a:cs typeface="+mn-lt"/>
              </a:rPr>
              <a:t> tot </a:t>
            </a:r>
            <a:br>
              <a:rPr lang="en-US" dirty="0">
                <a:ea typeface="+mn-lt"/>
                <a:cs typeface="+mn-lt"/>
              </a:rPr>
            </a:br>
            <a:r>
              <a:rPr lang="en-US" dirty="0" err="1">
                <a:ea typeface="+mn-lt"/>
                <a:cs typeface="+mn-lt"/>
              </a:rPr>
              <a:t>langere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tijd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tussen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trouwen</a:t>
            </a:r>
            <a:r>
              <a:rPr lang="en-US" dirty="0">
                <a:ea typeface="+mn-lt"/>
                <a:cs typeface="+mn-lt"/>
              </a:rPr>
              <a:t> tot </a:t>
            </a:r>
            <a:r>
              <a:rPr lang="en-US" dirty="0" err="1">
                <a:ea typeface="+mn-lt"/>
                <a:cs typeface="+mn-lt"/>
              </a:rPr>
              <a:t>geboorte</a:t>
            </a:r>
            <a:endParaRPr lang="en-US" dirty="0"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6805E33-4987-F4F7-084F-813587C97FC8}"/>
              </a:ext>
            </a:extLst>
          </p:cNvPr>
          <p:cNvSpPr txBox="1"/>
          <p:nvPr/>
        </p:nvSpPr>
        <p:spPr>
          <a:xfrm>
            <a:off x="8311443" y="6378221"/>
            <a:ext cx="3878086" cy="37606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b="1" dirty="0">
                <a:solidFill>
                  <a:srgbClr val="FFFFFF"/>
                </a:solidFill>
                <a:ea typeface="+mn-lt"/>
                <a:cs typeface="+mn-lt"/>
              </a:rPr>
              <a:t>Ober </a:t>
            </a:r>
            <a:r>
              <a:rPr lang="en-US" b="1" i="1" dirty="0">
                <a:solidFill>
                  <a:srgbClr val="FFFFFF"/>
                </a:solidFill>
                <a:ea typeface="+mn-lt"/>
                <a:cs typeface="+mn-lt"/>
              </a:rPr>
              <a:t>et al</a:t>
            </a:r>
            <a:r>
              <a:rPr lang="en-US" b="1" dirty="0">
                <a:solidFill>
                  <a:srgbClr val="FFFFFF"/>
                </a:solidFill>
                <a:ea typeface="+mn-lt"/>
                <a:cs typeface="+mn-lt"/>
              </a:rPr>
              <a:t>. Am J Hum Genet; 1983</a:t>
            </a:r>
          </a:p>
        </p:txBody>
      </p:sp>
      <p:pic>
        <p:nvPicPr>
          <p:cNvPr id="4" name="Picture 5" descr="Table&#10;&#10;Description automatically generated">
            <a:extLst>
              <a:ext uri="{FF2B5EF4-FFF2-40B4-BE49-F238E27FC236}">
                <a16:creationId xmlns:a16="http://schemas.microsoft.com/office/drawing/2014/main" id="{884D7983-4909-BE63-B671-304708970A5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027" t="3828" r="8220" b="14115"/>
          <a:stretch/>
        </p:blipFill>
        <p:spPr>
          <a:xfrm>
            <a:off x="587828" y="1887539"/>
            <a:ext cx="10363209" cy="4105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81213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Matchis New 2018">
  <a:themeElements>
    <a:clrScheme name="Matchis">
      <a:dk1>
        <a:srgbClr val="008AB9"/>
      </a:dk1>
      <a:lt1>
        <a:srgbClr val="FFFFFF"/>
      </a:lt1>
      <a:dk2>
        <a:srgbClr val="008AB9"/>
      </a:dk2>
      <a:lt2>
        <a:srgbClr val="FFFFFF"/>
      </a:lt2>
      <a:accent1>
        <a:srgbClr val="008AB9"/>
      </a:accent1>
      <a:accent2>
        <a:srgbClr val="F39200"/>
      </a:accent2>
      <a:accent3>
        <a:srgbClr val="677886"/>
      </a:accent3>
      <a:accent4>
        <a:srgbClr val="B21317"/>
      </a:accent4>
      <a:accent5>
        <a:srgbClr val="417B41"/>
      </a:accent5>
      <a:accent6>
        <a:srgbClr val="2C3360"/>
      </a:accent6>
      <a:hlink>
        <a:srgbClr val="F39200"/>
      </a:hlink>
      <a:folHlink>
        <a:srgbClr val="F39200"/>
      </a:folHlink>
    </a:clrScheme>
    <a:fontScheme name="Custom 1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tchis New 2018" id="{546F4AEA-F45B-4B05-A7BD-1715363808DC}" vid="{41CBCD7C-189C-4D70-912D-71C97CB6723B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EA508B1C8F29941ADEF2F731B906B22" ma:contentTypeVersion="16" ma:contentTypeDescription="Create a new document." ma:contentTypeScope="" ma:versionID="3f03c4519324c5c8c223c15c1cf45657">
  <xsd:schema xmlns:xsd="http://www.w3.org/2001/XMLSchema" xmlns:xs="http://www.w3.org/2001/XMLSchema" xmlns:p="http://schemas.microsoft.com/office/2006/metadata/properties" xmlns:ns2="a8dae861-a43c-418a-be5c-e9cbac71f161" xmlns:ns3="58f0a99a-f47a-4f94-910a-245436c4404e" xmlns:ns4="8aac5d24-e1f2-44b1-b7fb-b2a0c1fe7397" targetNamespace="http://schemas.microsoft.com/office/2006/metadata/properties" ma:root="true" ma:fieldsID="5e881625888d7c4bdc22c9abe79702d5" ns2:_="" ns3:_="" ns4:_="">
    <xsd:import namespace="a8dae861-a43c-418a-be5c-e9cbac71f161"/>
    <xsd:import namespace="58f0a99a-f47a-4f94-910a-245436c4404e"/>
    <xsd:import namespace="8aac5d24-e1f2-44b1-b7fb-b2a0c1fe739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LengthInSeconds" minOccurs="0"/>
                <xsd:element ref="ns3:lcf76f155ced4ddcb4097134ff3c332f" minOccurs="0"/>
                <xsd:element ref="ns4:TaxCatchAll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8dae861-a43c-418a-be5c-e9cbac71f161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8f0a99a-f47a-4f94-910a-245436c4404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9f5bb8ae-d97d-485f-990e-997f267933b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aac5d24-e1f2-44b1-b7fb-b2a0c1fe7397" elementFormDefault="qualified">
    <xsd:import namespace="http://schemas.microsoft.com/office/2006/documentManagement/types"/>
    <xsd:import namespace="http://schemas.microsoft.com/office/infopath/2007/PartnerControls"/>
    <xsd:element name="TaxCatchAll" ma:index="22" nillable="true" ma:displayName="Taxonomy Catch All Column" ma:hidden="true" ma:list="{8b3a9aa0-9e47-4476-94b5-73b3ad4ce5ef}" ma:internalName="TaxCatchAll" ma:showField="CatchAllData" ma:web="a8dae861-a43c-418a-be5c-e9cbac71f16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8f0a99a-f47a-4f94-910a-245436c4404e">
      <Terms xmlns="http://schemas.microsoft.com/office/infopath/2007/PartnerControls"/>
    </lcf76f155ced4ddcb4097134ff3c332f>
    <TaxCatchAll xmlns="8aac5d24-e1f2-44b1-b7fb-b2a0c1fe7397" xsi:nil="true"/>
  </documentManagement>
</p:properties>
</file>

<file path=customXml/itemProps1.xml><?xml version="1.0" encoding="utf-8"?>
<ds:datastoreItem xmlns:ds="http://schemas.openxmlformats.org/officeDocument/2006/customXml" ds:itemID="{929404BE-2CAA-4964-8CB6-D70CA2FED00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8dae861-a43c-418a-be5c-e9cbac71f161"/>
    <ds:schemaRef ds:uri="58f0a99a-f47a-4f94-910a-245436c4404e"/>
    <ds:schemaRef ds:uri="8aac5d24-e1f2-44b1-b7fb-b2a0c1fe739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BF75DD6-2A56-40E7-A305-D2A90FB12E6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75893EB-6EF0-4EC8-BEBD-FF2660A1F112}">
  <ds:schemaRefs>
    <ds:schemaRef ds:uri="http://www.w3.org/XML/1998/namespace"/>
    <ds:schemaRef ds:uri="http://purl.org/dc/dcmitype/"/>
    <ds:schemaRef ds:uri="8aac5d24-e1f2-44b1-b7fb-b2a0c1fe7397"/>
    <ds:schemaRef ds:uri="http://schemas.microsoft.com/office/2006/metadata/properties"/>
    <ds:schemaRef ds:uri="http://schemas.microsoft.com/office/2006/documentManagement/types"/>
    <ds:schemaRef ds:uri="58f0a99a-f47a-4f94-910a-245436c4404e"/>
    <ds:schemaRef ds:uri="http://schemas.microsoft.com/office/infopath/2007/PartnerControls"/>
    <ds:schemaRef ds:uri="http://schemas.openxmlformats.org/package/2006/metadata/core-properties"/>
    <ds:schemaRef ds:uri="a8dae861-a43c-418a-be5c-e9cbac71f161"/>
    <ds:schemaRef ds:uri="http://purl.org/dc/terms/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onverwante donor search Biologie</Template>
  <TotalTime>1471</TotalTime>
  <Words>2121</Words>
  <Application>Microsoft Office PowerPoint</Application>
  <PresentationFormat>Widescreen</PresentationFormat>
  <Paragraphs>583</Paragraphs>
  <Slides>62</Slides>
  <Notes>34</Notes>
  <HiddenSlides>1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69" baseType="lpstr">
      <vt:lpstr>Arial</vt:lpstr>
      <vt:lpstr>Calibri</vt:lpstr>
      <vt:lpstr>Open Sans</vt:lpstr>
      <vt:lpstr>Segoe UI</vt:lpstr>
      <vt:lpstr>source_sans_proregular</vt:lpstr>
      <vt:lpstr>Times New Roman</vt:lpstr>
      <vt:lpstr>Matchis New 2018</vt:lpstr>
      <vt:lpstr>Vergeet Tinder, neem HLA  De perfecte (mis)match</vt:lpstr>
      <vt:lpstr>Inhoud van deze lezing</vt:lpstr>
      <vt:lpstr>HLA en partnerselectie</vt:lpstr>
      <vt:lpstr>PowerPoint Presentation</vt:lpstr>
      <vt:lpstr>snuffelen aan je partner: sweaty t-shirt study</vt:lpstr>
      <vt:lpstr>studieopzet – Wedekind et al. 1995</vt:lpstr>
      <vt:lpstr>een betere en intensere geursensatie  bij ongelijk HLA</vt:lpstr>
      <vt:lpstr>…en ze leefden nog lang en gelukkig…</vt:lpstr>
      <vt:lpstr>meer HLA overeenkomsten leiden tot  langere tijd tussen trouwen tot geboorte</vt:lpstr>
      <vt:lpstr>Patrick van Veen</vt:lpstr>
      <vt:lpstr>hoe en waarom?</vt:lpstr>
      <vt:lpstr>HLA &amp; AFWEER</vt:lpstr>
      <vt:lpstr>Verworven Afweer</vt:lpstr>
      <vt:lpstr>herkenning van pathogenen door T cellen </vt:lpstr>
      <vt:lpstr>Een T cel herkent stukjes eiwit in HLA</vt:lpstr>
      <vt:lpstr>Herpes Simplex Virus: epitopen en affiniteiten</vt:lpstr>
      <vt:lpstr>mutaties in verschillende organismen</vt:lpstr>
      <vt:lpstr>HLA is polymorf en polygeen</vt:lpstr>
      <vt:lpstr>HLA is polymorf en polygeen</vt:lpstr>
      <vt:lpstr>chromosoom 6 bevat meerdere HLA genen</vt:lpstr>
      <vt:lpstr>HLA kent zeer veel varianten</vt:lpstr>
      <vt:lpstr>PowerPoint Presentation</vt:lpstr>
      <vt:lpstr>HLA en stamceldonorselectie</vt:lpstr>
      <vt:lpstr>SCT: doorbraak in kanker immunotherapie</vt:lpstr>
      <vt:lpstr>stamceltransplantatie is een succesvolle levensreddende behandeling</vt:lpstr>
      <vt:lpstr>stamceltransplantatie leidt tot de dood bij ~30%  van de ontvangers</vt:lpstr>
      <vt:lpstr>Donorselectie en HLA</vt:lpstr>
      <vt:lpstr>Graft-versus-host ziekte</vt:lpstr>
      <vt:lpstr>Goede HLA matching levert een beter resultaat</vt:lpstr>
      <vt:lpstr>Welke HLA loci in de donorselectie?</vt:lpstr>
      <vt:lpstr>PowerPoint Presentation</vt:lpstr>
      <vt:lpstr>Stichting Matchis</vt:lpstr>
      <vt:lpstr>De Nederlandse Donor Database omvat &gt; 400.000 registraties (eind 2022)</vt:lpstr>
      <vt:lpstr>The world of stem-cell registries (n=138)</vt:lpstr>
      <vt:lpstr>We zoeken een geschikte donor</vt:lpstr>
      <vt:lpstr>HLA regio erft in &gt;90% van de gevallen als blok over -&gt; haplotypes</vt:lpstr>
      <vt:lpstr>HLA identieke stamceltransplantatie</vt:lpstr>
      <vt:lpstr>HLA familie analyse – voorbeeld</vt:lpstr>
      <vt:lpstr>Een ongerelateerde donoren - matching</vt:lpstr>
      <vt:lpstr>zijn er 10/10 matched donoren beschikbaar?</vt:lpstr>
      <vt:lpstr>zijn er 9/10 matched donoren beschikbaar?</vt:lpstr>
      <vt:lpstr>Non-HLA factoren</vt:lpstr>
      <vt:lpstr>kans op een match is afhankelijk van etniciteit</vt:lpstr>
      <vt:lpstr>25% van de Nederlandse populatie is van niet-westerse afkomst</vt:lpstr>
      <vt:lpstr>25% van de Nederlandse populatie is van niet-westerse afkomst</vt:lpstr>
      <vt:lpstr>Het belang van Nederlandse donoren</vt:lpstr>
      <vt:lpstr>Locale donoren doen het beter</vt:lpstr>
      <vt:lpstr>Map of the Dutch Diaspora: ~15 000 000</vt:lpstr>
      <vt:lpstr>Percentages of Dutch descent in the USA</vt:lpstr>
      <vt:lpstr>Haplotypes and assumed frequencies</vt:lpstr>
      <vt:lpstr>Haplotype frequency verification on WMDA datasets</vt:lpstr>
      <vt:lpstr>The haplotype maps geographically to a specific Dutch region</vt:lpstr>
      <vt:lpstr>samenvatting</vt:lpstr>
      <vt:lpstr>PowerPoint Presentation</vt:lpstr>
      <vt:lpstr>Placemats en youtube link</vt:lpstr>
      <vt:lpstr>HLA epitopen: de sleutel tot de juiste HLA (mis)match</vt:lpstr>
      <vt:lpstr>sneller transplanteren is beter dan wachten</vt:lpstr>
      <vt:lpstr>kans op een match is afhankelijk van etniciteit</vt:lpstr>
      <vt:lpstr> Geen MUD beschikbaar… navelstrengbloed transplantatie?</vt:lpstr>
      <vt:lpstr>Haploidentical donor Stem-cell transplantation</vt:lpstr>
      <vt:lpstr>Een haploidentieke donor is meestal beschikbaar</vt:lpstr>
      <vt:lpstr>mismatching helpt, ook in stamceltransplantaties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E.Spierings@umcutrecht.nl</dc:creator>
  <cp:lastModifiedBy>Spierings, H.T. (Eric)</cp:lastModifiedBy>
  <cp:revision>81</cp:revision>
  <dcterms:created xsi:type="dcterms:W3CDTF">2022-10-24T14:59:02Z</dcterms:created>
  <dcterms:modified xsi:type="dcterms:W3CDTF">2023-11-10T11:52:15Z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0x010100AEA508B1C8F29941ADEF2F731B906B22</vt:lpwstr>
  </property>
  <property fmtid="{D5CDD505-2E9C-101B-9397-08002B2CF9AE}" pid="3" name="ClassificationContentMarkingFooterLocations">
    <vt:lpwstr>Matchis New 2018:7</vt:lpwstr>
  </property>
  <property fmtid="{D5CDD505-2E9C-101B-9397-08002B2CF9AE}" pid="4" name="ClassificationContentMarkingFooterText">
    <vt:lpwstr>Sensitivity: Confidential</vt:lpwstr>
  </property>
  <property fmtid="{D5CDD505-2E9C-101B-9397-08002B2CF9AE}" pid="5" name="MSIP_Label_b47725b7-3590-4482-83d5-2d9bf2220781_Enabled">
    <vt:lpwstr>true</vt:lpwstr>
  </property>
  <property fmtid="{D5CDD505-2E9C-101B-9397-08002B2CF9AE}" pid="6" name="MSIP_Label_b47725b7-3590-4482-83d5-2d9bf2220781_SetDate">
    <vt:lpwstr>2023-01-12T10:17:02Z</vt:lpwstr>
  </property>
  <property fmtid="{D5CDD505-2E9C-101B-9397-08002B2CF9AE}" pid="7" name="MSIP_Label_b47725b7-3590-4482-83d5-2d9bf2220781_Method">
    <vt:lpwstr>Privileged</vt:lpwstr>
  </property>
  <property fmtid="{D5CDD505-2E9C-101B-9397-08002B2CF9AE}" pid="8" name="MSIP_Label_b47725b7-3590-4482-83d5-2d9bf2220781_Name">
    <vt:lpwstr>Public</vt:lpwstr>
  </property>
  <property fmtid="{D5CDD505-2E9C-101B-9397-08002B2CF9AE}" pid="9" name="MSIP_Label_b47725b7-3590-4482-83d5-2d9bf2220781_SiteId">
    <vt:lpwstr>daf443a8-1a8a-4b34-af50-e28bca4a706a</vt:lpwstr>
  </property>
  <property fmtid="{D5CDD505-2E9C-101B-9397-08002B2CF9AE}" pid="10" name="MSIP_Label_b47725b7-3590-4482-83d5-2d9bf2220781_ActionId">
    <vt:lpwstr>bedc0530-7626-4f42-a30c-2ec8e347761d</vt:lpwstr>
  </property>
  <property fmtid="{D5CDD505-2E9C-101B-9397-08002B2CF9AE}" pid="11" name="MSIP_Label_b47725b7-3590-4482-83d5-2d9bf2220781_ContentBits">
    <vt:lpwstr>0</vt:lpwstr>
  </property>
</Properties>
</file>