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3"/>
  </p:sldMasterIdLst>
  <p:notesMasterIdLst>
    <p:notesMasterId r:id="rId13"/>
  </p:notesMasterIdLst>
  <p:sldIdLst>
    <p:sldId id="588" r:id="rId4"/>
    <p:sldId id="963" r:id="rId5"/>
    <p:sldId id="675" r:id="rId6"/>
    <p:sldId id="949" r:id="rId7"/>
    <p:sldId id="961" r:id="rId8"/>
    <p:sldId id="953" r:id="rId9"/>
    <p:sldId id="952" r:id="rId10"/>
    <p:sldId id="955" r:id="rId11"/>
    <p:sldId id="9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CA2370-83F3-4B22-A9E2-83A6DF4309C1}" v="15" dt="2022-11-10T21:11:31.9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fke Oldenbeuving" userId="df7e42ba-24c3-40ea-807e-3bcaa065d3cf" providerId="ADAL" clId="{59CA2370-83F3-4B22-A9E2-83A6DF4309C1}"/>
    <pc:docChg chg="undo custSel addSld delSld modSld">
      <pc:chgData name="Aafke Oldenbeuving" userId="df7e42ba-24c3-40ea-807e-3bcaa065d3cf" providerId="ADAL" clId="{59CA2370-83F3-4B22-A9E2-83A6DF4309C1}" dt="2022-11-10T21:11:46.979" v="279" actId="255"/>
      <pc:docMkLst>
        <pc:docMk/>
      </pc:docMkLst>
      <pc:sldChg chg="modSp mod">
        <pc:chgData name="Aafke Oldenbeuving" userId="df7e42ba-24c3-40ea-807e-3bcaa065d3cf" providerId="ADAL" clId="{59CA2370-83F3-4B22-A9E2-83A6DF4309C1}" dt="2022-11-10T21:05:11.695" v="225" actId="1037"/>
        <pc:sldMkLst>
          <pc:docMk/>
          <pc:sldMk cId="2660392390" sldId="588"/>
        </pc:sldMkLst>
        <pc:spChg chg="mod">
          <ac:chgData name="Aafke Oldenbeuving" userId="df7e42ba-24c3-40ea-807e-3bcaa065d3cf" providerId="ADAL" clId="{59CA2370-83F3-4B22-A9E2-83A6DF4309C1}" dt="2022-11-10T21:05:04.552" v="207" actId="20577"/>
          <ac:spMkLst>
            <pc:docMk/>
            <pc:sldMk cId="2660392390" sldId="588"/>
            <ac:spMk id="17" creationId="{A89963A5-CA46-4188-AA16-AF5FDE576533}"/>
          </ac:spMkLst>
        </pc:spChg>
        <pc:picChg chg="mod">
          <ac:chgData name="Aafke Oldenbeuving" userId="df7e42ba-24c3-40ea-807e-3bcaa065d3cf" providerId="ADAL" clId="{59CA2370-83F3-4B22-A9E2-83A6DF4309C1}" dt="2022-11-10T21:05:11.695" v="225" actId="1037"/>
          <ac:picMkLst>
            <pc:docMk/>
            <pc:sldMk cId="2660392390" sldId="588"/>
            <ac:picMk id="10" creationId="{36F796A3-925B-8BD9-F6F3-FE0E541889F6}"/>
          </ac:picMkLst>
        </pc:picChg>
      </pc:sldChg>
      <pc:sldChg chg="delSp modSp mod">
        <pc:chgData name="Aafke Oldenbeuving" userId="df7e42ba-24c3-40ea-807e-3bcaa065d3cf" providerId="ADAL" clId="{59CA2370-83F3-4B22-A9E2-83A6DF4309C1}" dt="2022-11-10T21:11:31.956" v="278" actId="1076"/>
        <pc:sldMkLst>
          <pc:docMk/>
          <pc:sldMk cId="3861381623" sldId="675"/>
        </pc:sldMkLst>
        <pc:spChg chg="mod">
          <ac:chgData name="Aafke Oldenbeuving" userId="df7e42ba-24c3-40ea-807e-3bcaa065d3cf" providerId="ADAL" clId="{59CA2370-83F3-4B22-A9E2-83A6DF4309C1}" dt="2022-11-10T21:09:05.763" v="241" actId="255"/>
          <ac:spMkLst>
            <pc:docMk/>
            <pc:sldMk cId="3861381623" sldId="675"/>
            <ac:spMk id="55" creationId="{67E9B25B-1381-47C0-ADA6-ED8A63E96028}"/>
          </ac:spMkLst>
        </pc:spChg>
        <pc:picChg chg="del">
          <ac:chgData name="Aafke Oldenbeuving" userId="df7e42ba-24c3-40ea-807e-3bcaa065d3cf" providerId="ADAL" clId="{59CA2370-83F3-4B22-A9E2-83A6DF4309C1}" dt="2022-11-10T21:08:01.150" v="237" actId="478"/>
          <ac:picMkLst>
            <pc:docMk/>
            <pc:sldMk cId="3861381623" sldId="675"/>
            <ac:picMk id="4" creationId="{E7D40142-9094-4448-B9FE-9188FB12637F}"/>
          </ac:picMkLst>
        </pc:picChg>
        <pc:picChg chg="mod">
          <ac:chgData name="Aafke Oldenbeuving" userId="df7e42ba-24c3-40ea-807e-3bcaa065d3cf" providerId="ADAL" clId="{59CA2370-83F3-4B22-A9E2-83A6DF4309C1}" dt="2022-11-10T21:11:31.956" v="278" actId="1076"/>
          <ac:picMkLst>
            <pc:docMk/>
            <pc:sldMk cId="3861381623" sldId="675"/>
            <ac:picMk id="1028" creationId="{01F1C9D7-A6C6-4846-BA89-100B564AFDF1}"/>
          </ac:picMkLst>
        </pc:picChg>
      </pc:sldChg>
      <pc:sldChg chg="modSp mod">
        <pc:chgData name="Aafke Oldenbeuving" userId="df7e42ba-24c3-40ea-807e-3bcaa065d3cf" providerId="ADAL" clId="{59CA2370-83F3-4B22-A9E2-83A6DF4309C1}" dt="2022-11-10T21:09:42.106" v="246" actId="1037"/>
        <pc:sldMkLst>
          <pc:docMk/>
          <pc:sldMk cId="1438523886" sldId="949"/>
        </pc:sldMkLst>
        <pc:spChg chg="mod">
          <ac:chgData name="Aafke Oldenbeuving" userId="df7e42ba-24c3-40ea-807e-3bcaa065d3cf" providerId="ADAL" clId="{59CA2370-83F3-4B22-A9E2-83A6DF4309C1}" dt="2022-11-10T21:02:24.495" v="73" actId="20577"/>
          <ac:spMkLst>
            <pc:docMk/>
            <pc:sldMk cId="1438523886" sldId="949"/>
            <ac:spMk id="6" creationId="{DCB130D7-0DD5-450A-F671-D4A71696EFF3}"/>
          </ac:spMkLst>
        </pc:spChg>
        <pc:spChg chg="mod">
          <ac:chgData name="Aafke Oldenbeuving" userId="df7e42ba-24c3-40ea-807e-3bcaa065d3cf" providerId="ADAL" clId="{59CA2370-83F3-4B22-A9E2-83A6DF4309C1}" dt="2022-11-10T21:08:58.594" v="240" actId="255"/>
          <ac:spMkLst>
            <pc:docMk/>
            <pc:sldMk cId="1438523886" sldId="949"/>
            <ac:spMk id="10" creationId="{81B9F018-6EEF-418E-B0BD-C4DF391322FE}"/>
          </ac:spMkLst>
        </pc:spChg>
        <pc:picChg chg="mod">
          <ac:chgData name="Aafke Oldenbeuving" userId="df7e42ba-24c3-40ea-807e-3bcaa065d3cf" providerId="ADAL" clId="{59CA2370-83F3-4B22-A9E2-83A6DF4309C1}" dt="2022-11-10T21:09:42.106" v="246" actId="1037"/>
          <ac:picMkLst>
            <pc:docMk/>
            <pc:sldMk cId="1438523886" sldId="949"/>
            <ac:picMk id="5" creationId="{ED7471DD-F0C5-78F9-E8A5-5CFD7CBC66D1}"/>
          </ac:picMkLst>
        </pc:picChg>
      </pc:sldChg>
      <pc:sldChg chg="addSp delSp modSp mod">
        <pc:chgData name="Aafke Oldenbeuving" userId="df7e42ba-24c3-40ea-807e-3bcaa065d3cf" providerId="ADAL" clId="{59CA2370-83F3-4B22-A9E2-83A6DF4309C1}" dt="2022-11-10T21:10:40.385" v="249" actId="14100"/>
        <pc:sldMkLst>
          <pc:docMk/>
          <pc:sldMk cId="1984817666" sldId="952"/>
        </pc:sldMkLst>
        <pc:spChg chg="mod">
          <ac:chgData name="Aafke Oldenbeuving" userId="df7e42ba-24c3-40ea-807e-3bcaa065d3cf" providerId="ADAL" clId="{59CA2370-83F3-4B22-A9E2-83A6DF4309C1}" dt="2022-11-10T21:10:40.385" v="249" actId="14100"/>
          <ac:spMkLst>
            <pc:docMk/>
            <pc:sldMk cId="1984817666" sldId="952"/>
            <ac:spMk id="2" creationId="{0500C4C6-E98A-19CE-CE30-8817D09036F3}"/>
          </ac:spMkLst>
        </pc:spChg>
        <pc:spChg chg="add mod">
          <ac:chgData name="Aafke Oldenbeuving" userId="df7e42ba-24c3-40ea-807e-3bcaa065d3cf" providerId="ADAL" clId="{59CA2370-83F3-4B22-A9E2-83A6DF4309C1}" dt="2022-11-10T21:06:14.080" v="227" actId="14100"/>
          <ac:spMkLst>
            <pc:docMk/>
            <pc:sldMk cId="1984817666" sldId="952"/>
            <ac:spMk id="3" creationId="{7DD4BE70-F332-5FBF-9253-D7C76F91E399}"/>
          </ac:spMkLst>
        </pc:spChg>
        <pc:picChg chg="mod">
          <ac:chgData name="Aafke Oldenbeuving" userId="df7e42ba-24c3-40ea-807e-3bcaa065d3cf" providerId="ADAL" clId="{59CA2370-83F3-4B22-A9E2-83A6DF4309C1}" dt="2022-11-10T21:06:37.357" v="231" actId="1076"/>
          <ac:picMkLst>
            <pc:docMk/>
            <pc:sldMk cId="1984817666" sldId="952"/>
            <ac:picMk id="4" creationId="{E8AFAF38-C0A1-719D-D991-80C1BB5D8C21}"/>
          </ac:picMkLst>
        </pc:picChg>
        <pc:picChg chg="del">
          <ac:chgData name="Aafke Oldenbeuving" userId="df7e42ba-24c3-40ea-807e-3bcaa065d3cf" providerId="ADAL" clId="{59CA2370-83F3-4B22-A9E2-83A6DF4309C1}" dt="2022-11-10T21:03:29.718" v="102" actId="478"/>
          <ac:picMkLst>
            <pc:docMk/>
            <pc:sldMk cId="1984817666" sldId="952"/>
            <ac:picMk id="5" creationId="{69A0089F-8BD4-23DB-D98A-A8CEC7A401F5}"/>
          </ac:picMkLst>
        </pc:picChg>
        <pc:picChg chg="add mod">
          <ac:chgData name="Aafke Oldenbeuving" userId="df7e42ba-24c3-40ea-807e-3bcaa065d3cf" providerId="ADAL" clId="{59CA2370-83F3-4B22-A9E2-83A6DF4309C1}" dt="2022-11-10T21:06:35.827" v="230" actId="1076"/>
          <ac:picMkLst>
            <pc:docMk/>
            <pc:sldMk cId="1984817666" sldId="952"/>
            <ac:picMk id="1028" creationId="{CA4E00AE-9F8A-A4F1-F8AE-BF5CA73EBC4A}"/>
          </ac:picMkLst>
        </pc:picChg>
        <pc:picChg chg="del">
          <ac:chgData name="Aafke Oldenbeuving" userId="df7e42ba-24c3-40ea-807e-3bcaa065d3cf" providerId="ADAL" clId="{59CA2370-83F3-4B22-A9E2-83A6DF4309C1}" dt="2022-11-10T21:03:27.884" v="101" actId="478"/>
          <ac:picMkLst>
            <pc:docMk/>
            <pc:sldMk cId="1984817666" sldId="952"/>
            <ac:picMk id="3074" creationId="{24B01FBB-B7DB-B4A4-3E34-C6BAD29A4936}"/>
          </ac:picMkLst>
        </pc:picChg>
        <pc:picChg chg="mod">
          <ac:chgData name="Aafke Oldenbeuving" userId="df7e42ba-24c3-40ea-807e-3bcaa065d3cf" providerId="ADAL" clId="{59CA2370-83F3-4B22-A9E2-83A6DF4309C1}" dt="2022-11-10T21:06:39.123" v="232" actId="1076"/>
          <ac:picMkLst>
            <pc:docMk/>
            <pc:sldMk cId="1984817666" sldId="952"/>
            <ac:picMk id="3076" creationId="{8A40A96E-5660-690C-E9F9-00A4AED30771}"/>
          </ac:picMkLst>
        </pc:picChg>
      </pc:sldChg>
      <pc:sldChg chg="modSp mod">
        <pc:chgData name="Aafke Oldenbeuving" userId="df7e42ba-24c3-40ea-807e-3bcaa065d3cf" providerId="ADAL" clId="{59CA2370-83F3-4B22-A9E2-83A6DF4309C1}" dt="2022-11-10T21:10:28.791" v="247" actId="255"/>
        <pc:sldMkLst>
          <pc:docMk/>
          <pc:sldMk cId="2876428205" sldId="953"/>
        </pc:sldMkLst>
        <pc:spChg chg="mod">
          <ac:chgData name="Aafke Oldenbeuving" userId="df7e42ba-24c3-40ea-807e-3bcaa065d3cf" providerId="ADAL" clId="{59CA2370-83F3-4B22-A9E2-83A6DF4309C1}" dt="2022-11-10T21:10:28.791" v="247" actId="255"/>
          <ac:spMkLst>
            <pc:docMk/>
            <pc:sldMk cId="2876428205" sldId="953"/>
            <ac:spMk id="2" creationId="{4472ACD5-89D5-84DD-AC62-8D04BB5CFC0C}"/>
          </ac:spMkLst>
        </pc:spChg>
      </pc:sldChg>
      <pc:sldChg chg="addSp delSp modSp mod">
        <pc:chgData name="Aafke Oldenbeuving" userId="df7e42ba-24c3-40ea-807e-3bcaa065d3cf" providerId="ADAL" clId="{59CA2370-83F3-4B22-A9E2-83A6DF4309C1}" dt="2022-11-10T21:10:53.026" v="250" actId="255"/>
        <pc:sldMkLst>
          <pc:docMk/>
          <pc:sldMk cId="2047372527" sldId="955"/>
        </pc:sldMkLst>
        <pc:spChg chg="mod">
          <ac:chgData name="Aafke Oldenbeuving" userId="df7e42ba-24c3-40ea-807e-3bcaa065d3cf" providerId="ADAL" clId="{59CA2370-83F3-4B22-A9E2-83A6DF4309C1}" dt="2022-11-10T21:10:53.026" v="250" actId="255"/>
          <ac:spMkLst>
            <pc:docMk/>
            <pc:sldMk cId="2047372527" sldId="955"/>
            <ac:spMk id="2" creationId="{22864031-A0D7-4F29-7CEC-2F57B3300617}"/>
          </ac:spMkLst>
        </pc:spChg>
        <pc:spChg chg="mod">
          <ac:chgData name="Aafke Oldenbeuving" userId="df7e42ba-24c3-40ea-807e-3bcaa065d3cf" providerId="ADAL" clId="{59CA2370-83F3-4B22-A9E2-83A6DF4309C1}" dt="2022-11-10T21:04:12.783" v="170" actId="20577"/>
          <ac:spMkLst>
            <pc:docMk/>
            <pc:sldMk cId="2047372527" sldId="955"/>
            <ac:spMk id="3" creationId="{08834EC5-5CFC-F2C8-B535-8C190FD60BA2}"/>
          </ac:spMkLst>
        </pc:spChg>
        <pc:picChg chg="mod">
          <ac:chgData name="Aafke Oldenbeuving" userId="df7e42ba-24c3-40ea-807e-3bcaa065d3cf" providerId="ADAL" clId="{59CA2370-83F3-4B22-A9E2-83A6DF4309C1}" dt="2022-11-10T21:04:23.264" v="171" actId="1076"/>
          <ac:picMkLst>
            <pc:docMk/>
            <pc:sldMk cId="2047372527" sldId="955"/>
            <ac:picMk id="4" creationId="{11396853-5652-093E-C12F-B521A7A96918}"/>
          </ac:picMkLst>
        </pc:picChg>
        <pc:picChg chg="del">
          <ac:chgData name="Aafke Oldenbeuving" userId="df7e42ba-24c3-40ea-807e-3bcaa065d3cf" providerId="ADAL" clId="{59CA2370-83F3-4B22-A9E2-83A6DF4309C1}" dt="2022-11-10T21:03:41.190" v="106" actId="478"/>
          <ac:picMkLst>
            <pc:docMk/>
            <pc:sldMk cId="2047372527" sldId="955"/>
            <ac:picMk id="5" creationId="{2B17896E-AB6A-463A-8C51-1224071F8E76}"/>
          </ac:picMkLst>
        </pc:picChg>
        <pc:picChg chg="add mod">
          <ac:chgData name="Aafke Oldenbeuving" userId="df7e42ba-24c3-40ea-807e-3bcaa065d3cf" providerId="ADAL" clId="{59CA2370-83F3-4B22-A9E2-83A6DF4309C1}" dt="2022-11-10T21:06:49.008" v="234" actId="1076"/>
          <ac:picMkLst>
            <pc:docMk/>
            <pc:sldMk cId="2047372527" sldId="955"/>
            <ac:picMk id="6" creationId="{ED3F7A57-BD70-29F4-7078-08D4D45EAACD}"/>
          </ac:picMkLst>
        </pc:picChg>
      </pc:sldChg>
      <pc:sldChg chg="modSp mod">
        <pc:chgData name="Aafke Oldenbeuving" userId="df7e42ba-24c3-40ea-807e-3bcaa065d3cf" providerId="ADAL" clId="{59CA2370-83F3-4B22-A9E2-83A6DF4309C1}" dt="2022-11-10T21:02:55.518" v="97" actId="20577"/>
        <pc:sldMkLst>
          <pc:docMk/>
          <pc:sldMk cId="3509753367" sldId="961"/>
        </pc:sldMkLst>
        <pc:spChg chg="mod">
          <ac:chgData name="Aafke Oldenbeuving" userId="df7e42ba-24c3-40ea-807e-3bcaa065d3cf" providerId="ADAL" clId="{59CA2370-83F3-4B22-A9E2-83A6DF4309C1}" dt="2022-11-10T21:02:55.518" v="97" actId="20577"/>
          <ac:spMkLst>
            <pc:docMk/>
            <pc:sldMk cId="3509753367" sldId="961"/>
            <ac:spMk id="5" creationId="{31F3216A-EC6A-E5FB-FC90-C376BCABC283}"/>
          </ac:spMkLst>
        </pc:spChg>
      </pc:sldChg>
      <pc:sldChg chg="modSp mod">
        <pc:chgData name="Aafke Oldenbeuving" userId="df7e42ba-24c3-40ea-807e-3bcaa065d3cf" providerId="ADAL" clId="{59CA2370-83F3-4B22-A9E2-83A6DF4309C1}" dt="2022-11-10T21:04:46.296" v="174" actId="1076"/>
        <pc:sldMkLst>
          <pc:docMk/>
          <pc:sldMk cId="2166280419" sldId="963"/>
        </pc:sldMkLst>
        <pc:graphicFrameChg chg="mod">
          <ac:chgData name="Aafke Oldenbeuving" userId="df7e42ba-24c3-40ea-807e-3bcaa065d3cf" providerId="ADAL" clId="{59CA2370-83F3-4B22-A9E2-83A6DF4309C1}" dt="2022-11-10T21:04:46.296" v="174" actId="1076"/>
          <ac:graphicFrameMkLst>
            <pc:docMk/>
            <pc:sldMk cId="2166280419" sldId="963"/>
            <ac:graphicFrameMk id="4" creationId="{80542237-F0D0-780E-CB86-8BB8D899330F}"/>
          </ac:graphicFrameMkLst>
        </pc:graphicFrameChg>
      </pc:sldChg>
      <pc:sldChg chg="del">
        <pc:chgData name="Aafke Oldenbeuving" userId="df7e42ba-24c3-40ea-807e-3bcaa065d3cf" providerId="ADAL" clId="{59CA2370-83F3-4B22-A9E2-83A6DF4309C1}" dt="2022-11-10T21:04:30.438" v="172" actId="47"/>
        <pc:sldMkLst>
          <pc:docMk/>
          <pc:sldMk cId="4174832694" sldId="965"/>
        </pc:sldMkLst>
      </pc:sldChg>
      <pc:sldChg chg="del">
        <pc:chgData name="Aafke Oldenbeuving" userId="df7e42ba-24c3-40ea-807e-3bcaa065d3cf" providerId="ADAL" clId="{59CA2370-83F3-4B22-A9E2-83A6DF4309C1}" dt="2022-11-10T21:04:32.376" v="173" actId="47"/>
        <pc:sldMkLst>
          <pc:docMk/>
          <pc:sldMk cId="3731542795" sldId="968"/>
        </pc:sldMkLst>
      </pc:sldChg>
      <pc:sldChg chg="del">
        <pc:chgData name="Aafke Oldenbeuving" userId="df7e42ba-24c3-40ea-807e-3bcaa065d3cf" providerId="ADAL" clId="{59CA2370-83F3-4B22-A9E2-83A6DF4309C1}" dt="2022-11-10T21:02:40.821" v="74" actId="47"/>
        <pc:sldMkLst>
          <pc:docMk/>
          <pc:sldMk cId="352793731" sldId="969"/>
        </pc:sldMkLst>
      </pc:sldChg>
      <pc:sldChg chg="modSp add del mod">
        <pc:chgData name="Aafke Oldenbeuving" userId="df7e42ba-24c3-40ea-807e-3bcaa065d3cf" providerId="ADAL" clId="{59CA2370-83F3-4B22-A9E2-83A6DF4309C1}" dt="2022-11-10T21:11:46.979" v="279" actId="255"/>
        <pc:sldMkLst>
          <pc:docMk/>
          <pc:sldMk cId="1004414069" sldId="972"/>
        </pc:sldMkLst>
        <pc:spChg chg="mod">
          <ac:chgData name="Aafke Oldenbeuving" userId="df7e42ba-24c3-40ea-807e-3bcaa065d3cf" providerId="ADAL" clId="{59CA2370-83F3-4B22-A9E2-83A6DF4309C1}" dt="2022-11-10T21:11:46.979" v="279" actId="255"/>
          <ac:spMkLst>
            <pc:docMk/>
            <pc:sldMk cId="1004414069" sldId="972"/>
            <ac:spMk id="2" creationId="{0C4E7040-650C-437B-A8A9-CE0E4CA3370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9E98B-86E0-4D6E-90AF-C1EA58FC4192}" type="datetimeFigureOut">
              <a:rPr lang="nl-NL" smtClean="0"/>
              <a:t>10-11-2022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0EADF-8C40-4D4B-9FE9-A1BB7C93FD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0016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Nieuwe syllabus havo 2024 (start nu), vwo 2025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D1ED9-8C74-498E-8889-D5723CD4268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8824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D1ED9-8C74-498E-8889-D5723CD4268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8637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D1ED9-8C74-498E-8889-D5723CD4268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70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effectLst/>
                <a:latin typeface="Segoe UI" panose="020B0502040204020203" pitchFamily="34" charset="0"/>
              </a:rPr>
              <a:t>Bij toelichting dia belangrijk te vermelden dat fase 2-4 niet zo lineair zijn als deze praatplaat indiceert + dat 4 alleen geldt voor vakken met </a:t>
            </a:r>
            <a:r>
              <a:rPr lang="nl-NL" sz="1200" dirty="0" err="1">
                <a:effectLst/>
                <a:latin typeface="Segoe UI" panose="020B0502040204020203" pitchFamily="34" charset="0"/>
              </a:rPr>
              <a:t>ce</a:t>
            </a:r>
            <a:r>
              <a:rPr lang="nl-NL" sz="1200" dirty="0">
                <a:effectLst/>
                <a:latin typeface="Segoe UI" panose="020B0502040204020203" pitchFamily="34" charset="0"/>
              </a:rPr>
              <a:t>-se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D1ED9-8C74-498E-8889-D5723CD4268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472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D1ED9-8C74-498E-8889-D5723CD4268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261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399AD7-57C0-4A4C-BF9B-049A573ACC61}"/>
              </a:ext>
            </a:extLst>
          </p:cNvPr>
          <p:cNvSpPr/>
          <p:nvPr/>
        </p:nvSpPr>
        <p:spPr>
          <a:xfrm>
            <a:off x="-167425" y="-125569"/>
            <a:ext cx="12526850" cy="7109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8BD041-32CD-B74D-B516-028BB71DF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946" y="830243"/>
            <a:ext cx="907256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9E651A-E02E-194C-811A-596526444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7067" y="1617689"/>
            <a:ext cx="7541200" cy="2182159"/>
          </a:xfrm>
        </p:spPr>
        <p:txBody>
          <a:bodyPr anchor="b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FAFE9-F3A4-1645-9D35-AA450A371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9391" y="3938673"/>
            <a:ext cx="7538835" cy="8901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069A28-B2A0-8A4E-AA44-A2F94B412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000" y="572944"/>
            <a:ext cx="1300576" cy="73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FF2DE9-799E-FC41-BF64-2092C1525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167" y="783044"/>
            <a:ext cx="34671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28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4DB1-5B90-1F4F-A1C5-F5125ED16A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788674"/>
            <a:ext cx="10442575" cy="2899867"/>
          </a:xfrm>
        </p:spPr>
        <p:txBody>
          <a:bodyPr>
            <a:normAutofit/>
          </a:bodyPr>
          <a:lstStyle>
            <a:lvl1pPr algn="ctr">
              <a:defRPr sz="66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“Click to edit Quote style”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6DE374-5A9A-6B4D-BC4C-BE5DC9D570C3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756651" y="4688541"/>
            <a:ext cx="2593975" cy="828019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1600" b="0" i="0">
                <a:solidFill>
                  <a:schemeClr val="accent3"/>
                </a:solidFill>
                <a:latin typeface="Gotham Book" panose="02000604040000020004" pitchFamily="2" charset="-128"/>
                <a:ea typeface="Gotham Book" panose="02000604040000020004" pitchFamily="2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Source /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12A60-1C2D-3A4C-A476-B789456FE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259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13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E6981C-B70A-0D49-A098-EB54BBD99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7" t="43778" r="7375" b="22000"/>
          <a:stretch/>
        </p:blipFill>
        <p:spPr>
          <a:xfrm>
            <a:off x="-259081" y="-228830"/>
            <a:ext cx="12893841" cy="7300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924DB1-5B90-1F4F-A1C5-F5125ED16A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6733" y="1788674"/>
            <a:ext cx="8485508" cy="2899867"/>
          </a:xfrm>
        </p:spPr>
        <p:txBody>
          <a:bodyPr>
            <a:normAutofit/>
          </a:bodyPr>
          <a:lstStyle>
            <a:lvl1pPr algn="ctr">
              <a:defRPr sz="4400" b="1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“Click to edit Quote style”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6DE374-5A9A-6B4D-BC4C-BE5DC9D570C3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2499" y="4826642"/>
            <a:ext cx="2593975" cy="82801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0" i="0">
                <a:solidFill>
                  <a:schemeClr val="accent3"/>
                </a:solidFill>
                <a:latin typeface="Gotham Book" panose="02000604040000020004" pitchFamily="2" charset="-128"/>
                <a:ea typeface="Gotham Book" panose="02000604040000020004" pitchFamily="2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Source / author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926D16-266C-F742-92EE-ED18A9D08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076" y="6152410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7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5B8EB-87CB-FC41-AB08-B1F71B057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A322D-37C8-EA40-96FD-2EE53D0FA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1182" y="6257954"/>
            <a:ext cx="749593" cy="365125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8D2CB-1D75-4E4C-8BC1-8971A0FD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28" b="66543"/>
          <a:stretch/>
        </p:blipFill>
        <p:spPr>
          <a:xfrm>
            <a:off x="-1988821" y="-1011289"/>
            <a:ext cx="16893699" cy="1331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07DB37-9BD9-7E4A-A457-8A6A3D6DA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259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64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27F26DA-A0FF-384F-B120-039485700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92" t="37011" r="24049" b="31094"/>
          <a:stretch/>
        </p:blipFill>
        <p:spPr>
          <a:xfrm>
            <a:off x="6829122" y="-3358211"/>
            <a:ext cx="6127459" cy="10216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1D62C8-5235-6D4B-AD9B-D195A847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6800"/>
            <a:ext cx="5622289" cy="1061875"/>
          </a:xfrm>
        </p:spPr>
        <p:txBody>
          <a:bodyPr anchor="b" anchorCtr="0">
            <a:no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047BA-DCD0-0340-9D71-4A8EA77D74D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193959"/>
            <a:ext cx="2742604" cy="828019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short Caption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68A963-0C38-1749-926D-358B9AF8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8471" y="6257954"/>
            <a:ext cx="274260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807D65-CC4E-1B4C-BAC5-8BBF309F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2618" y="6257954"/>
            <a:ext cx="716672" cy="365125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36BF039-03E1-4440-B1D0-BFF5623154CC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16747" y="3021980"/>
            <a:ext cx="2742604" cy="29279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2769E28-4C8B-6D42-9FCE-C2111DA691D2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719473" y="3021980"/>
            <a:ext cx="2742604" cy="29279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3CC3022-17B7-FE48-A2BA-A056935AF06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3726686" y="2193959"/>
            <a:ext cx="2742604" cy="828019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short Caption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522044-96D0-084F-A371-18FC9AC4BB4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80242" y="206829"/>
            <a:ext cx="4889518" cy="6444342"/>
          </a:xfrm>
        </p:spPr>
        <p:txBody>
          <a:bodyPr vert="vert" anchor="t" anchorCtr="1"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AAF588-3B1A-D741-BFA4-2929AF082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89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53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5419-82D9-0046-A62C-931F2363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230" y="908050"/>
            <a:ext cx="4930166" cy="11493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5CC82-F309-0640-98C2-89AE8AFA02D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55230" y="2057400"/>
            <a:ext cx="4930166" cy="84134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9DCEAC5-CD8D-3D4B-95D7-F2811806E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4470" y="6257954"/>
            <a:ext cx="2766917" cy="365125"/>
          </a:xfrm>
        </p:spPr>
        <p:txBody>
          <a:bodyPr/>
          <a:lstStyle>
            <a:lvl1pPr algn="r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B23ED07-6AAC-DA47-B1DF-7F1B43BF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3985" y="6257954"/>
            <a:ext cx="666790" cy="365125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8F6166D-3E4F-E64C-9D05-28007270C0F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455229" y="3206750"/>
            <a:ext cx="4930166" cy="274320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Gotham Book" panose="02000604040000020004" pitchFamily="2" charset="-128"/>
                <a:ea typeface="Gotham Book" panose="02000604040000020004" pitchFamily="2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49D4F0-CB2C-4D48-8B1B-58A8F9748E74}"/>
              </a:ext>
            </a:extLst>
          </p:cNvPr>
          <p:cNvSpPr/>
          <p:nvPr/>
        </p:nvSpPr>
        <p:spPr>
          <a:xfrm>
            <a:off x="0" y="0"/>
            <a:ext cx="605245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31DE3D4-F90E-8747-8B4E-EA70B6B309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1480" y="908050"/>
            <a:ext cx="4450178" cy="50419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C3969C-9174-0A4D-BCD7-BC08579BA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30205" y="-806951"/>
            <a:ext cx="12459816" cy="9017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021AC-7053-DE4D-8B81-C1F8FC070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667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10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FA7B48-F30E-BC41-B052-BE14C727D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5A29F-C408-BE4F-BB6E-07F5A2EBB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1162745-C1D2-F749-8B63-44D572119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4470" y="6257954"/>
            <a:ext cx="2755343" cy="365125"/>
          </a:xfrm>
        </p:spPr>
        <p:txBody>
          <a:bodyPr/>
          <a:lstStyle>
            <a:lvl1pPr algn="r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A6CE894-A7D8-364D-B385-F22CD1EC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5559" y="6257954"/>
            <a:ext cx="655216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1B00F-B31F-BA4E-8A24-A84D97F9C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5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33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C22DF-32BD-944B-8151-928AA27E2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5431"/>
            <a:ext cx="9500243" cy="10552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73E1C-1D67-3A4D-8D84-A9953EDEC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55892" y="1825625"/>
            <a:ext cx="1797908" cy="41243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896895F-8491-1740-AAD7-B7E12DF5F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4470" y="6257954"/>
            <a:ext cx="2720619" cy="365125"/>
          </a:xfrm>
        </p:spPr>
        <p:txBody>
          <a:bodyPr/>
          <a:lstStyle>
            <a:lvl1pPr algn="r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C5F36BC-35B4-294D-9A02-70EB3FDC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7686" y="6257954"/>
            <a:ext cx="713089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80589C-68E1-2445-85AF-0839A73108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1225" y="1825625"/>
            <a:ext cx="8553450" cy="4124325"/>
          </a:xfrm>
        </p:spPr>
        <p:txBody>
          <a:bodyPr anchor="ctr" anchorCtr="1"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937839-E6F5-0D40-8CD8-E39EFA83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2" t="54369" r="19211" b="29575"/>
          <a:stretch/>
        </p:blipFill>
        <p:spPr>
          <a:xfrm rot="5400000">
            <a:off x="9869214" y="3611666"/>
            <a:ext cx="4124326" cy="552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174694-4C4F-2844-BD08-89D1CB066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25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27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59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32507C-E586-4718-E993-678A5E38F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93B459-C08D-2ADA-6C0C-DCE073D1B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3C7864-A1F2-BD4A-9FCC-6E1D3423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263E-DF3E-45CB-82EA-ECB1378C957C}" type="datetimeFigureOut">
              <a:rPr lang="nl-NL" smtClean="0"/>
              <a:t>10-11-2022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5D4DDE9-6549-CD8F-C800-FE19D660E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41A0CF-02AC-5049-0840-C82AC967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9A87-FE99-4506-9D7F-C2BA28B19455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C21F613-4024-5EFF-6E21-20DCA099C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231" y="5365526"/>
            <a:ext cx="2150092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5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609555" indent="0">
              <a:buNone/>
              <a:defRPr sz="3733"/>
            </a:lvl2pPr>
            <a:lvl3pPr marL="1219110" indent="0">
              <a:buNone/>
              <a:defRPr sz="3200"/>
            </a:lvl3pPr>
            <a:lvl4pPr marL="1828664" indent="0">
              <a:buNone/>
              <a:defRPr sz="2667"/>
            </a:lvl4pPr>
            <a:lvl5pPr marL="2438218" indent="0">
              <a:buNone/>
              <a:defRPr sz="2667"/>
            </a:lvl5pPr>
            <a:lvl6pPr marL="3047772" indent="0">
              <a:buNone/>
              <a:defRPr sz="2667"/>
            </a:lvl6pPr>
            <a:lvl7pPr marL="3657327" indent="0">
              <a:buNone/>
              <a:defRPr sz="2667"/>
            </a:lvl7pPr>
            <a:lvl8pPr marL="4266880" indent="0">
              <a:buNone/>
              <a:defRPr sz="2667"/>
            </a:lvl8pPr>
            <a:lvl9pPr marL="4876435" indent="0">
              <a:buNone/>
              <a:defRPr sz="2667"/>
            </a:lvl9pPr>
          </a:lstStyle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33A5-46FD-4A29-A201-34BBA184FC99}" type="datetime1">
              <a:rPr lang="nl-NL" smtClean="0"/>
              <a:t>10-11-2022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8564-9337-4667-B9B2-31A565ABE09D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Text Placeholder 3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0064860" y="230188"/>
            <a:ext cx="1896000" cy="278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Logo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077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651A-E02E-194C-811A-596526444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0030" y="1613529"/>
            <a:ext cx="7518374" cy="2182159"/>
          </a:xfrm>
        </p:spPr>
        <p:txBody>
          <a:bodyPr anchor="b" anchorCtr="0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FAFE9-F3A4-1645-9D35-AA450A371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354" y="3908503"/>
            <a:ext cx="7515995" cy="13317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F73A46-37EE-9C4B-817D-287FB0423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28" b="66543"/>
          <a:stretch/>
        </p:blipFill>
        <p:spPr>
          <a:xfrm>
            <a:off x="-1988821" y="5949950"/>
            <a:ext cx="16893699" cy="1331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224F32-43AD-C54F-AC59-149273A97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633" y="566691"/>
            <a:ext cx="1300576" cy="73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B9A58C-B12B-F545-9293-37CB3DA11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250" y="776072"/>
            <a:ext cx="34671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6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1A3FE4-4A8F-7B4D-912E-E18469A0E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92" t="37011" r="24049" b="31094"/>
          <a:stretch/>
        </p:blipFill>
        <p:spPr>
          <a:xfrm>
            <a:off x="0" y="-625837"/>
            <a:ext cx="4554084" cy="759294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FA61BD2-C709-3446-A449-46FC72A26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0961" y="340963"/>
            <a:ext cx="3638579" cy="6285186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9E651A-E02E-194C-811A-596526444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5045" y="2729345"/>
            <a:ext cx="4801211" cy="2253947"/>
          </a:xfrm>
        </p:spPr>
        <p:txBody>
          <a:bodyPr anchor="b" anchorCtr="0">
            <a:normAutofit/>
          </a:bodyPr>
          <a:lstStyle>
            <a:lvl1pPr algn="l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FAFE9-F3A4-1645-9D35-AA450A371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045" y="5103141"/>
            <a:ext cx="4801211" cy="84681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5E3-95BE-434C-8BFC-E09BC792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0543" y="6069800"/>
            <a:ext cx="4114800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1B4C-B127-AA44-97D5-B468A9C66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7113" y="6069800"/>
            <a:ext cx="623661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131D3A-A6D7-514D-AA50-4FE3B41C3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154" y="566691"/>
            <a:ext cx="1300576" cy="73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0F5A0-B955-984D-99D2-0201D5345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674" y="776791"/>
            <a:ext cx="34671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20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651A-E02E-194C-811A-596526444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224" y="2619214"/>
            <a:ext cx="4606173" cy="2352896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FAFE9-F3A4-1645-9D35-AA450A371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225" y="5153891"/>
            <a:ext cx="4606171" cy="79225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5E3-95BE-434C-8BFC-E09BC792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5743" y="6143250"/>
            <a:ext cx="4114800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1B4C-B127-AA44-97D5-B468A9C66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9813" y="6143250"/>
            <a:ext cx="770961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A82EFA-DEB7-914F-990B-497FD982F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543" y="572944"/>
            <a:ext cx="1295718" cy="7278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04E1D0-E8E9-A749-8827-D85460CC7780}"/>
              </a:ext>
            </a:extLst>
          </p:cNvPr>
          <p:cNvSpPr txBox="1"/>
          <p:nvPr/>
        </p:nvSpPr>
        <p:spPr>
          <a:xfrm>
            <a:off x="9693285" y="750192"/>
            <a:ext cx="1927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 err="1">
                <a:solidFill>
                  <a:schemeClr val="bg1"/>
                </a:solidFill>
                <a:latin typeface="Periodico Display ExtraLight" panose="02000504070000020004" pitchFamily="2" charset="77"/>
              </a:rPr>
              <a:t>Hier</a:t>
            </a:r>
            <a:r>
              <a:rPr lang="en-US" sz="1600" b="0" i="0" dirty="0">
                <a:solidFill>
                  <a:schemeClr val="bg1"/>
                </a:solidFill>
                <a:latin typeface="Periodico Display ExtraLight" panose="02000504070000020004" pitchFamily="2" charset="77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Periodico Display ExtraLight" panose="02000504070000020004" pitchFamily="2" charset="77"/>
              </a:rPr>
              <a:t>komt</a:t>
            </a:r>
            <a:r>
              <a:rPr lang="en-US" sz="1600" b="0" i="0" dirty="0">
                <a:solidFill>
                  <a:schemeClr val="bg1"/>
                </a:solidFill>
                <a:latin typeface="Periodico Display ExtraLight" panose="02000504070000020004" pitchFamily="2" charset="77"/>
              </a:rPr>
              <a:t> de</a:t>
            </a:r>
          </a:p>
          <a:p>
            <a:r>
              <a:rPr lang="en-US" sz="1600" b="1" i="1" dirty="0">
                <a:solidFill>
                  <a:schemeClr val="bg1"/>
                </a:solidFill>
                <a:latin typeface="Periodico Display SemiBold" panose="02000504080000020004" pitchFamily="2" charset="77"/>
              </a:rPr>
              <a:t>pay-off</a:t>
            </a:r>
            <a:r>
              <a:rPr lang="en-US" sz="1600" b="0" i="0" dirty="0">
                <a:solidFill>
                  <a:schemeClr val="bg1"/>
                </a:solidFill>
                <a:latin typeface="Periodico Display ExtraLight" panose="02000504070000020004" pitchFamily="2" charset="77"/>
              </a:rPr>
              <a:t> van SLO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1E177D2E-2B57-0B4D-B234-3D37BB2F2C54}"/>
              </a:ext>
            </a:extLst>
          </p:cNvPr>
          <p:cNvSpPr/>
          <p:nvPr/>
        </p:nvSpPr>
        <p:spPr>
          <a:xfrm>
            <a:off x="9803157" y="532187"/>
            <a:ext cx="148015" cy="174657"/>
          </a:xfrm>
          <a:prstGeom prst="parallelogram">
            <a:avLst>
              <a:gd name="adj" fmla="val 76618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01789F-F525-984D-B360-102424F7D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81" t="16984" r="3183" b="47619"/>
          <a:stretch/>
        </p:blipFill>
        <p:spPr>
          <a:xfrm>
            <a:off x="-173567" y="-922476"/>
            <a:ext cx="12539132" cy="3661051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FA61BD2-C709-3446-A449-46FC72A26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6366" y="349626"/>
            <a:ext cx="5484408" cy="4222374"/>
          </a:xfrm>
        </p:spPr>
        <p:txBody>
          <a:bodyPr anchor="ctr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025298-B15D-124B-8692-8A0904DD3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198" y="5220792"/>
            <a:ext cx="1300576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37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DC67-9780-6743-9E4F-F5C309E67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4"/>
            <a:ext cx="3943662" cy="1846965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34B7C-FA3E-3A4F-AA98-CCCD803A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760" y="1918010"/>
            <a:ext cx="6416040" cy="403194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F04B925-BE1E-E24E-A9CA-3D2B4FAB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C21FC59-0217-3345-8382-1A594D9F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215" y="6257954"/>
            <a:ext cx="863560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587C0-FE6F-3444-9F8E-D279D3FA5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3" t="54369" r="19211" b="29575"/>
          <a:stretch/>
        </p:blipFill>
        <p:spPr>
          <a:xfrm>
            <a:off x="-8635" y="484650"/>
            <a:ext cx="4790497" cy="55224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9E95C1F-2C36-964A-AE22-1A91FD00D6B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9788" y="3781586"/>
            <a:ext cx="3942074" cy="2168364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D8A3FA-6E43-164E-8D3C-BD8E9C94C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070" y="484650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00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32B515-3FBE-0C45-991A-4E4CE2453530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B9DC67-9780-6743-9E4F-F5C309E67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9682"/>
            <a:ext cx="3722225" cy="1920391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34B7C-FA3E-3A4F-AA98-CCCD803A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28" y="1969682"/>
            <a:ext cx="6417271" cy="398026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23485-DB96-F649-8191-0AEED892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6434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17914-F569-694D-B248-6D11A1C31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2491" y="6257954"/>
            <a:ext cx="898284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49BB0C-E056-7C44-B9C7-25825D6B50D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9788" y="4029558"/>
            <a:ext cx="3720637" cy="1920391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D62E1D-1A09-5446-ABB6-5DB7A8C59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3" t="54369" r="19211" b="29575"/>
          <a:stretch/>
        </p:blipFill>
        <p:spPr>
          <a:xfrm>
            <a:off x="-8635" y="543770"/>
            <a:ext cx="4790497" cy="552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6E7ED3-ACE5-5B42-BF94-A332C695A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926" y="48139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71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EED151-CAA3-E94C-B188-C60234145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1" t="16984" r="3183" b="47619"/>
          <a:stretch/>
        </p:blipFill>
        <p:spPr>
          <a:xfrm>
            <a:off x="-173567" y="-1373939"/>
            <a:ext cx="12539132" cy="3661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8BEC96-629F-DF4B-B490-19C0B23A7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570" y="2231799"/>
            <a:ext cx="8140860" cy="1360488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96A15-2CE8-804F-A68F-C8201ADF4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2890" y="3846767"/>
            <a:ext cx="5246221" cy="13604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CCC2251-6B74-E142-8EC1-65031D49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9467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654979-23C2-A84D-90FC-28044DB2A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1184" y="6257954"/>
            <a:ext cx="749592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8AB3B-9547-3442-9E7B-06AEDA9B9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259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3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BC1B1-2CB4-4342-AC93-8AC46BF87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825625"/>
            <a:ext cx="3877732" cy="1955961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43228-06D4-F848-9CA4-06063ABD6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93733" y="1825625"/>
            <a:ext cx="3141133" cy="41243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C9005-6106-694D-9D25-50340BC8D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12666" y="1825625"/>
            <a:ext cx="3141133" cy="41243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DBFD9DC-9C92-844E-AC49-5E2C4B04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69319F-189C-834B-8ED2-1BC640AF9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5559" y="6257954"/>
            <a:ext cx="655216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04FF10-F3D2-724E-B742-0B59EC66D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3" t="54369" r="19211" b="29575"/>
          <a:stretch/>
        </p:blipFill>
        <p:spPr>
          <a:xfrm>
            <a:off x="-8635" y="484650"/>
            <a:ext cx="4790497" cy="55224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03F46C-3937-D54E-A59D-47AB6ECBEB9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8" y="3781586"/>
            <a:ext cx="3942074" cy="2168364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1213B8-276E-4A44-BE88-5B12AF7A4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070" y="484650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6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8DFB-24B9-8446-AC65-A597A977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73159"/>
            <a:ext cx="3942074" cy="2971302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52301-03BE-B54F-BDF5-E8F9590A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65692" y="1373159"/>
            <a:ext cx="3095311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78377-4AAF-614E-99C1-51B04CED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692" y="2370667"/>
            <a:ext cx="3095311" cy="35792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1203EC-A242-524F-9D66-0C51FA005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4833" y="1373159"/>
            <a:ext cx="3110554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479CAF-77DF-664F-9B63-D5CAA7994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4833" y="2370667"/>
            <a:ext cx="3110554" cy="35792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B349468-ACFE-7C4C-A67E-3A26B605A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73425D3-3FA7-DC41-A613-AD93F0E8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0916" y="6257954"/>
            <a:ext cx="909859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E4A196-3D23-6946-B5F8-A747CCB3D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3" t="54369" r="19211" b="29575"/>
          <a:stretch/>
        </p:blipFill>
        <p:spPr>
          <a:xfrm>
            <a:off x="-8635" y="484650"/>
            <a:ext cx="4790497" cy="5522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8BD5A1-3BAD-3E49-ABF1-75184BE22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070" y="484650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66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3D6A8B-1B65-F040-8935-80D079419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0FF43-8B51-0249-A70C-E4C18215F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58791-F204-B241-980A-9D30469D0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-128"/>
                <a:ea typeface="Gotham Book" panose="02000604040000020004" pitchFamily="2" charset="-12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7EE13-C880-724E-9812-D3833162B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757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-128"/>
                <a:ea typeface="Gotham Book" panose="02000604040000020004" pitchFamily="2" charset="-128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D8255D-9720-F448-888E-364B00202501}"/>
              </a:ext>
            </a:extLst>
          </p:cNvPr>
          <p:cNvGrpSpPr/>
          <p:nvPr/>
        </p:nvGrpSpPr>
        <p:grpSpPr>
          <a:xfrm>
            <a:off x="911225" y="-582707"/>
            <a:ext cx="10369550" cy="268942"/>
            <a:chOff x="0" y="-582707"/>
            <a:chExt cx="12192000" cy="2689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CF049F-1EF9-4048-A782-FB5377A7B3CC}"/>
                </a:ext>
              </a:extLst>
            </p:cNvPr>
            <p:cNvSpPr/>
            <p:nvPr/>
          </p:nvSpPr>
          <p:spPr>
            <a:xfrm>
              <a:off x="0" y="-582706"/>
              <a:ext cx="4064000" cy="26894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0B5C4D-8B21-1A4C-8449-59C6E2134336}"/>
                </a:ext>
              </a:extLst>
            </p:cNvPr>
            <p:cNvSpPr/>
            <p:nvPr/>
          </p:nvSpPr>
          <p:spPr>
            <a:xfrm>
              <a:off x="4064000" y="-582707"/>
              <a:ext cx="4064000" cy="26894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BAE0FC-243B-8C4B-AF89-6A53B3C7B3E7}"/>
                </a:ext>
              </a:extLst>
            </p:cNvPr>
            <p:cNvSpPr/>
            <p:nvPr/>
          </p:nvSpPr>
          <p:spPr>
            <a:xfrm>
              <a:off x="8128000" y="-582707"/>
              <a:ext cx="4064000" cy="26894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157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2" r:id="rId3"/>
    <p:sldLayoutId id="2147483665" r:id="rId4"/>
    <p:sldLayoutId id="2147483650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66" r:id="rId11"/>
    <p:sldLayoutId id="2147483655" r:id="rId12"/>
    <p:sldLayoutId id="2147483656" r:id="rId13"/>
    <p:sldLayoutId id="2147483657" r:id="rId14"/>
    <p:sldLayoutId id="2147483659" r:id="rId15"/>
    <p:sldLayoutId id="2147483658" r:id="rId16"/>
    <p:sldLayoutId id="2147483667" r:id="rId17"/>
    <p:sldLayoutId id="2147483668" r:id="rId18"/>
    <p:sldLayoutId id="214748366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rgbClr val="151B2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51B2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51B2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51B2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51B2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74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37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vandenOever@NIBI.nl" TargetMode="External"/><Relationship Id="rId2" Type="http://schemas.openxmlformats.org/officeDocument/2006/relationships/hyperlink" Target="mailto:onderwijsontwikkeling@nvon.nl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124B05BF-4692-4B6B-B70B-8C23C6063802}"/>
              </a:ext>
            </a:extLst>
          </p:cNvPr>
          <p:cNvSpPr txBox="1">
            <a:spLocks/>
          </p:cNvSpPr>
          <p:nvPr/>
        </p:nvSpPr>
        <p:spPr>
          <a:xfrm>
            <a:off x="773215" y="963368"/>
            <a:ext cx="11018520" cy="1434415"/>
          </a:xfrm>
          <a:prstGeom prst="rect">
            <a:avLst/>
          </a:prstGeom>
        </p:spPr>
        <p:txBody>
          <a:bodyPr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330AD"/>
                </a:solidFill>
                <a:latin typeface="Georgia" panose="0204050205040509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</a:rPr>
              <a:t>Actualisatie Examenprogramma’s</a:t>
            </a:r>
          </a:p>
          <a:p>
            <a:pPr>
              <a:lnSpc>
                <a:spcPct val="114000"/>
              </a:lnSpc>
            </a:pP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Bovenbouw voortgezet onderwijs </a:t>
            </a: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</a:rPr>
              <a:t>vmbo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, havo &amp; vwo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A89963A5-CA46-4188-AA16-AF5FDE576533}"/>
              </a:ext>
            </a:extLst>
          </p:cNvPr>
          <p:cNvSpPr txBox="1">
            <a:spLocks/>
          </p:cNvSpPr>
          <p:nvPr/>
        </p:nvSpPr>
        <p:spPr>
          <a:xfrm>
            <a:off x="884728" y="2780477"/>
            <a:ext cx="5393409" cy="1679742"/>
          </a:xfrm>
          <a:prstGeom prst="roundRect">
            <a:avLst/>
          </a:prstGeom>
          <a:solidFill>
            <a:srgbClr val="333FAE"/>
          </a:solidFill>
        </p:spPr>
        <p:txBody>
          <a:bodyPr lIns="72000" rIns="72000" anchor="ctr" anchorCtr="0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330AD"/>
                </a:solidFill>
                <a:latin typeface="Georgia" panose="0204050205040509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nl-NL" sz="2800" dirty="0">
              <a:solidFill>
                <a:srgbClr val="F0F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2800" dirty="0">
                <a:solidFill>
                  <a:srgbClr val="F0F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NIBI-conferentie bovenbouw HV</a:t>
            </a:r>
          </a:p>
          <a:p>
            <a:pPr>
              <a:lnSpc>
                <a:spcPct val="150000"/>
              </a:lnSpc>
            </a:pPr>
            <a:r>
              <a:rPr lang="nl-NL" sz="2800" dirty="0">
                <a:solidFill>
                  <a:srgbClr val="F0F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Aafke Oldenbeuving, SLO</a:t>
            </a:r>
          </a:p>
          <a:p>
            <a:pPr>
              <a:lnSpc>
                <a:spcPct val="150000"/>
              </a:lnSpc>
            </a:pPr>
            <a:endParaRPr lang="nl-NL" sz="2800" dirty="0">
              <a:solidFill>
                <a:srgbClr val="F0F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Afbeelding 9" descr="Afbeelding met tekst, vectorafbeeldingen, speelgoed&#10;&#10;Automatisch gegenereerde beschrijving">
            <a:extLst>
              <a:ext uri="{FF2B5EF4-FFF2-40B4-BE49-F238E27FC236}">
                <a16:creationId xmlns:a16="http://schemas.microsoft.com/office/drawing/2014/main" id="{36F796A3-925B-8BD9-F6F3-FE0E54188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23" y="3083169"/>
            <a:ext cx="3381997" cy="377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92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E7040-650C-437B-A8A9-CE0E4CA33704}"/>
              </a:ext>
            </a:extLst>
          </p:cNvPr>
          <p:cNvSpPr txBox="1">
            <a:spLocks/>
          </p:cNvSpPr>
          <p:nvPr/>
        </p:nvSpPr>
        <p:spPr>
          <a:xfrm>
            <a:off x="480095" y="0"/>
            <a:ext cx="11491946" cy="14344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330AD"/>
                </a:solidFill>
                <a:latin typeface="Georgia" panose="02040502050405090303" pitchFamily="18" charset="0"/>
                <a:ea typeface="+mj-ea"/>
                <a:cs typeface="+mj-cs"/>
              </a:defRPr>
            </a:lvl1pPr>
          </a:lstStyle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Waarom? 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590A04B-5184-4BB9-A4A8-448A639F38D5}"/>
              </a:ext>
            </a:extLst>
          </p:cNvPr>
          <p:cNvSpPr txBox="1"/>
          <p:nvPr/>
        </p:nvSpPr>
        <p:spPr>
          <a:xfrm>
            <a:off x="573566" y="1701235"/>
            <a:ext cx="11044867" cy="41327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lang="nl-NL" sz="1700" b="1" dirty="0">
              <a:solidFill>
                <a:srgbClr val="2330AD"/>
              </a:solidFill>
              <a:latin typeface="Verdana"/>
              <a:ea typeface="Verdana"/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1700" b="1" dirty="0">
              <a:solidFill>
                <a:srgbClr val="2330AD"/>
              </a:solidFill>
              <a:latin typeface="Verdana"/>
              <a:ea typeface="Verdan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nl-NL" sz="1700" b="1" dirty="0">
                <a:solidFill>
                  <a:srgbClr val="2330AD"/>
                </a:solidFill>
                <a:latin typeface="Verdana"/>
                <a:ea typeface="Verdana"/>
                <a:cs typeface="Arial"/>
              </a:rPr>
              <a:t>Achterstallig onderhoud in het vmbo</a:t>
            </a:r>
          </a:p>
          <a:p>
            <a:pPr marL="800100" marR="0" lvl="1" indent="-3429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Doelen zijn niet meer actueel </a:t>
            </a:r>
          </a:p>
          <a:p>
            <a:pPr marL="342900" indent="-342900" defTabSz="914400">
              <a:lnSpc>
                <a:spcPts val="2900"/>
              </a:lnSpc>
              <a:buBlip>
                <a:blip r:embed="rId3"/>
              </a:buBlip>
              <a:defRPr/>
            </a:pPr>
            <a:r>
              <a:rPr lang="nl-NL" sz="1700" b="1" dirty="0">
                <a:solidFill>
                  <a:srgbClr val="2330AD"/>
                </a:solidFill>
                <a:latin typeface="Verdana"/>
                <a:ea typeface="Verdana"/>
                <a:cs typeface="Arial"/>
              </a:rPr>
              <a:t>Doorlopende leerlijnen niet op orde </a:t>
            </a:r>
          </a:p>
          <a:p>
            <a:pPr marL="800100" marR="0" lvl="1" indent="-3429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Doorstroom en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opstroom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 van leerlingen wordt bemoeilijkt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Van vmbo naar havo</a:t>
            </a:r>
            <a:r>
              <a:rPr lang="nl-NL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Verdana"/>
                <a:ea typeface="Verdana"/>
                <a:cs typeface="Arial"/>
              </a:rPr>
              <a:t>, vmbo naar mbo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 </a:t>
            </a:r>
          </a:p>
          <a:p>
            <a:pPr marL="342900" indent="-342900" defTabSz="914400">
              <a:lnSpc>
                <a:spcPts val="2900"/>
              </a:lnSpc>
              <a:buBlip>
                <a:blip r:embed="rId3"/>
              </a:buBlip>
              <a:defRPr/>
            </a:pPr>
            <a:r>
              <a:rPr lang="nl-NL" sz="1700" b="1" dirty="0">
                <a:solidFill>
                  <a:srgbClr val="2330AD"/>
                </a:solidFill>
                <a:latin typeface="Verdana"/>
                <a:ea typeface="Verdana"/>
                <a:cs typeface="Arial"/>
              </a:rPr>
              <a:t>Doelen in examenprogramma’s zijn te globaal</a:t>
            </a:r>
          </a:p>
          <a:p>
            <a:pPr marL="800100" marR="0" lvl="1" indent="-3429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Verdana"/>
                <a:ea typeface="Verdana"/>
                <a:cs typeface="Arial"/>
              </a:rPr>
              <a:t>Meer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duidelijkheid voor de SE-onderdelen</a:t>
            </a:r>
          </a:p>
          <a:p>
            <a:pPr marL="342900" indent="-342900" defTabSz="914400">
              <a:lnSpc>
                <a:spcPts val="2900"/>
              </a:lnSpc>
              <a:buBlip>
                <a:blip r:embed="rId3"/>
              </a:buBlip>
              <a:defRPr/>
            </a:pPr>
            <a:r>
              <a:rPr lang="nl-NL" sz="1700" b="1" dirty="0">
                <a:solidFill>
                  <a:srgbClr val="2330AD"/>
                </a:solidFill>
                <a:latin typeface="Verdana"/>
                <a:ea typeface="Verdana"/>
                <a:cs typeface="Arial"/>
              </a:rPr>
              <a:t>Gelijkwaardige omvang school- en centraal examen </a:t>
            </a:r>
            <a:endParaRPr lang="nl-NL" sz="1700" dirty="0">
              <a:solidFill>
                <a:schemeClr val="tx2"/>
              </a:solidFill>
              <a:latin typeface="Verdana"/>
              <a:ea typeface="Verdan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Verdana"/>
              <a:ea typeface="Verdana"/>
              <a:cs typeface="Arial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0542237-F0D0-780E-CB86-8BB8D89933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5489807"/>
              </p:ext>
            </p:extLst>
          </p:nvPr>
        </p:nvGraphicFramePr>
        <p:xfrm>
          <a:off x="8586648" y="717207"/>
          <a:ext cx="2676824" cy="3788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777942" imgH="5346481" progId="AcroExch.Document.DC">
                  <p:embed/>
                </p:oleObj>
              </mc:Choice>
              <mc:Fallback>
                <p:oleObj name="Acrobat Document" r:id="rId4" imgW="3777942" imgH="5346481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0542237-F0D0-780E-CB86-8BB8D89933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86648" y="717207"/>
                        <a:ext cx="2676824" cy="3788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6280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el 1">
            <a:extLst>
              <a:ext uri="{FF2B5EF4-FFF2-40B4-BE49-F238E27FC236}">
                <a16:creationId xmlns:a16="http://schemas.microsoft.com/office/drawing/2014/main" id="{67E9B25B-1381-47C0-ADA6-ED8A63E96028}"/>
              </a:ext>
            </a:extLst>
          </p:cNvPr>
          <p:cNvSpPr txBox="1">
            <a:spLocks/>
          </p:cNvSpPr>
          <p:nvPr/>
        </p:nvSpPr>
        <p:spPr>
          <a:xfrm>
            <a:off x="427972" y="645534"/>
            <a:ext cx="11336055" cy="7843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dirty="0" err="1">
                <a:solidFill>
                  <a:srgbClr val="2330A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Vakvernieuwingscommissie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1F1C9D7-A6C6-4846-BA89-100B564AF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49" y="1815234"/>
            <a:ext cx="59817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3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poseren, groep, binnen&#10;&#10;Automatisch gegenereerde beschrijving">
            <a:extLst>
              <a:ext uri="{FF2B5EF4-FFF2-40B4-BE49-F238E27FC236}">
                <a16:creationId xmlns:a16="http://schemas.microsoft.com/office/drawing/2014/main" id="{ED7471DD-F0C5-78F9-E8A5-5CFD7CBC6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000" y="945223"/>
            <a:ext cx="8119277" cy="5419618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1B9F018-6EEF-418E-B0BD-C4DF39132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6805"/>
            <a:ext cx="11360649" cy="206966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 err="1"/>
              <a:t>Vakvernieuwingscommissie</a:t>
            </a:r>
            <a:r>
              <a:rPr lang="en-US" sz="3600" dirty="0"/>
              <a:t> </a:t>
            </a:r>
            <a:r>
              <a:rPr lang="en-US" sz="3600" dirty="0" err="1"/>
              <a:t>Natuurwetenschappelijke</a:t>
            </a:r>
            <a:r>
              <a:rPr lang="en-US" sz="3600" dirty="0"/>
              <a:t> </a:t>
            </a:r>
            <a:r>
              <a:rPr lang="en-US" sz="3600" dirty="0" err="1"/>
              <a:t>vakken</a:t>
            </a:r>
            <a:endParaRPr lang="en-US" sz="36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CB130D7-0DD5-450A-F671-D4A71696EFF3}"/>
              </a:ext>
            </a:extLst>
          </p:cNvPr>
          <p:cNvSpPr txBox="1"/>
          <p:nvPr/>
        </p:nvSpPr>
        <p:spPr>
          <a:xfrm>
            <a:off x="337583" y="2352155"/>
            <a:ext cx="2878228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dirty="0">
                <a:solidFill>
                  <a:schemeClr val="accent3"/>
                </a:solidFill>
              </a:rPr>
              <a:t>Biologie (8)</a:t>
            </a: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chemeClr val="accent3"/>
                </a:solidFill>
              </a:rPr>
              <a:t>Natuurkunde (7)</a:t>
            </a: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chemeClr val="accent3"/>
                </a:solidFill>
              </a:rPr>
              <a:t>Onderzoek &amp; Ontwerp (3)</a:t>
            </a: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chemeClr val="accent3"/>
                </a:solidFill>
              </a:rPr>
              <a:t>Natuur, Leven &amp; Technologie (3) </a:t>
            </a: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chemeClr val="accent3"/>
                </a:solidFill>
              </a:rPr>
              <a:t>Scheikunde (8)</a:t>
            </a:r>
          </a:p>
        </p:txBody>
      </p:sp>
    </p:spTree>
    <p:extLst>
      <p:ext uri="{BB962C8B-B14F-4D97-AF65-F5344CB8AC3E}">
        <p14:creationId xmlns:p14="http://schemas.microsoft.com/office/powerpoint/2010/main" val="1438523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8E23A0B-73DE-A09A-ADC9-378A39D48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45" b="50000"/>
          <a:stretch/>
        </p:blipFill>
        <p:spPr>
          <a:xfrm>
            <a:off x="0" y="2007909"/>
            <a:ext cx="12192000" cy="221150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68B8A08-94A7-5298-F4B8-E5A9F3F43FA3}"/>
              </a:ext>
            </a:extLst>
          </p:cNvPr>
          <p:cNvSpPr txBox="1"/>
          <p:nvPr/>
        </p:nvSpPr>
        <p:spPr>
          <a:xfrm>
            <a:off x="1528222" y="4544137"/>
            <a:ext cx="2293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2022-2024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1F3216A-EC6A-E5FB-FC90-C376BCABC283}"/>
              </a:ext>
            </a:extLst>
          </p:cNvPr>
          <p:cNvSpPr txBox="1"/>
          <p:nvPr/>
        </p:nvSpPr>
        <p:spPr>
          <a:xfrm>
            <a:off x="6096000" y="4882691"/>
            <a:ext cx="229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Ook een aantal jaar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4FF847F-BECE-D0E5-77DA-06AC86A7F87E}"/>
              </a:ext>
            </a:extLst>
          </p:cNvPr>
          <p:cNvSpPr txBox="1"/>
          <p:nvPr/>
        </p:nvSpPr>
        <p:spPr>
          <a:xfrm>
            <a:off x="1423447" y="603315"/>
            <a:ext cx="5269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Tijdspad</a:t>
            </a:r>
            <a:r>
              <a:rPr lang="nl-NL" dirty="0"/>
              <a:t> 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C0571003-59A4-0B60-2EA9-424BAEDE0B41}"/>
              </a:ext>
            </a:extLst>
          </p:cNvPr>
          <p:cNvCxnSpPr/>
          <p:nvPr/>
        </p:nvCxnSpPr>
        <p:spPr>
          <a:xfrm>
            <a:off x="4252831" y="4682724"/>
            <a:ext cx="6260118" cy="0"/>
          </a:xfrm>
          <a:prstGeom prst="straightConnector1">
            <a:avLst/>
          </a:prstGeom>
          <a:ln w="857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753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2ACD5-89D5-84DD-AC62-8D04BB5CF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Hoe ziet het proces er uit?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F849106-2AC5-BDA4-3D1C-7841F5F23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533" t="41079" r="2861" b="12392"/>
          <a:stretch/>
        </p:blipFill>
        <p:spPr>
          <a:xfrm>
            <a:off x="2386505" y="1958254"/>
            <a:ext cx="7880807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28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0C4C6-E98A-19CE-CE30-8817D090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66" y="662613"/>
            <a:ext cx="5172200" cy="2141466"/>
          </a:xfrm>
        </p:spPr>
        <p:txBody>
          <a:bodyPr>
            <a:noAutofit/>
          </a:bodyPr>
          <a:lstStyle/>
          <a:p>
            <a:r>
              <a:rPr lang="nl-NL" sz="3600" dirty="0"/>
              <a:t>We doen het niet alleen!</a:t>
            </a:r>
            <a:br>
              <a:rPr lang="nl-NL" sz="3600" dirty="0"/>
            </a:br>
            <a:br>
              <a:rPr lang="nl-NL" sz="3600" dirty="0"/>
            </a:br>
            <a:r>
              <a:rPr lang="nl-NL" sz="3600" dirty="0">
                <a:solidFill>
                  <a:schemeClr val="accent3"/>
                </a:solidFill>
              </a:rPr>
              <a:t>Advieskring</a:t>
            </a:r>
          </a:p>
        </p:txBody>
      </p:sp>
      <p:pic>
        <p:nvPicPr>
          <p:cNvPr id="4" name="Tijdelijke aanduiding voor inhoud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E8AFAF38-C0A1-719D-D991-80C1BB5D8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70" y="1493117"/>
            <a:ext cx="3158426" cy="1137033"/>
          </a:xfrm>
          <a:prstGeom prst="rect">
            <a:avLst/>
          </a:prstGeom>
        </p:spPr>
      </p:pic>
      <p:pic>
        <p:nvPicPr>
          <p:cNvPr id="3076" name="Picture 4" descr="MBO Raad">
            <a:extLst>
              <a:ext uri="{FF2B5EF4-FFF2-40B4-BE49-F238E27FC236}">
                <a16:creationId xmlns:a16="http://schemas.microsoft.com/office/drawing/2014/main" id="{8A40A96E-5660-690C-E9F9-00A4AED30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955" y="4129620"/>
            <a:ext cx="406717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7DD4BE70-F332-5FBF-9253-D7C76F91E3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0067" y="3276599"/>
            <a:ext cx="2498333" cy="249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8" name="Picture 4" descr="Nederlands instituut voor Biologie | Nederlands instituut ...">
            <a:extLst>
              <a:ext uri="{FF2B5EF4-FFF2-40B4-BE49-F238E27FC236}">
                <a16:creationId xmlns:a16="http://schemas.microsoft.com/office/drawing/2014/main" id="{CA4E00AE-9F8A-A4F1-F8AE-BF5CA73EB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512" y="3429000"/>
            <a:ext cx="2734317" cy="172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817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864031-A0D7-4F29-7CEC-2F57B3300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Meedenken?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834EC5-5CFC-F2C8-B535-8C190FD60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Geef je reactie op voor de klankbordgroep van NVON </a:t>
            </a:r>
          </a:p>
          <a:p>
            <a:r>
              <a:rPr lang="nl-NL" dirty="0">
                <a:hlinkClick r:id="rId2"/>
              </a:rPr>
              <a:t>onderwijsontwikkeling@nvon.nl</a:t>
            </a:r>
            <a:r>
              <a:rPr lang="nl-NL" dirty="0"/>
              <a:t> </a:t>
            </a:r>
          </a:p>
          <a:p>
            <a:endParaRPr lang="nl-NL" dirty="0"/>
          </a:p>
          <a:p>
            <a:r>
              <a:rPr lang="nl-NL" dirty="0"/>
              <a:t>Leen van den Oever, NIBI</a:t>
            </a:r>
          </a:p>
          <a:p>
            <a:r>
              <a:rPr lang="nl-NL" dirty="0">
                <a:hlinkClick r:id="rId3"/>
              </a:rPr>
              <a:t>vandenOever@NIBI.nl</a:t>
            </a:r>
            <a:r>
              <a:rPr lang="nl-NL" dirty="0"/>
              <a:t>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Tijdelijke aanduiding voor inhoud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11396853-5652-093E-C12F-B521A7A96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452" y="681037"/>
            <a:ext cx="3251416" cy="1170509"/>
          </a:xfrm>
          <a:prstGeom prst="rect">
            <a:avLst/>
          </a:prstGeom>
        </p:spPr>
      </p:pic>
      <p:pic>
        <p:nvPicPr>
          <p:cNvPr id="6" name="Picture 4" descr="Nederlands instituut voor Biologie | Nederlands instituut ...">
            <a:extLst>
              <a:ext uri="{FF2B5EF4-FFF2-40B4-BE49-F238E27FC236}">
                <a16:creationId xmlns:a16="http://schemas.microsoft.com/office/drawing/2014/main" id="{ED3F7A57-BD70-29F4-7078-08D4D45E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001" y="3634483"/>
            <a:ext cx="2734317" cy="172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372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E7040-650C-437B-A8A9-CE0E4CA33704}"/>
              </a:ext>
            </a:extLst>
          </p:cNvPr>
          <p:cNvSpPr txBox="1">
            <a:spLocks/>
          </p:cNvSpPr>
          <p:nvPr/>
        </p:nvSpPr>
        <p:spPr>
          <a:xfrm>
            <a:off x="480095" y="0"/>
            <a:ext cx="11491946" cy="14344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330AD"/>
                </a:solidFill>
                <a:latin typeface="Georgia" panose="02040502050405090303" pitchFamily="18" charset="0"/>
                <a:ea typeface="+mj-ea"/>
                <a:cs typeface="+mj-cs"/>
              </a:defRPr>
            </a:lvl1pPr>
          </a:lstStyle>
          <a:p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</a:rPr>
              <a:t>Meer weten?</a:t>
            </a:r>
            <a:endParaRPr lang="nl-NL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590A04B-5184-4BB9-A4A8-448A639F38D5}"/>
              </a:ext>
            </a:extLst>
          </p:cNvPr>
          <p:cNvSpPr txBox="1"/>
          <p:nvPr/>
        </p:nvSpPr>
        <p:spPr>
          <a:xfrm>
            <a:off x="607871" y="1701235"/>
            <a:ext cx="11044867" cy="18892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2330AD"/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Natuurwetenschappelijke vakken</a:t>
            </a:r>
          </a:p>
          <a:p>
            <a:pPr defTabSz="914400">
              <a:lnSpc>
                <a:spcPct val="150000"/>
              </a:lnSpc>
              <a:defRPr/>
            </a:pPr>
            <a:r>
              <a:rPr kumimoji="0" lang="nl-NL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/>
                <a:ea typeface="Verdana"/>
                <a:cs typeface="Arial"/>
              </a:rPr>
              <a:t>www.actualisatienwv.nl</a:t>
            </a:r>
          </a:p>
          <a:p>
            <a:pPr defTabSz="914400">
              <a:lnSpc>
                <a:spcPct val="150000"/>
              </a:lnSpc>
              <a:defRPr/>
            </a:pP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/>
              <a:ea typeface="Verdana"/>
              <a:cs typeface="Arial"/>
            </a:endParaRPr>
          </a:p>
          <a:p>
            <a:pPr defTabSz="914400">
              <a:lnSpc>
                <a:spcPct val="150000"/>
              </a:lnSpc>
              <a:defRPr/>
            </a:pP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/>
              <a:ea typeface="Verdana"/>
              <a:cs typeface="Arial"/>
            </a:endParaRPr>
          </a:p>
          <a:p>
            <a:pPr defTabSz="914400">
              <a:lnSpc>
                <a:spcPct val="150000"/>
              </a:lnSpc>
              <a:defRPr/>
            </a:pP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/>
              <a:ea typeface="Verdana"/>
              <a:cs typeface="Arial"/>
            </a:endParaRP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E874AF10-98D3-BE89-5058-AA294CFB0876}"/>
              </a:ext>
            </a:extLst>
          </p:cNvPr>
          <p:cNvGrpSpPr/>
          <p:nvPr/>
        </p:nvGrpSpPr>
        <p:grpSpPr>
          <a:xfrm>
            <a:off x="5248429" y="1631663"/>
            <a:ext cx="6943571" cy="5261507"/>
            <a:chOff x="293225" y="1391126"/>
            <a:chExt cx="6943571" cy="5261507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2AF7BE61-99AF-8B94-D968-8939D1B59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225" y="1391126"/>
              <a:ext cx="6943571" cy="5261507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11D09C76-A11B-6562-BB29-040172D80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4940"/>
            <a:stretch/>
          </p:blipFill>
          <p:spPr>
            <a:xfrm>
              <a:off x="801963" y="1645973"/>
              <a:ext cx="5826311" cy="3449258"/>
            </a:xfrm>
            <a:prstGeom prst="rect">
              <a:avLst/>
            </a:prstGeom>
          </p:spPr>
        </p:pic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9AE9A63-B5F6-8066-3B3C-A2B359A0B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775" y="397103"/>
            <a:ext cx="5400000" cy="6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14069"/>
      </p:ext>
    </p:extLst>
  </p:cSld>
  <p:clrMapOvr>
    <a:masterClrMapping/>
  </p:clrMapOvr>
</p:sld>
</file>

<file path=ppt/theme/theme1.xml><?xml version="1.0" encoding="utf-8"?>
<a:theme xmlns:a="http://schemas.openxmlformats.org/drawingml/2006/main" name="SLO_Thema_powerpoint">
  <a:themeElements>
    <a:clrScheme name="Custom 1">
      <a:dk1>
        <a:srgbClr val="000FA0"/>
      </a:dk1>
      <a:lt1>
        <a:srgbClr val="FEFFFF"/>
      </a:lt1>
      <a:dk2>
        <a:srgbClr val="000000"/>
      </a:dk2>
      <a:lt2>
        <a:srgbClr val="00BED7"/>
      </a:lt2>
      <a:accent1>
        <a:srgbClr val="000FA0"/>
      </a:accent1>
      <a:accent2>
        <a:srgbClr val="00BED7"/>
      </a:accent2>
      <a:accent3>
        <a:srgbClr val="FF6A00"/>
      </a:accent3>
      <a:accent4>
        <a:srgbClr val="0049B2"/>
      </a:accent4>
      <a:accent5>
        <a:srgbClr val="0083C5"/>
      </a:accent5>
      <a:accent6>
        <a:srgbClr val="803C50"/>
      </a:accent6>
      <a:hlink>
        <a:srgbClr val="FF6A00"/>
      </a:hlink>
      <a:folHlink>
        <a:srgbClr val="C0C0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O_Thema_powerpoint" id="{B1808035-8C8C-FF46-ACA7-808A6F1E4BA7}" vid="{8031B9B3-119D-4748-8221-FD48ABEB4AE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F2ED949B302340A5482D579F8FC69F" ma:contentTypeVersion="11" ma:contentTypeDescription="Een nieuw document maken." ma:contentTypeScope="" ma:versionID="bc13b570b0196cb6977b21907401788b">
  <xsd:schema xmlns:xsd="http://www.w3.org/2001/XMLSchema" xmlns:xs="http://www.w3.org/2001/XMLSchema" xmlns:p="http://schemas.microsoft.com/office/2006/metadata/properties" xmlns:ns2="31542183-c22d-45f5-b1c7-6045ff453828" xmlns:ns3="88bb559f-8621-49e2-9ca7-4302ed71a6ac" targetNamespace="http://schemas.microsoft.com/office/2006/metadata/properties" ma:root="true" ma:fieldsID="75a6d663b408991536763f2f1b766569" ns2:_="" ns3:_="">
    <xsd:import namespace="31542183-c22d-45f5-b1c7-6045ff453828"/>
    <xsd:import namespace="88bb559f-8621-49e2-9ca7-4302ed71a6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42183-c22d-45f5-b1c7-6045ff4538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4669ed75-1f76-49d9-9f71-7691b391b5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bb559f-8621-49e2-9ca7-4302ed71a6a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2CC25E-FE9A-4A95-A482-50827302D9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542183-c22d-45f5-b1c7-6045ff453828"/>
    <ds:schemaRef ds:uri="88bb559f-8621-49e2-9ca7-4302ed71a6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E49BC1-8007-4B9A-9680-BABB6F4430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SLO_Thema_powerpoint</Template>
  <TotalTime>0</TotalTime>
  <Words>197</Words>
  <Application>Microsoft Office PowerPoint</Application>
  <PresentationFormat>Breedbeeld</PresentationFormat>
  <Paragraphs>46</Paragraphs>
  <Slides>9</Slides>
  <Notes>5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8" baseType="lpstr">
      <vt:lpstr>Arial</vt:lpstr>
      <vt:lpstr>Calibri</vt:lpstr>
      <vt:lpstr>Gotham Book</vt:lpstr>
      <vt:lpstr>Periodico Display ExtraLight</vt:lpstr>
      <vt:lpstr>Periodico Display SemiBold</vt:lpstr>
      <vt:lpstr>Segoe UI</vt:lpstr>
      <vt:lpstr>Verdana</vt:lpstr>
      <vt:lpstr>SLO_Thema_powerpoint</vt:lpstr>
      <vt:lpstr>Acrobat Document</vt:lpstr>
      <vt:lpstr>PowerPoint-presentatie</vt:lpstr>
      <vt:lpstr>PowerPoint-presentatie</vt:lpstr>
      <vt:lpstr>PowerPoint-presentatie</vt:lpstr>
      <vt:lpstr>Vakvernieuwingscommissie Natuurwetenschappelijke vakken</vt:lpstr>
      <vt:lpstr>PowerPoint-presentatie</vt:lpstr>
      <vt:lpstr>Hoe ziet het proces er uit?</vt:lpstr>
      <vt:lpstr>We doen het niet alleen!  Advieskring</vt:lpstr>
      <vt:lpstr>Meedenken?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Jeroen Sijbers</dc:creator>
  <cp:lastModifiedBy>Aafke Oldenbeuving</cp:lastModifiedBy>
  <cp:revision>2</cp:revision>
  <dcterms:created xsi:type="dcterms:W3CDTF">2022-10-25T12:27:53Z</dcterms:created>
  <dcterms:modified xsi:type="dcterms:W3CDTF">2022-11-10T21:11:51Z</dcterms:modified>
</cp:coreProperties>
</file>