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70" r:id="rId7"/>
    <p:sldId id="266" r:id="rId8"/>
    <p:sldId id="267" r:id="rId9"/>
    <p:sldId id="268" r:id="rId10"/>
    <p:sldId id="259" r:id="rId11"/>
    <p:sldId id="260" r:id="rId12"/>
    <p:sldId id="261" r:id="rId13"/>
    <p:sldId id="269" r:id="rId14"/>
    <p:sldId id="262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Stijl, thema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Stijl, thema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Stijl, licht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-2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Titelstijl van model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Titelstijl van model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, afbeelding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Titelstijl van model bewerken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Titelstijl van model bewerken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Titelstijl van model bewerken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Titelstijl van model bewerken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o.n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khanacademy.org" TargetMode="External"/><Relationship Id="rId3" Type="http://schemas.openxmlformats.org/officeDocument/2006/relationships/hyperlink" Target="http://www.symbaloo.com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Lesideeën WEL vinden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57866"/>
          </a:xfrm>
        </p:spPr>
        <p:txBody>
          <a:bodyPr/>
          <a:lstStyle/>
          <a:p>
            <a:r>
              <a:rPr lang="nl-NL" dirty="0" smtClean="0"/>
              <a:t>Workshop </a:t>
            </a:r>
            <a:r>
              <a:rPr lang="nl-NL" dirty="0" err="1" smtClean="0"/>
              <a:t>nibi</a:t>
            </a:r>
            <a:r>
              <a:rPr lang="nl-NL" dirty="0" smtClean="0"/>
              <a:t> conferentie 2014, </a:t>
            </a:r>
            <a:r>
              <a:rPr lang="nl-NL" dirty="0" err="1" smtClean="0"/>
              <a:t>nr</a:t>
            </a:r>
            <a:r>
              <a:rPr lang="nl-NL" dirty="0" smtClean="0"/>
              <a:t> 45. Els de Hullu en Nora </a:t>
            </a:r>
            <a:r>
              <a:rPr lang="nl-NL" dirty="0" err="1" smtClean="0"/>
              <a:t>Walsarie</a:t>
            </a:r>
            <a:r>
              <a:rPr lang="nl-NL" dirty="0" smtClean="0"/>
              <a:t> Wolff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0258" y="2260599"/>
            <a:ext cx="5774124" cy="352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515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Artikelen: </a:t>
            </a:r>
            <a:r>
              <a:rPr lang="nl-NL" i="1" dirty="0" smtClean="0"/>
              <a:t>meeuw, hond, </a:t>
            </a:r>
            <a:r>
              <a:rPr lang="nl-NL" i="1" dirty="0" err="1" smtClean="0"/>
              <a:t>Calliphora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5483" y="2028848"/>
            <a:ext cx="7789665" cy="3992563"/>
          </a:xfrm>
        </p:spPr>
        <p:txBody>
          <a:bodyPr>
            <a:normAutofit/>
          </a:bodyPr>
          <a:lstStyle/>
          <a:p>
            <a:r>
              <a:rPr lang="nl-NL" dirty="0" smtClean="0"/>
              <a:t>5 minuten uw artikel snel doorlezen (scannen). </a:t>
            </a:r>
            <a:r>
              <a:rPr lang="nl-NL" dirty="0" err="1" smtClean="0"/>
              <a:t>Stttt</a:t>
            </a:r>
            <a:r>
              <a:rPr lang="nl-NL" dirty="0" smtClean="0"/>
              <a:t>..</a:t>
            </a:r>
          </a:p>
          <a:p>
            <a:pPr marL="0" indent="0">
              <a:buNone/>
            </a:pPr>
            <a:r>
              <a:rPr lang="nl-NL" dirty="0" smtClean="0"/>
              <a:t>Dan: in twee of drietallen bespreken </a:t>
            </a:r>
            <a:r>
              <a:rPr lang="nl-NL" smtClean="0"/>
              <a:t>(10 </a:t>
            </a:r>
            <a:r>
              <a:rPr lang="nl-NL" dirty="0" smtClean="0"/>
              <a:t>min)</a:t>
            </a:r>
          </a:p>
          <a:p>
            <a:r>
              <a:rPr lang="nl-NL" i="1" dirty="0" smtClean="0"/>
              <a:t>1. Is dit artikel nuttig/bruikbaar voor mij? Zo ja: hoe?</a:t>
            </a:r>
          </a:p>
          <a:p>
            <a:r>
              <a:rPr lang="nl-NL" i="1" dirty="0" smtClean="0"/>
              <a:t>2. Wat ik hiermee concreet in de les zou doen is…..</a:t>
            </a:r>
          </a:p>
          <a:p>
            <a:r>
              <a:rPr lang="nl-NL" i="1" dirty="0" smtClean="0"/>
              <a:t>3. De zoektermen die ik zou kiezen voor dit artikel zijn……   ………    ……..   ………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364006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Nu: in heterogene groepjes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55484" y="2133600"/>
            <a:ext cx="7920596" cy="3992563"/>
          </a:xfrm>
        </p:spPr>
        <p:txBody>
          <a:bodyPr/>
          <a:lstStyle/>
          <a:p>
            <a:r>
              <a:rPr lang="nl-NL" dirty="0" smtClean="0"/>
              <a:t>Vorm heterogene groepjes (meeuw – hond - </a:t>
            </a:r>
            <a:r>
              <a:rPr lang="nl-NL" dirty="0" err="1" smtClean="0"/>
              <a:t>Calliphora</a:t>
            </a:r>
            <a:r>
              <a:rPr lang="nl-NL" dirty="0" smtClean="0"/>
              <a:t>).</a:t>
            </a:r>
          </a:p>
          <a:p>
            <a:r>
              <a:rPr lang="nl-NL" dirty="0"/>
              <a:t> </a:t>
            </a:r>
            <a:r>
              <a:rPr lang="nl-NL" dirty="0" smtClean="0"/>
              <a:t>Vertel elkaar om beurt over de artikelen:</a:t>
            </a:r>
          </a:p>
          <a:p>
            <a:r>
              <a:rPr lang="nl-NL" i="1" dirty="0" smtClean="0"/>
              <a:t>1.  waar gaat dit artikel over en wat is interessant?</a:t>
            </a:r>
          </a:p>
          <a:p>
            <a:r>
              <a:rPr lang="nl-NL" i="1" dirty="0" smtClean="0"/>
              <a:t>2. Wat ik ermee zou doen in de les is…</a:t>
            </a:r>
          </a:p>
          <a:p>
            <a:r>
              <a:rPr lang="nl-NL" i="1" dirty="0" smtClean="0"/>
              <a:t>3. Wat ik leuk vind hieraan is…..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200212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En hoe nu verder?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85271" y="2133600"/>
            <a:ext cx="7076747" cy="399256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Er is een weelde aan (les)materiaal – maar bijna niemand kan het vinden. </a:t>
            </a:r>
          </a:p>
          <a:p>
            <a:r>
              <a:rPr lang="nl-NL" dirty="0" smtClean="0"/>
              <a:t>Wáár hebt u behoefte aan, wát is het dat u zoekt?</a:t>
            </a:r>
          </a:p>
          <a:p>
            <a:r>
              <a:rPr lang="nl-NL" dirty="0" smtClean="0"/>
              <a:t>Wat zijn uw reacties wanneer we dit onderbrengen bij….     ????</a:t>
            </a:r>
            <a:endParaRPr lang="nl-NL" dirty="0"/>
          </a:p>
          <a:p>
            <a:pPr lvl="2"/>
            <a:r>
              <a:rPr lang="nl-NL" dirty="0" smtClean="0">
                <a:hlinkClick r:id="rId2"/>
              </a:rPr>
              <a:t>www.slo.nl</a:t>
            </a:r>
            <a:r>
              <a:rPr lang="nl-NL" dirty="0" smtClean="0"/>
              <a:t> (of zoiets)</a:t>
            </a:r>
          </a:p>
          <a:p>
            <a:pPr lvl="2"/>
            <a:r>
              <a:rPr lang="nl-NL" dirty="0" smtClean="0"/>
              <a:t>En hoe vindt u dat we dat moeten doen?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2568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zijn jullie naar op zoek?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 internet sparren, ideeën vragen, </a:t>
            </a:r>
            <a:r>
              <a:rPr lang="nl-NL" dirty="0" err="1" smtClean="0"/>
              <a:t>twitter</a:t>
            </a:r>
            <a:r>
              <a:rPr lang="nl-NL" dirty="0" smtClean="0"/>
              <a:t>? </a:t>
            </a:r>
            <a:r>
              <a:rPr lang="nl-NL" dirty="0" err="1" smtClean="0"/>
              <a:t>Facebook</a:t>
            </a:r>
            <a:r>
              <a:rPr lang="nl-NL" dirty="0" smtClean="0"/>
              <a:t>? Sparringpartner</a:t>
            </a:r>
          </a:p>
          <a:p>
            <a:r>
              <a:rPr lang="nl-NL" dirty="0" smtClean="0"/>
              <a:t>Korte verwerkingsopdrachten, die ook midden in de stad en in de klas werken</a:t>
            </a:r>
          </a:p>
          <a:p>
            <a:r>
              <a:rPr lang="nl-NL" dirty="0" smtClean="0"/>
              <a:t>Leuke verhalen van mensen uit de praktijk (boswachter)</a:t>
            </a:r>
          </a:p>
          <a:p>
            <a:r>
              <a:rPr lang="nl-NL" dirty="0" smtClean="0"/>
              <a:t>Platform om mijn eigen dingen te delen en te publiceren (tip: maak opdrachten met je sectie)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7886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t</a:t>
            </a:r>
            <a:r>
              <a:rPr lang="nl-NL" dirty="0" smtClean="0"/>
              <a:t>ot slot: opbrengsten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2390" y="2041942"/>
            <a:ext cx="7802758" cy="3992563"/>
          </a:xfrm>
        </p:spPr>
        <p:txBody>
          <a:bodyPr/>
          <a:lstStyle/>
          <a:p>
            <a:r>
              <a:rPr lang="nl-NL" dirty="0" smtClean="0"/>
              <a:t>Waar vindt u straks de tips uit het eerste deel van deze workshop?</a:t>
            </a:r>
          </a:p>
          <a:p>
            <a:r>
              <a:rPr lang="nl-NL" dirty="0" smtClean="0"/>
              <a:t>Wat was voor u interessant?</a:t>
            </a:r>
          </a:p>
          <a:p>
            <a:r>
              <a:rPr lang="nl-NL" dirty="0" smtClean="0"/>
              <a:t>Wat wilt u ons nog meegeven als we gaan proberen (les)materiaal toegankelijk te maken via het web?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9892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Bedankt!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</a:t>
            </a:r>
            <a:r>
              <a:rPr lang="nl-NL" dirty="0" smtClean="0"/>
              <a:t>lsdehullu16@gmail.com</a:t>
            </a:r>
          </a:p>
          <a:p>
            <a:r>
              <a:rPr lang="nl-NL" dirty="0" err="1" smtClean="0"/>
              <a:t>walsariewolff</a:t>
            </a:r>
            <a:r>
              <a:rPr lang="nl-NL" dirty="0" smtClean="0"/>
              <a:t>@</a:t>
            </a:r>
            <a:r>
              <a:rPr lang="nl-NL" dirty="0" err="1" smtClean="0"/>
              <a:t>home.nl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2324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Introductie en opstart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1162" y="2133600"/>
            <a:ext cx="7076747" cy="3992563"/>
          </a:xfrm>
        </p:spPr>
        <p:txBody>
          <a:bodyPr>
            <a:normAutofit/>
          </a:bodyPr>
          <a:lstStyle/>
          <a:p>
            <a:r>
              <a:rPr lang="nl-NL" dirty="0" smtClean="0"/>
              <a:t>Doel 1 U krijgt tips en ideeën mee, en drie artikelen</a:t>
            </a:r>
          </a:p>
          <a:p>
            <a:r>
              <a:rPr lang="nl-NL" dirty="0" smtClean="0"/>
              <a:t>Doel 2 Wij krijgen suggesties voor digitalisering. </a:t>
            </a:r>
          </a:p>
          <a:p>
            <a:r>
              <a:rPr lang="nl-NL" dirty="0" smtClean="0"/>
              <a:t>Werkwijze: 45 minuten interactief; dan plenair slot</a:t>
            </a:r>
          </a:p>
        </p:txBody>
      </p:sp>
    </p:spTree>
    <p:extLst>
      <p:ext uri="{BB962C8B-B14F-4D97-AF65-F5344CB8AC3E}">
        <p14:creationId xmlns:p14="http://schemas.microsoft.com/office/powerpoint/2010/main" val="1787695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Stel, u zoekt lesmateriaal over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07856" y="2028848"/>
            <a:ext cx="7076747" cy="39925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nl-NL" dirty="0" smtClean="0"/>
              <a:t>Wat zijn sites waar u succes mee heeft?</a:t>
            </a:r>
          </a:p>
          <a:p>
            <a:pPr marL="457200" indent="-457200">
              <a:buAutoNum type="arabicPeriod"/>
            </a:pPr>
            <a:r>
              <a:rPr lang="nl-NL" dirty="0" smtClean="0"/>
              <a:t>Wat zijn goede, productieve, zoektermen?</a:t>
            </a:r>
          </a:p>
          <a:p>
            <a:pPr marL="457200" indent="-457200">
              <a:buAutoNum type="arabicPeriod"/>
            </a:pPr>
            <a:r>
              <a:rPr lang="nl-NL" dirty="0" smtClean="0"/>
              <a:t>Wat zijn uw gouden tips voor collega’s?</a:t>
            </a:r>
          </a:p>
          <a:p>
            <a:pPr marL="457200" indent="-457200">
              <a:buAutoNum type="arabicPeriod"/>
            </a:pPr>
            <a:r>
              <a:rPr lang="nl-NL" dirty="0" smtClean="0"/>
              <a:t>Wat moet een docent vooral </a:t>
            </a:r>
            <a:r>
              <a:rPr lang="nl-NL" i="1" dirty="0" smtClean="0"/>
              <a:t>niet</a:t>
            </a:r>
            <a:r>
              <a:rPr lang="nl-NL" dirty="0" smtClean="0"/>
              <a:t> doen?</a:t>
            </a:r>
          </a:p>
          <a:p>
            <a:pPr marL="457200" indent="-457200">
              <a:buAutoNum type="arabicPeriod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Bespreek en plaats uw ideeën op posters.</a:t>
            </a:r>
          </a:p>
        </p:txBody>
      </p:sp>
    </p:spTree>
    <p:extLst>
      <p:ext uri="{BB962C8B-B14F-4D97-AF65-F5344CB8AC3E}">
        <p14:creationId xmlns:p14="http://schemas.microsoft.com/office/powerpoint/2010/main" val="2501314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Gouden suggesties </a:t>
            </a:r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212574"/>
              </p:ext>
            </p:extLst>
          </p:nvPr>
        </p:nvGraphicFramePr>
        <p:xfrm>
          <a:off x="497543" y="2133600"/>
          <a:ext cx="8360708" cy="40561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177"/>
                <a:gridCol w="2090177"/>
                <a:gridCol w="2090177"/>
                <a:gridCol w="2090177"/>
              </a:tblGrid>
              <a:tr h="793644">
                <a:tc>
                  <a:txBody>
                    <a:bodyPr/>
                    <a:lstStyle/>
                    <a:p>
                      <a:r>
                        <a:rPr lang="nl-NL" dirty="0" smtClean="0"/>
                        <a:t>Goede</a:t>
                      </a:r>
                      <a:r>
                        <a:rPr lang="nl-NL" baseline="0" dirty="0" smtClean="0"/>
                        <a:t> sites?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Zoektermen?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Gouden tip?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i="1" dirty="0" err="1" smtClean="0"/>
                        <a:t>Neeeee</a:t>
                      </a:r>
                      <a:r>
                        <a:rPr lang="nl-NL" i="1" baseline="0" dirty="0" smtClean="0"/>
                        <a:t> – niet doen!</a:t>
                      </a:r>
                      <a:endParaRPr lang="nl-NL" i="1" dirty="0"/>
                    </a:p>
                  </a:txBody>
                  <a:tcPr/>
                </a:tc>
              </a:tr>
              <a:tr h="793644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Open universiteit 10 min  colleges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Zoekterm</a:t>
                      </a:r>
                      <a:r>
                        <a:rPr lang="nl-NL" sz="1200" baseline="0" dirty="0" smtClean="0"/>
                        <a:t>  + </a:t>
                      </a:r>
                      <a:r>
                        <a:rPr lang="nl-NL" sz="1200" baseline="0" dirty="0" err="1" smtClean="0"/>
                        <a:t>ppt</a:t>
                      </a:r>
                      <a:r>
                        <a:rPr lang="nl-NL" sz="1200" baseline="0" dirty="0" smtClean="0"/>
                        <a:t> of +lesmateriaal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Niet opnieuw</a:t>
                      </a:r>
                      <a:r>
                        <a:rPr lang="nl-NL" sz="1200" baseline="0" dirty="0" smtClean="0"/>
                        <a:t> het wiel uitvinden, verzamelarchief door jonge </a:t>
                      </a:r>
                      <a:r>
                        <a:rPr lang="nl-NL" sz="1200" baseline="0" dirty="0" smtClean="0"/>
                        <a:t>collega’s</a:t>
                      </a:r>
                      <a:endParaRPr lang="nl-NL" sz="1200" baseline="0" dirty="0" smtClean="0"/>
                    </a:p>
                    <a:p>
                      <a:r>
                        <a:rPr lang="nl-NL" sz="1200" baseline="0" dirty="0" smtClean="0"/>
                        <a:t>(</a:t>
                      </a:r>
                      <a:r>
                        <a:rPr lang="nl-NL" sz="1200" baseline="0" dirty="0" err="1" smtClean="0"/>
                        <a:t>vb</a:t>
                      </a:r>
                      <a:r>
                        <a:rPr lang="nl-NL" sz="1200" baseline="0" dirty="0" smtClean="0"/>
                        <a:t> </a:t>
                      </a:r>
                      <a:r>
                        <a:rPr lang="nl-NL" sz="1200" baseline="0" dirty="0" err="1" smtClean="0"/>
                        <a:t>dropbox</a:t>
                      </a:r>
                      <a:r>
                        <a:rPr lang="nl-NL" sz="1200" baseline="0" dirty="0" smtClean="0"/>
                        <a:t>)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Klakkeloos hele lessen</a:t>
                      </a:r>
                      <a:r>
                        <a:rPr lang="nl-NL" sz="1200" baseline="0" dirty="0" smtClean="0"/>
                        <a:t> overnemen</a:t>
                      </a:r>
                      <a:endParaRPr lang="nl-NL" sz="1200" dirty="0"/>
                    </a:p>
                  </a:txBody>
                  <a:tcPr/>
                </a:tc>
              </a:tr>
              <a:tr h="793644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Nobelprize.com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Engelse </a:t>
                      </a:r>
                      <a:r>
                        <a:rPr lang="nl-NL" sz="1200" dirty="0" smtClean="0"/>
                        <a:t>zoektermen gebruiken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Simulaties games best </a:t>
                      </a:r>
                      <a:r>
                        <a:rPr lang="nl-NL" sz="1200" dirty="0" err="1" smtClean="0"/>
                        <a:t>breeder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Docent heeft geen taak</a:t>
                      </a:r>
                      <a:r>
                        <a:rPr lang="nl-NL" sz="1200" baseline="0" dirty="0" smtClean="0"/>
                        <a:t> (jezelf buiten spel)</a:t>
                      </a:r>
                      <a:endParaRPr lang="nl-NL" sz="1200" dirty="0"/>
                    </a:p>
                  </a:txBody>
                  <a:tcPr/>
                </a:tc>
              </a:tr>
              <a:tr h="793644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Cesar </a:t>
                      </a:r>
                      <a:r>
                        <a:rPr lang="nl-NL" sz="1200" dirty="0" err="1" smtClean="0"/>
                        <a:t>Millan</a:t>
                      </a:r>
                      <a:r>
                        <a:rPr lang="nl-NL" sz="1200" dirty="0" smtClean="0"/>
                        <a:t> over honden; Moolenbroek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 smtClean="0"/>
                        <a:t>Zoek met</a:t>
                      </a:r>
                      <a:r>
                        <a:rPr lang="nl-NL" sz="1200" baseline="0" dirty="0" smtClean="0"/>
                        <a:t> grappige termen</a:t>
                      </a:r>
                      <a:r>
                        <a:rPr lang="nl-NL" sz="1200" dirty="0" smtClean="0"/>
                        <a:t> op </a:t>
                      </a:r>
                      <a:r>
                        <a:rPr lang="nl-NL" sz="1200" dirty="0" err="1" smtClean="0"/>
                        <a:t>YouTube</a:t>
                      </a:r>
                      <a:r>
                        <a:rPr lang="nl-NL" sz="1200" dirty="0" smtClean="0"/>
                        <a:t>,</a:t>
                      </a:r>
                      <a:r>
                        <a:rPr lang="nl-NL" sz="1200" baseline="0" dirty="0" smtClean="0"/>
                        <a:t> </a:t>
                      </a:r>
                      <a:r>
                        <a:rPr lang="nl-NL" sz="1200" baseline="0" dirty="0" err="1" smtClean="0"/>
                        <a:t>bijv</a:t>
                      </a:r>
                      <a:r>
                        <a:rPr lang="nl-NL" sz="1200" baseline="0" dirty="0" smtClean="0"/>
                        <a:t> </a:t>
                      </a:r>
                      <a:r>
                        <a:rPr lang="nl-NL" sz="1200" i="1" baseline="0" dirty="0" smtClean="0"/>
                        <a:t>spiders on drugs </a:t>
                      </a:r>
                      <a:r>
                        <a:rPr lang="nl-NL" sz="1200" i="0" baseline="0" dirty="0" smtClean="0"/>
                        <a:t>of </a:t>
                      </a:r>
                      <a:r>
                        <a:rPr lang="nl-NL" sz="1200" i="1" baseline="0" dirty="0" err="1" smtClean="0"/>
                        <a:t>very</a:t>
                      </a:r>
                      <a:r>
                        <a:rPr lang="nl-NL" sz="1200" i="1" baseline="0" dirty="0" smtClean="0"/>
                        <a:t> cool </a:t>
                      </a:r>
                      <a:r>
                        <a:rPr lang="nl-NL" sz="1200" i="1" baseline="0" dirty="0" err="1" smtClean="0"/>
                        <a:t>nature</a:t>
                      </a:r>
                      <a:r>
                        <a:rPr lang="nl-NL" sz="1200" i="1" baseline="0" dirty="0" smtClean="0"/>
                        <a:t> video</a:t>
                      </a:r>
                      <a:endParaRPr lang="nl-NL" sz="1200" dirty="0" smtClean="0"/>
                    </a:p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Klein beginnen en dan </a:t>
                      </a:r>
                      <a:r>
                        <a:rPr lang="nl-NL" sz="1200" dirty="0" smtClean="0"/>
                        <a:t>opbouwen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In de stress schieten</a:t>
                      </a:r>
                      <a:endParaRPr lang="nl-NL" sz="1200" dirty="0"/>
                    </a:p>
                  </a:txBody>
                  <a:tcPr/>
                </a:tc>
              </a:tr>
              <a:tr h="793644"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Stichting </a:t>
                      </a:r>
                      <a:r>
                        <a:rPr lang="nl-NL" sz="1200" dirty="0" err="1" smtClean="0"/>
                        <a:t>hulphond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Vastleggen</a:t>
                      </a:r>
                      <a:r>
                        <a:rPr lang="nl-NL" sz="1200" baseline="0" dirty="0" smtClean="0"/>
                        <a:t> wat je hebt gedaan</a:t>
                      </a:r>
                    </a:p>
                    <a:p>
                      <a:r>
                        <a:rPr lang="nl-NL" sz="1200" baseline="0" dirty="0" smtClean="0"/>
                        <a:t> in de sectie vast </a:t>
                      </a:r>
                      <a:r>
                        <a:rPr lang="nl-NL" sz="1200" baseline="0" dirty="0" smtClean="0"/>
                        <a:t>een artikel </a:t>
                      </a:r>
                      <a:r>
                        <a:rPr lang="nl-NL" sz="1200" baseline="0" dirty="0" smtClean="0"/>
                        <a:t>onder de loep nemen en uitwerken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Alleen</a:t>
                      </a:r>
                      <a:r>
                        <a:rPr lang="nl-NL" sz="1200" baseline="0" dirty="0" smtClean="0"/>
                        <a:t> werk accepteren dat helemaal</a:t>
                      </a:r>
                      <a:r>
                        <a:rPr lang="nl-NL" sz="1200" dirty="0" smtClean="0"/>
                        <a:t> ‘af’ is </a:t>
                      </a:r>
                      <a:endParaRPr lang="nl-NL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379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Onze suggesties: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8984" y="1598222"/>
            <a:ext cx="8439266" cy="490233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nl-NL" dirty="0" smtClean="0"/>
              <a:t>	</a:t>
            </a:r>
          </a:p>
          <a:p>
            <a:pPr>
              <a:buNone/>
            </a:pPr>
            <a:r>
              <a:rPr lang="nl-NL" dirty="0" smtClean="0"/>
              <a:t>Els:			 </a:t>
            </a:r>
            <a:r>
              <a:rPr lang="nl-NL" dirty="0" err="1" smtClean="0">
                <a:hlinkClick r:id="rId2"/>
              </a:rPr>
              <a:t>www.khanacademy.org</a:t>
            </a:r>
            <a:endParaRPr lang="nl-NL" dirty="0" smtClean="0"/>
          </a:p>
          <a:p>
            <a:r>
              <a:rPr lang="nl-NL" dirty="0" smtClean="0"/>
              <a:t>Om lessen te zoeken: gebruik Engelse zoektermen + </a:t>
            </a:r>
            <a:r>
              <a:rPr lang="nl-NL" dirty="0" err="1" smtClean="0"/>
              <a:t>lesson</a:t>
            </a:r>
            <a:r>
              <a:rPr lang="nl-NL" dirty="0"/>
              <a:t> </a:t>
            </a:r>
            <a:r>
              <a:rPr lang="nl-NL" dirty="0" smtClean="0"/>
              <a:t>+ </a:t>
            </a:r>
            <a:r>
              <a:rPr lang="nl-NL" dirty="0" err="1" smtClean="0"/>
              <a:t>middle</a:t>
            </a:r>
            <a:r>
              <a:rPr lang="nl-NL" dirty="0" smtClean="0"/>
              <a:t> school  of </a:t>
            </a:r>
            <a:r>
              <a:rPr lang="nl-NL" dirty="0" err="1" smtClean="0"/>
              <a:t>key</a:t>
            </a:r>
            <a:r>
              <a:rPr lang="nl-NL" dirty="0" smtClean="0"/>
              <a:t> stage 3</a:t>
            </a:r>
          </a:p>
          <a:p>
            <a:r>
              <a:rPr lang="nl-NL" b="1" dirty="0" smtClean="0"/>
              <a:t>Gebruik wat je hebt </a:t>
            </a:r>
            <a:r>
              <a:rPr lang="nl-NL" dirty="0" smtClean="0"/>
              <a:t>en voeg daar korte oefeningen aan toe, bijvoorbeeld: </a:t>
            </a:r>
            <a:r>
              <a:rPr lang="nl-NL" i="1" dirty="0" err="1" smtClean="0"/>
              <a:t>predict</a:t>
            </a:r>
            <a:r>
              <a:rPr lang="nl-NL" i="1" dirty="0" smtClean="0"/>
              <a:t>, </a:t>
            </a:r>
            <a:r>
              <a:rPr lang="nl-NL" i="1" dirty="0" err="1" smtClean="0"/>
              <a:t>explain</a:t>
            </a:r>
            <a:r>
              <a:rPr lang="nl-NL" i="1" dirty="0" smtClean="0"/>
              <a:t> to </a:t>
            </a:r>
            <a:r>
              <a:rPr lang="nl-NL" i="1" dirty="0" err="1" smtClean="0"/>
              <a:t>your</a:t>
            </a:r>
            <a:r>
              <a:rPr lang="nl-NL" i="1" dirty="0" smtClean="0"/>
              <a:t> </a:t>
            </a:r>
            <a:r>
              <a:rPr lang="nl-NL" i="1" dirty="0" err="1" smtClean="0"/>
              <a:t>grandmother</a:t>
            </a:r>
            <a:r>
              <a:rPr lang="nl-NL" i="1" dirty="0" smtClean="0"/>
              <a:t>,  </a:t>
            </a:r>
            <a:r>
              <a:rPr lang="nl-NL" i="1" dirty="0" err="1" smtClean="0"/>
              <a:t>write</a:t>
            </a:r>
            <a:r>
              <a:rPr lang="nl-NL" i="1" dirty="0" smtClean="0"/>
              <a:t> ‘ a </a:t>
            </a:r>
            <a:r>
              <a:rPr lang="nl-NL" i="1" dirty="0" err="1" smtClean="0"/>
              <a:t>day</a:t>
            </a:r>
            <a:r>
              <a:rPr lang="nl-NL" i="1" dirty="0" smtClean="0"/>
              <a:t> in the life of…’, make a rap or a song, </a:t>
            </a:r>
            <a:r>
              <a:rPr lang="nl-NL" i="1" dirty="0" err="1" smtClean="0"/>
              <a:t>use</a:t>
            </a:r>
            <a:r>
              <a:rPr lang="nl-NL" i="1" dirty="0" smtClean="0"/>
              <a:t> these </a:t>
            </a:r>
            <a:r>
              <a:rPr lang="nl-NL" i="1" dirty="0" err="1" smtClean="0"/>
              <a:t>three</a:t>
            </a:r>
            <a:r>
              <a:rPr lang="nl-NL" i="1" dirty="0" smtClean="0"/>
              <a:t> </a:t>
            </a:r>
            <a:r>
              <a:rPr lang="nl-NL" i="1" dirty="0" err="1" smtClean="0"/>
              <a:t>words</a:t>
            </a:r>
            <a:r>
              <a:rPr lang="nl-NL" i="1" dirty="0" smtClean="0"/>
              <a:t> in a </a:t>
            </a:r>
            <a:r>
              <a:rPr lang="nl-NL" i="1" dirty="0" err="1" smtClean="0"/>
              <a:t>riddle</a:t>
            </a:r>
            <a:r>
              <a:rPr lang="nl-NL" i="1" dirty="0" smtClean="0"/>
              <a:t>…, etc. </a:t>
            </a:r>
          </a:p>
          <a:p>
            <a:r>
              <a:rPr lang="nl-NL" dirty="0" smtClean="0"/>
              <a:t>Nora:           </a:t>
            </a:r>
          </a:p>
          <a:p>
            <a:r>
              <a:rPr lang="nl-NL" dirty="0" smtClean="0"/>
              <a:t>Om links die je gevonden hebt te bewaren :    </a:t>
            </a:r>
            <a:r>
              <a:rPr lang="nl-NL" dirty="0" err="1" smtClean="0">
                <a:hlinkClick r:id="rId3"/>
              </a:rPr>
              <a:t>www.symbaloo.com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9480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Nog meer suggesties sites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200" dirty="0" err="1" smtClean="0"/>
              <a:t>Bioplek.org</a:t>
            </a:r>
            <a:endParaRPr lang="nl-NL" sz="1200" dirty="0" smtClean="0"/>
          </a:p>
          <a:p>
            <a:r>
              <a:rPr lang="nl-NL" sz="1200" dirty="0" err="1" smtClean="0"/>
              <a:t>Vo.content.nl</a:t>
            </a:r>
            <a:endParaRPr lang="nl-NL" sz="1200" dirty="0" smtClean="0"/>
          </a:p>
          <a:p>
            <a:r>
              <a:rPr lang="nl-NL" sz="1200" dirty="0" err="1" smtClean="0"/>
              <a:t>Studiovo.nl</a:t>
            </a:r>
            <a:endParaRPr lang="nl-NL" sz="1200" dirty="0" smtClean="0"/>
          </a:p>
          <a:p>
            <a:r>
              <a:rPr lang="nl-NL" sz="1200" dirty="0" err="1" smtClean="0"/>
              <a:t>Biologiepagina.nl</a:t>
            </a:r>
            <a:endParaRPr lang="nl-NL" sz="1200" dirty="0" smtClean="0"/>
          </a:p>
          <a:p>
            <a:r>
              <a:rPr lang="nl-NL" sz="1200" dirty="0" err="1" smtClean="0"/>
              <a:t>Digischool.nl</a:t>
            </a:r>
            <a:endParaRPr lang="nl-NL" sz="1200" dirty="0" smtClean="0"/>
          </a:p>
          <a:p>
            <a:r>
              <a:rPr lang="nl-NL" sz="1200" dirty="0" err="1" smtClean="0"/>
              <a:t>Biodoen.nl</a:t>
            </a:r>
            <a:endParaRPr lang="nl-NL" sz="1200" dirty="0" smtClean="0"/>
          </a:p>
          <a:p>
            <a:r>
              <a:rPr lang="nl-NL" sz="1200" dirty="0" err="1" smtClean="0"/>
              <a:t>Prezi.com</a:t>
            </a:r>
            <a:r>
              <a:rPr lang="nl-NL" sz="1200" dirty="0" smtClean="0"/>
              <a:t>  kijken bij Pascal van </a:t>
            </a:r>
            <a:r>
              <a:rPr lang="nl-NL" sz="1200" dirty="0" err="1" smtClean="0"/>
              <a:t>Nieuwegiesen</a:t>
            </a:r>
            <a:endParaRPr lang="nl-NL" sz="1200" dirty="0" smtClean="0"/>
          </a:p>
          <a:p>
            <a:r>
              <a:rPr lang="nl-NL" sz="1200" dirty="0" smtClean="0"/>
              <a:t>Open Universiteit en andere universiteiten (</a:t>
            </a:r>
            <a:r>
              <a:rPr lang="nl-NL" sz="1200" dirty="0" err="1" smtClean="0"/>
              <a:t>vb</a:t>
            </a:r>
            <a:r>
              <a:rPr lang="nl-NL" sz="1200" dirty="0" smtClean="0"/>
              <a:t>: simulatie best </a:t>
            </a:r>
            <a:r>
              <a:rPr lang="nl-NL" sz="1200" dirty="0" err="1" smtClean="0"/>
              <a:t>breeder</a:t>
            </a:r>
            <a:r>
              <a:rPr lang="nl-NL" sz="1200" dirty="0" smtClean="0"/>
              <a:t> WUR)</a:t>
            </a:r>
          </a:p>
          <a:p>
            <a:r>
              <a:rPr lang="nl-NL" sz="1200" dirty="0" err="1" smtClean="0"/>
              <a:t>Nobelprize.com</a:t>
            </a:r>
            <a:endParaRPr lang="nl-NL" sz="1200" dirty="0" smtClean="0"/>
          </a:p>
          <a:p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2081334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Beter zoeken met Google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4163" y="1598222"/>
            <a:ext cx="8574087" cy="4935582"/>
          </a:xfrm>
        </p:spPr>
        <p:txBody>
          <a:bodyPr>
            <a:normAutofit lnSpcReduction="10000"/>
          </a:bodyPr>
          <a:lstStyle/>
          <a:p>
            <a:r>
              <a:rPr lang="nl-NL" b="1" dirty="0" smtClean="0"/>
              <a:t>Zoeken van zinnen.</a:t>
            </a:r>
          </a:p>
          <a:p>
            <a:pPr>
              <a:buNone/>
            </a:pPr>
            <a:r>
              <a:rPr lang="nl-NL" dirty="0" smtClean="0"/>
              <a:t>	Door meerdere woorden tussen "" te plaatsen zoek je naar pagina's waarop deze woorden in een zin voorkomen.</a:t>
            </a:r>
          </a:p>
          <a:p>
            <a:r>
              <a:rPr lang="nl-NL" b="1" dirty="0" smtClean="0"/>
              <a:t>Zoeken van synoniemen.</a:t>
            </a:r>
          </a:p>
          <a:p>
            <a:pPr>
              <a:buNone/>
            </a:pPr>
            <a:r>
              <a:rPr lang="nl-NL" dirty="0" smtClean="0"/>
              <a:t>	Door een tilde (~) teken voor een woord te plaatsen zoek je niet alleen naar dat woord maar ook naar alle synoniemen op dat woord. </a:t>
            </a:r>
          </a:p>
          <a:p>
            <a:r>
              <a:rPr lang="nl-NL" b="1" dirty="0" smtClean="0"/>
              <a:t>Onderdrukken van woorden</a:t>
            </a:r>
          </a:p>
          <a:p>
            <a:pPr>
              <a:buNone/>
            </a:pPr>
            <a:r>
              <a:rPr lang="nl-NL" dirty="0" smtClean="0"/>
              <a:t>	Door een min (-) teken voor een woord te plaatsen verwijder je alle zoekresultaten waar dat woord in voorkomt. 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Beter zoeken met Google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4724400"/>
          </a:xfrm>
        </p:spPr>
        <p:txBody>
          <a:bodyPr>
            <a:normAutofit lnSpcReduction="10000"/>
          </a:bodyPr>
          <a:lstStyle/>
          <a:p>
            <a:r>
              <a:rPr lang="nl-NL" b="1" dirty="0" smtClean="0"/>
              <a:t>Forceren van woorden.</a:t>
            </a:r>
          </a:p>
          <a:p>
            <a:pPr>
              <a:buNone/>
            </a:pPr>
            <a:r>
              <a:rPr lang="nl-NL" dirty="0" smtClean="0"/>
              <a:t>	Sommige woorden komen zo vaak voor, op bijna iedere pagina, dat Google het zoeken op deze woorden onderdrukt. Door een plus (</a:t>
            </a:r>
            <a:r>
              <a:rPr lang="nl-NL" b="1" dirty="0" smtClean="0"/>
              <a:t>+</a:t>
            </a:r>
            <a:r>
              <a:rPr lang="nl-NL" dirty="0" smtClean="0"/>
              <a:t>) teken voor een woord te plaatsen geef je aan dat Google dat woord niet mag verwijderen tijdens het zoeken.</a:t>
            </a:r>
          </a:p>
          <a:p>
            <a:r>
              <a:rPr lang="nl-NL" b="1" dirty="0" smtClean="0"/>
              <a:t>Zoeken in de titel.</a:t>
            </a:r>
          </a:p>
          <a:p>
            <a:pPr>
              <a:buNone/>
            </a:pPr>
            <a:r>
              <a:rPr lang="nl-NL" dirty="0" smtClean="0"/>
              <a:t>	Met </a:t>
            </a:r>
            <a:r>
              <a:rPr lang="nl-NL" dirty="0" err="1" smtClean="0"/>
              <a:t>intitle</a:t>
            </a:r>
            <a:r>
              <a:rPr lang="nl-NL" dirty="0" smtClean="0"/>
              <a:t>: beperk je het zoeken van woorden tot de titel. Met </a:t>
            </a:r>
            <a:r>
              <a:rPr lang="nl-NL" b="1" dirty="0" err="1" smtClean="0"/>
              <a:t>intitle</a:t>
            </a:r>
            <a:r>
              <a:rPr lang="nl-NL" b="1" dirty="0" smtClean="0"/>
              <a:t>:junkmail</a:t>
            </a:r>
            <a:r>
              <a:rPr lang="nl-NL" dirty="0" smtClean="0"/>
              <a:t> kan je zoeken naar pagina's waarbij junkmail voorkomt in de titel. Google zoekt dan niet in de tekst.</a:t>
            </a:r>
          </a:p>
          <a:p>
            <a:r>
              <a:rPr lang="nl-NL" b="1" dirty="0" smtClean="0"/>
              <a:t>Zoeken in de tekst. </a:t>
            </a:r>
            <a:r>
              <a:rPr lang="nl-NL" dirty="0" smtClean="0"/>
              <a:t>Met </a:t>
            </a:r>
            <a:r>
              <a:rPr lang="nl-NL" dirty="0" err="1" smtClean="0"/>
              <a:t>intext</a:t>
            </a:r>
            <a:r>
              <a:rPr lang="nl-NL" dirty="0" smtClean="0"/>
              <a:t>:     of gebruik </a:t>
            </a:r>
            <a:r>
              <a:rPr lang="nl-NL" dirty="0" err="1" smtClean="0"/>
              <a:t>ctrl-f</a:t>
            </a:r>
            <a:r>
              <a:rPr lang="nl-NL" dirty="0" smtClean="0"/>
              <a:t> !</a:t>
            </a:r>
            <a:endParaRPr lang="nl-N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0531" y="1903392"/>
            <a:ext cx="7058111" cy="425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407</TotalTime>
  <Words>594</Words>
  <Application>Microsoft Macintosh PowerPoint</Application>
  <PresentationFormat>Diavoorstelling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Spectrum</vt:lpstr>
      <vt:lpstr>Lesideeën WEL vinden</vt:lpstr>
      <vt:lpstr>Introductie en opstart</vt:lpstr>
      <vt:lpstr>Stel, u zoekt lesmateriaal over gedrag</vt:lpstr>
      <vt:lpstr>Gouden suggesties </vt:lpstr>
      <vt:lpstr>Onze suggesties: </vt:lpstr>
      <vt:lpstr>Nog meer suggesties sites</vt:lpstr>
      <vt:lpstr>Beter zoeken met Google</vt:lpstr>
      <vt:lpstr>Beter zoeken met Google</vt:lpstr>
      <vt:lpstr>PowerPoint-presentatie</vt:lpstr>
      <vt:lpstr>Artikelen: meeuw, hond, Calliphora</vt:lpstr>
      <vt:lpstr>Nu: in heterogene groepjes</vt:lpstr>
      <vt:lpstr>En hoe nu verder?</vt:lpstr>
      <vt:lpstr>Waar zijn jullie naar op zoek?</vt:lpstr>
      <vt:lpstr>tot slot: opbrengsten</vt:lpstr>
      <vt:lpstr>Bedankt!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Els de Hullu</dc:creator>
  <cp:lastModifiedBy>Els de Hullu</cp:lastModifiedBy>
  <cp:revision>23</cp:revision>
  <dcterms:created xsi:type="dcterms:W3CDTF">2013-12-18T13:02:14Z</dcterms:created>
  <dcterms:modified xsi:type="dcterms:W3CDTF">2014-01-15T14:14:40Z</dcterms:modified>
</cp:coreProperties>
</file>