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4"/>
    <p:sldMasterId id="2147483648" r:id="rId5"/>
    <p:sldMasterId id="2147483680" r:id="rId6"/>
  </p:sldMasterIdLst>
  <p:notesMasterIdLst>
    <p:notesMasterId r:id="rId19"/>
  </p:notesMasterIdLst>
  <p:handoutMasterIdLst>
    <p:handoutMasterId r:id="rId20"/>
  </p:handoutMasterIdLst>
  <p:sldIdLst>
    <p:sldId id="270" r:id="rId7"/>
    <p:sldId id="258" r:id="rId8"/>
    <p:sldId id="264" r:id="rId9"/>
    <p:sldId id="294" r:id="rId10"/>
    <p:sldId id="293" r:id="rId11"/>
    <p:sldId id="285" r:id="rId12"/>
    <p:sldId id="284" r:id="rId13"/>
    <p:sldId id="283" r:id="rId14"/>
    <p:sldId id="281" r:id="rId15"/>
    <p:sldId id="289" r:id="rId16"/>
    <p:sldId id="292" r:id="rId17"/>
    <p:sldId id="282" r:id="rId18"/>
  </p:sldIdLst>
  <p:sldSz cx="9144000" cy="5143500" type="screen16x9"/>
  <p:notesSz cx="6858000" cy="9144000"/>
  <p:defaultTex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p:defaultTextStyle>
  <p:extLst>
    <p:ext uri="{521415D9-36F7-43E2-AB2F-B90AF26B5E84}">
      <p14:sectionLst xmlns:p14="http://schemas.microsoft.com/office/powerpoint/2010/main">
        <p14:section name="Default Section" id="{2E8B8173-025C-463E-8E46-E8F9113DB402}">
          <p14:sldIdLst>
            <p14:sldId id="270"/>
            <p14:sldId id="258"/>
            <p14:sldId id="264"/>
            <p14:sldId id="294"/>
            <p14:sldId id="293"/>
            <p14:sldId id="285"/>
            <p14:sldId id="284"/>
            <p14:sldId id="283"/>
            <p14:sldId id="281"/>
            <p14:sldId id="289"/>
            <p14:sldId id="292"/>
            <p14:sldId id="282"/>
          </p14:sldIdLst>
        </p14:section>
        <p14:section name="Not Needed" id="{D97D2A2E-7BDA-497E-918D-009328919DAE}">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167A"/>
    <a:srgbClr val="9999FF"/>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C8BB41-D6B2-AE42-7D83-075595481094}" v="52" dt="2023-06-05T08:23:25.760"/>
    <p1510:client id="{86F0FB58-667F-5043-B733-51732D92B23E}" v="1" dt="2023-06-02T06:58:49.290"/>
    <p1510:client id="{D7C73D45-A436-4EEC-81D3-90376B779129}" v="2" dt="2023-06-01T17:14:56.654"/>
    <p1510:client id="{E8D496C8-9230-4A8A-A2E3-69C424919808}" v="4" dt="2023-06-01T14:40:42.350"/>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Stijl, gemiddeld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3"/>
    <p:restoredTop sz="77075" autoAdjust="0"/>
  </p:normalViewPr>
  <p:slideViewPr>
    <p:cSldViewPr snapToGrid="0">
      <p:cViewPr varScale="1">
        <p:scale>
          <a:sx n="68" d="100"/>
          <a:sy n="68" d="100"/>
        </p:scale>
        <p:origin x="1240"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718153E2-5A23-9C4B-ABFD-85C34EE68D2E}" type="datetime1">
              <a:rPr lang="nl-NL"/>
              <a:pPr>
                <a:defRPr/>
              </a:pPr>
              <a:t>5-6-2023</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995A4000-AB18-BA45-8B08-03F3A0050F12}" type="slidenum">
              <a:rPr lang="nl-NL"/>
              <a:pPr>
                <a:defRPr/>
              </a:pPr>
              <a:t>‹nr.›</a:t>
            </a:fld>
            <a:endParaRPr lang="nl-NL"/>
          </a:p>
        </p:txBody>
      </p:sp>
    </p:spTree>
    <p:extLst>
      <p:ext uri="{BB962C8B-B14F-4D97-AF65-F5344CB8AC3E}">
        <p14:creationId xmlns:p14="http://schemas.microsoft.com/office/powerpoint/2010/main" val="18908008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3178DF84-B348-DA4D-9998-A76BB457FE31}" type="datetime1">
              <a:rPr lang="nl-NL"/>
              <a:pPr>
                <a:defRPr/>
              </a:pPr>
              <a:t>5-6-2023</a:t>
            </a:fld>
            <a:endParaRPr lang="nl-NL"/>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nl-NL" noProof="0"/>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Klik om de tekststijl van het model te bewerken</a:t>
            </a:r>
          </a:p>
          <a:p>
            <a:pPr lvl="1"/>
            <a:r>
              <a:rPr lang="en-US" noProof="0"/>
              <a:t>Tweede niveau</a:t>
            </a:r>
          </a:p>
          <a:p>
            <a:pPr lvl="2"/>
            <a:r>
              <a:rPr lang="en-US" noProof="0"/>
              <a:t>Derde niveau</a:t>
            </a:r>
          </a:p>
          <a:p>
            <a:pPr lvl="3"/>
            <a:r>
              <a:rPr lang="en-US" noProof="0"/>
              <a:t>Vierde niveau</a:t>
            </a:r>
          </a:p>
          <a:p>
            <a:pPr lvl="4"/>
            <a:r>
              <a:rPr lang="en-US" noProof="0"/>
              <a:t>Vijfde niveau</a:t>
            </a:r>
            <a:endParaRPr lang="nl-NL" noProof="0"/>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BF9849F0-B82A-A442-AB4B-EDB93AD1F2DC}" type="slidenum">
              <a:rPr lang="nl-NL"/>
              <a:pPr>
                <a:defRPr/>
              </a:pPr>
              <a:t>‹nr.›</a:t>
            </a:fld>
            <a:endParaRPr lang="nl-NL"/>
          </a:p>
        </p:txBody>
      </p:sp>
    </p:spTree>
    <p:extLst>
      <p:ext uri="{BB962C8B-B14F-4D97-AF65-F5344CB8AC3E}">
        <p14:creationId xmlns:p14="http://schemas.microsoft.com/office/powerpoint/2010/main" val="2409026874"/>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fontAlgn="base">
      <a:spcBef>
        <a:spcPct val="30000"/>
      </a:spcBef>
      <a:spcAft>
        <a:spcPct val="0"/>
      </a:spcAft>
      <a:defRPr sz="1200" kern="1200">
        <a:solidFill>
          <a:schemeClr val="tx1"/>
        </a:solidFill>
        <a:latin typeface="+mn-lt"/>
        <a:ea typeface="ＭＳ Ｐゴシック" charset="-128"/>
        <a:cs typeface="ＭＳ Ｐゴシック" charset="-128"/>
      </a:defRPr>
    </a:lvl2pPr>
    <a:lvl3pPr marL="914400" algn="l" defTabSz="457200" rtl="0" fontAlgn="base">
      <a:spcBef>
        <a:spcPct val="30000"/>
      </a:spcBef>
      <a:spcAft>
        <a:spcPct val="0"/>
      </a:spcAft>
      <a:defRPr sz="1200" kern="1200">
        <a:solidFill>
          <a:schemeClr val="tx1"/>
        </a:solidFill>
        <a:latin typeface="+mn-lt"/>
        <a:ea typeface="ＭＳ Ｐゴシック" charset="-128"/>
        <a:cs typeface="ＭＳ Ｐゴシック" charset="-128"/>
      </a:defRPr>
    </a:lvl3pPr>
    <a:lvl4pPr marL="1371600" algn="l" defTabSz="457200" rtl="0" fontAlgn="base">
      <a:spcBef>
        <a:spcPct val="30000"/>
      </a:spcBef>
      <a:spcAft>
        <a:spcPct val="0"/>
      </a:spcAft>
      <a:defRPr sz="1200" kern="1200">
        <a:solidFill>
          <a:schemeClr val="tx1"/>
        </a:solidFill>
        <a:latin typeface="+mn-lt"/>
        <a:ea typeface="ＭＳ Ｐゴシック" charset="-128"/>
        <a:cs typeface="ＭＳ Ｐゴシック" charset="-128"/>
      </a:defRPr>
    </a:lvl4pPr>
    <a:lvl5pPr marL="1828800" algn="l" defTabSz="457200" rtl="0" fontAlgn="base">
      <a:spcBef>
        <a:spcPct val="30000"/>
      </a:spcBef>
      <a:spcAft>
        <a:spcPct val="0"/>
      </a:spcAft>
      <a:defRPr sz="1200" kern="1200">
        <a:solidFill>
          <a:schemeClr val="tx1"/>
        </a:solidFill>
        <a:latin typeface="+mn-lt"/>
        <a:ea typeface="ＭＳ Ｐゴシック" charset="-128"/>
        <a:cs typeface="ＭＳ Ｐゴシック"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rtl="0" fontAlgn="base"/>
            <a:r>
              <a:rPr lang="nl-NL" sz="1800" b="0" i="0">
                <a:solidFill>
                  <a:srgbClr val="000000"/>
                </a:solidFill>
                <a:effectLst/>
                <a:latin typeface="Calibri" panose="020F0502020204030204" pitchFamily="34" charset="0"/>
              </a:rPr>
              <a:t>In deze workshop gaan we aan de slag met jullie onderwijs en specifiek games creëren die aansluiten bij jullie leerdoel, onderwijs en studenten. Deze cursus is voornamelijk gericht op het ontwerpen van je game en wij zijn hier om je te ondersteunen. In de cursus gaan we verschillende vormen van games bespreken en kijken hoe dit kan worden toegepast in je eigen vak. </a:t>
            </a:r>
          </a:p>
          <a:p>
            <a:pPr algn="l" rtl="0" fontAlgn="base"/>
            <a:endParaRPr lang="nl-NL" b="0" i="0">
              <a:solidFill>
                <a:srgbClr val="000000"/>
              </a:solidFill>
              <a:effectLst/>
              <a:latin typeface="Segoe UI" panose="020B0502040204020203" pitchFamily="34" charset="0"/>
            </a:endParaRPr>
          </a:p>
          <a:p>
            <a:pPr algn="l" rtl="0" fontAlgn="base"/>
            <a:r>
              <a:rPr lang="nl-NL" sz="1800" b="0" i="0">
                <a:solidFill>
                  <a:srgbClr val="000000"/>
                </a:solidFill>
                <a:effectLst/>
                <a:latin typeface="Calibri" panose="020F0502020204030204" pitchFamily="34" charset="0"/>
              </a:rPr>
              <a:t>[Wat gaan we vandaag doen?] </a:t>
            </a:r>
            <a:endParaRPr lang="nl-NL" b="0" i="0">
              <a:solidFill>
                <a:srgbClr val="000000"/>
              </a:solidFill>
              <a:effectLst/>
              <a:latin typeface="Segoe UI" panose="020B0502040204020203" pitchFamily="34" charset="0"/>
            </a:endParaRPr>
          </a:p>
          <a:p>
            <a:pPr algn="l" rtl="0" fontAlgn="base"/>
            <a:r>
              <a:rPr lang="nl-NL" sz="1800" b="0" i="0">
                <a:solidFill>
                  <a:srgbClr val="000000"/>
                </a:solidFill>
                <a:effectLst/>
                <a:latin typeface="Calibri" panose="020F0502020204030204" pitchFamily="34" charset="0"/>
              </a:rPr>
              <a:t>Vandaag is een introductie, waarin we verschillende games laten zien, voorbeelden geven en uiteindelijk ook met zijn alle een game gaan spelen. Aan het einde van de sessie staan we stil bij de vraag: wat voor game wil jij gaan ontwerpen? </a:t>
            </a:r>
            <a:endParaRPr lang="nl-NL" b="0" i="0">
              <a:solidFill>
                <a:srgbClr val="000000"/>
              </a:solidFill>
              <a:effectLst/>
              <a:latin typeface="Segoe UI" panose="020B0502040204020203" pitchFamily="34" charset="0"/>
            </a:endParaRPr>
          </a:p>
          <a:p>
            <a:endParaRPr lang="nl-NL"/>
          </a:p>
        </p:txBody>
      </p:sp>
      <p:sp>
        <p:nvSpPr>
          <p:cNvPr id="4" name="Tijdelijke aanduiding voor dianummer 3"/>
          <p:cNvSpPr>
            <a:spLocks noGrp="1"/>
          </p:cNvSpPr>
          <p:nvPr>
            <p:ph type="sldNum" sz="quarter" idx="5"/>
          </p:nvPr>
        </p:nvSpPr>
        <p:spPr/>
        <p:txBody>
          <a:bodyPr/>
          <a:lstStyle/>
          <a:p>
            <a:pPr>
              <a:defRPr/>
            </a:pPr>
            <a:fld id="{BF9849F0-B82A-A442-AB4B-EDB93AD1F2DC}" type="slidenum">
              <a:rPr lang="nl-NL" smtClean="0"/>
              <a:pPr>
                <a:defRPr/>
              </a:pPr>
              <a:t>2</a:t>
            </a:fld>
            <a:endParaRPr lang="nl-NL"/>
          </a:p>
        </p:txBody>
      </p:sp>
    </p:spTree>
    <p:extLst>
      <p:ext uri="{BB962C8B-B14F-4D97-AF65-F5344CB8AC3E}">
        <p14:creationId xmlns:p14="http://schemas.microsoft.com/office/powerpoint/2010/main" val="313274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62500" lnSpcReduction="20000"/>
          </a:bodyPr>
          <a:lstStyle/>
          <a:p>
            <a:pPr algn="l" rtl="0" fontAlgn="base"/>
            <a:r>
              <a:rPr lang="nl-NL" sz="1800" b="0" i="0" dirty="0">
                <a:solidFill>
                  <a:srgbClr val="000000"/>
                </a:solidFill>
                <a:effectLst/>
                <a:latin typeface="Calibri" panose="020F0502020204030204" pitchFamily="34" charset="0"/>
              </a:rPr>
              <a:t>Wat is een escape room? </a:t>
            </a:r>
            <a:endParaRPr lang="nl-NL" b="0" i="0" dirty="0">
              <a:solidFill>
                <a:srgbClr val="000000"/>
              </a:solidFill>
              <a:effectLst/>
              <a:latin typeface="Segoe UI" panose="020B0502040204020203" pitchFamily="34" charset="0"/>
            </a:endParaRPr>
          </a:p>
          <a:p>
            <a:pPr algn="l" rtl="0" fontAlgn="base"/>
            <a:r>
              <a:rPr lang="nl-NL" sz="1800" b="0" i="0" dirty="0">
                <a:solidFill>
                  <a:srgbClr val="000000"/>
                </a:solidFill>
                <a:effectLst/>
                <a:latin typeface="Calibri" panose="020F0502020204030204" pitchFamily="34" charset="0"/>
              </a:rPr>
              <a:t>Een gewone escape room is groepspuzzel en taak, die plaats vindt in een besloten ruimte in gelimiteerde tijd. </a:t>
            </a:r>
          </a:p>
          <a:p>
            <a:pPr algn="l" rtl="0" fontAlgn="base"/>
            <a:endParaRPr lang="nl-NL" b="0" i="0" dirty="0">
              <a:solidFill>
                <a:srgbClr val="000000"/>
              </a:solidFill>
              <a:effectLst/>
              <a:latin typeface="Segoe UI" panose="020B0502040204020203" pitchFamily="34" charset="0"/>
            </a:endParaRPr>
          </a:p>
          <a:p>
            <a:pPr algn="l" rtl="0" fontAlgn="base"/>
            <a:r>
              <a:rPr lang="nl-NL" sz="1800" b="0" i="0" dirty="0">
                <a:solidFill>
                  <a:srgbClr val="000000"/>
                </a:solidFill>
                <a:effectLst/>
                <a:latin typeface="Calibri" panose="020F0502020204030204" pitchFamily="34" charset="0"/>
              </a:rPr>
              <a:t>Belangrijkste elementen: </a:t>
            </a:r>
            <a:endParaRPr lang="nl-NL"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nl-NL" sz="1800" b="0" i="0" dirty="0">
                <a:solidFill>
                  <a:srgbClr val="000000"/>
                </a:solidFill>
                <a:effectLst/>
                <a:latin typeface="Calibri" panose="020F0502020204030204" pitchFamily="34" charset="0"/>
              </a:rPr>
              <a:t>Groepstaak, het teams element en samenwerking is belangrijk en dit betekend dat deze waardigheden benut worden en getraind.  </a:t>
            </a:r>
          </a:p>
          <a:p>
            <a:pPr algn="l" rtl="0" fontAlgn="base">
              <a:buFont typeface="Arial" panose="020B0604020202020204" pitchFamily="34" charset="0"/>
              <a:buChar char="•"/>
            </a:pPr>
            <a:r>
              <a:rPr lang="nl-NL" sz="1800" b="0" i="0" dirty="0">
                <a:solidFill>
                  <a:srgbClr val="000000"/>
                </a:solidFill>
                <a:effectLst/>
                <a:latin typeface="Calibri" panose="020F0502020204030204" pitchFamily="34" charset="0"/>
              </a:rPr>
              <a:t>Puzzel, een taak die opgelost kan worden doormiddel van clues en logische nadenken, niet doormiddel van het uitvoeren van specifieke handelingen alleen.  </a:t>
            </a:r>
          </a:p>
          <a:p>
            <a:pPr algn="l" rtl="0" fontAlgn="base">
              <a:buFont typeface="Arial" panose="020B0604020202020204" pitchFamily="34" charset="0"/>
              <a:buChar char="•"/>
            </a:pPr>
            <a:r>
              <a:rPr lang="nl-NL" sz="1800" b="0" i="0" dirty="0">
                <a:solidFill>
                  <a:srgbClr val="000000"/>
                </a:solidFill>
                <a:effectLst/>
                <a:latin typeface="Calibri" panose="020F0502020204030204" pitchFamily="34" charset="0"/>
              </a:rPr>
              <a:t>Besloten ruimte en gelimiteerde tijd, minder middelen tot iemand beschikking vraagt om creativiteit en de gelimiteerde tijd zet druk op de interactie wat een gezonde spanning opwekt.  </a:t>
            </a:r>
          </a:p>
          <a:p>
            <a:pPr algn="l" rtl="0" fontAlgn="base">
              <a:buFont typeface="Arial" panose="020B0604020202020204" pitchFamily="34" charset="0"/>
              <a:buChar char="•"/>
            </a:pPr>
            <a:endParaRPr lang="nl-NL" sz="1800" b="0" i="0" dirty="0">
              <a:solidFill>
                <a:srgbClr val="000000"/>
              </a:solidFill>
              <a:effectLst/>
              <a:latin typeface="Calibri" panose="020F0502020204030204" pitchFamily="34" charset="0"/>
            </a:endParaRPr>
          </a:p>
          <a:p>
            <a:pPr algn="l" rtl="0" fontAlgn="base"/>
            <a:r>
              <a:rPr lang="nl-NL" sz="1800" b="0" i="0" dirty="0">
                <a:solidFill>
                  <a:srgbClr val="000000"/>
                </a:solidFill>
                <a:effectLst/>
                <a:latin typeface="Calibri" panose="020F0502020204030204" pitchFamily="34" charset="0"/>
              </a:rPr>
              <a:t>Hoe verschilt een EER van gewone escape room? </a:t>
            </a:r>
            <a:endParaRPr lang="nl-NL" b="0" i="0" dirty="0">
              <a:solidFill>
                <a:srgbClr val="000000"/>
              </a:solidFill>
              <a:effectLst/>
              <a:latin typeface="Segoe UI" panose="020B0502040204020203" pitchFamily="34" charset="0"/>
            </a:endParaRPr>
          </a:p>
          <a:p>
            <a:pPr algn="l" rtl="0" fontAlgn="base"/>
            <a:r>
              <a:rPr lang="nl-NL" sz="1800" b="0" i="0" dirty="0">
                <a:solidFill>
                  <a:srgbClr val="000000"/>
                </a:solidFill>
                <a:effectLst/>
                <a:latin typeface="Calibri" panose="020F0502020204030204" pitchFamily="34" charset="0"/>
              </a:rPr>
              <a:t>Het grootste verschil is dat een EER als transfer/leren als hoofddoel heeft, naast vermaak. EER heeft een duidelijk doelgroep (je studenten met hun voorkennis en ervaringen) en duidelijk leerdoelen (vanuit de module en opleiding). </a:t>
            </a:r>
            <a:endParaRPr lang="nl-NL" b="0" i="0" dirty="0">
              <a:solidFill>
                <a:srgbClr val="000000"/>
              </a:solidFill>
              <a:effectLst/>
              <a:latin typeface="Segoe UI" panose="020B0502040204020203" pitchFamily="34" charset="0"/>
            </a:endParaRPr>
          </a:p>
          <a:p>
            <a:pPr algn="l" rtl="0" fontAlgn="base"/>
            <a:r>
              <a:rPr lang="nl-NL" sz="1800" b="0" i="0" dirty="0">
                <a:solidFill>
                  <a:srgbClr val="000000"/>
                </a:solidFill>
                <a:effectLst/>
                <a:latin typeface="Calibri" panose="020F0502020204030204" pitchFamily="34" charset="0"/>
              </a:rPr>
              <a:t>De moeilijkheidsgraad in een EER wordt niet bepaald door besloten ruimte en gelimiteerde tijd, maar door de mate van zelfstandigheid en/of ondersteuning die een student krijgt.  </a:t>
            </a:r>
            <a:endParaRPr lang="nl-NL" b="0" i="0" dirty="0">
              <a:solidFill>
                <a:srgbClr val="000000"/>
              </a:solidFill>
              <a:effectLst/>
              <a:latin typeface="Segoe UI" panose="020B0502040204020203" pitchFamily="34" charset="0"/>
            </a:endParaRPr>
          </a:p>
          <a:p>
            <a:pPr algn="l" rtl="0" fontAlgn="base"/>
            <a:r>
              <a:rPr lang="nl-NL" sz="1800" b="0" i="0" dirty="0">
                <a:solidFill>
                  <a:srgbClr val="000000"/>
                </a:solidFill>
                <a:effectLst/>
                <a:latin typeface="Calibri" panose="020F0502020204030204" pitchFamily="34" charset="0"/>
              </a:rPr>
              <a:t>Daarnaast moeten EER zich afspelen in de klas, wat limiteert in materialen en mogelijkheden. Ook worden EER voor grotere groepen (een hele klas) ontworpen, wat invloed heeft op de groepstaak en puzzels die gebruikt kunnen worden.  </a:t>
            </a:r>
            <a:endParaRPr lang="nl-NL" b="0" i="0" dirty="0">
              <a:solidFill>
                <a:srgbClr val="000000"/>
              </a:solidFill>
              <a:effectLst/>
              <a:latin typeface="Segoe UI" panose="020B0502040204020203" pitchFamily="34" charset="0"/>
            </a:endParaRPr>
          </a:p>
          <a:p>
            <a:endParaRPr lang="nl-NL" dirty="0"/>
          </a:p>
        </p:txBody>
      </p:sp>
      <p:sp>
        <p:nvSpPr>
          <p:cNvPr id="4" name="Tijdelijke aanduiding voor dianummer 3"/>
          <p:cNvSpPr>
            <a:spLocks noGrp="1"/>
          </p:cNvSpPr>
          <p:nvPr>
            <p:ph type="sldNum" sz="quarter" idx="5"/>
          </p:nvPr>
        </p:nvSpPr>
        <p:spPr/>
        <p:txBody>
          <a:bodyPr/>
          <a:lstStyle/>
          <a:p>
            <a:pPr>
              <a:defRPr/>
            </a:pPr>
            <a:fld id="{BF9849F0-B82A-A442-AB4B-EDB93AD1F2DC}" type="slidenum">
              <a:rPr lang="nl-NL" smtClean="0"/>
              <a:pPr>
                <a:defRPr/>
              </a:pPr>
              <a:t>3</a:t>
            </a:fld>
            <a:endParaRPr lang="nl-NL"/>
          </a:p>
        </p:txBody>
      </p:sp>
    </p:spTree>
    <p:extLst>
      <p:ext uri="{BB962C8B-B14F-4D97-AF65-F5344CB8AC3E}">
        <p14:creationId xmlns:p14="http://schemas.microsoft.com/office/powerpoint/2010/main" val="3016292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PlaceHolder 1"/>
          <p:cNvSpPr>
            <a:spLocks noGrp="1" noRot="1" noChangeAspect="1"/>
          </p:cNvSpPr>
          <p:nvPr>
            <p:ph type="sldImg"/>
          </p:nvPr>
        </p:nvSpPr>
        <p:spPr>
          <a:xfrm>
            <a:off x="381000" y="685800"/>
            <a:ext cx="6094413" cy="3427413"/>
          </a:xfrm>
          <a:prstGeom prst="rect">
            <a:avLst/>
          </a:prstGeom>
        </p:spPr>
      </p:sp>
      <p:sp>
        <p:nvSpPr>
          <p:cNvPr id="160" name="PlaceHolder 2"/>
          <p:cNvSpPr>
            <a:spLocks noGrp="1"/>
          </p:cNvSpPr>
          <p:nvPr>
            <p:ph type="body"/>
          </p:nvPr>
        </p:nvSpPr>
        <p:spPr>
          <a:xfrm>
            <a:off x="685800" y="4343400"/>
            <a:ext cx="5484960" cy="4113360"/>
          </a:xfrm>
          <a:prstGeom prst="rect">
            <a:avLst/>
          </a:prstGeom>
        </p:spPr>
        <p:txBody>
          <a:bodyPr lIns="0" tIns="0" rIns="0" bIns="0">
            <a:noAutofit/>
          </a:bodyPr>
          <a:lstStyle/>
          <a:p>
            <a:pPr marL="216000" indent="-214920">
              <a:lnSpc>
                <a:spcPct val="100000"/>
              </a:lnSpc>
              <a:tabLst>
                <a:tab pos="0" algn="l"/>
              </a:tabLst>
            </a:pPr>
            <a:r>
              <a:rPr lang="en-US" sz="2000" b="0" strike="noStrike" spc="-1">
                <a:latin typeface="Calibri"/>
              </a:rPr>
              <a:t>- 1 min – 5 min: Background of EER research</a:t>
            </a:r>
          </a:p>
        </p:txBody>
      </p:sp>
      <p:sp>
        <p:nvSpPr>
          <p:cNvPr id="161" name="CustomShape 3"/>
          <p:cNvSpPr/>
          <p:nvPr/>
        </p:nvSpPr>
        <p:spPr>
          <a:xfrm>
            <a:off x="3884760" y="8685360"/>
            <a:ext cx="2970360" cy="455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DA46909B-8F07-4B1B-949A-35B1B661C2D1}" type="slidenum">
              <a:rPr lang="nl-NL" sz="1200" b="0" strike="noStrike" spc="-1">
                <a:solidFill>
                  <a:srgbClr val="000000"/>
                </a:solidFill>
                <a:latin typeface="+mn-lt"/>
                <a:ea typeface="+mn-ea"/>
              </a:rPr>
              <a:t>5</a:t>
            </a:fld>
            <a:endParaRPr lang="en-US" sz="1200" b="0" strike="noStrike" spc="-1">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pPr>
              <a:defRPr/>
            </a:pPr>
            <a:fld id="{BF9849F0-B82A-A442-AB4B-EDB93AD1F2DC}" type="slidenum">
              <a:rPr lang="nl-NL" smtClean="0"/>
              <a:pPr>
                <a:defRPr/>
              </a:pPr>
              <a:t>6</a:t>
            </a:fld>
            <a:endParaRPr lang="nl-NL"/>
          </a:p>
        </p:txBody>
      </p:sp>
    </p:spTree>
    <p:extLst>
      <p:ext uri="{BB962C8B-B14F-4D97-AF65-F5344CB8AC3E}">
        <p14:creationId xmlns:p14="http://schemas.microsoft.com/office/powerpoint/2010/main" val="1582397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en-US" dirty="0"/>
              <a:t>`Q0 </a:t>
            </a:r>
            <a:r>
              <a:rPr lang="en-US" dirty="0" err="1"/>
              <a:t>bespreek</a:t>
            </a:r>
            <a:r>
              <a:rPr lang="en-US" dirty="0"/>
              <a:t> </a:t>
            </a:r>
            <a:r>
              <a:rPr lang="en-US" dirty="0" err="1"/>
              <a:t>antwoorden</a:t>
            </a:r>
            <a:r>
              <a:rPr lang="en-US" dirty="0"/>
              <a:t> (memory, </a:t>
            </a:r>
            <a:r>
              <a:rPr lang="en-US" dirty="0" err="1"/>
              <a:t>volgorde</a:t>
            </a:r>
            <a:r>
              <a:rPr lang="en-US" dirty="0"/>
              <a:t> </a:t>
            </a:r>
            <a:r>
              <a:rPr lang="en-US" dirty="0" err="1"/>
              <a:t>en</a:t>
            </a:r>
            <a:r>
              <a:rPr lang="en-US" dirty="0"/>
              <a:t> </a:t>
            </a:r>
            <a:r>
              <a:rPr lang="en-US" dirty="0" err="1"/>
              <a:t>verbonden</a:t>
            </a:r>
            <a:r>
              <a:rPr lang="en-US" dirty="0"/>
              <a:t> of </a:t>
            </a:r>
            <a:r>
              <a:rPr lang="en-US" dirty="0" err="1"/>
              <a:t>losse</a:t>
            </a:r>
            <a:r>
              <a:rPr lang="en-US" dirty="0"/>
              <a:t> </a:t>
            </a:r>
            <a:r>
              <a:rPr lang="en-US" dirty="0" err="1"/>
              <a:t>puzzels</a:t>
            </a:r>
            <a:r>
              <a:rPr lang="en-US" dirty="0"/>
              <a:t>)</a:t>
            </a:r>
          </a:p>
          <a:p>
            <a:pPr marL="228600" indent="-228600">
              <a:buAutoNum type="arabicPeriod"/>
            </a:pPr>
            <a:r>
              <a:rPr lang="en-US" dirty="0" err="1"/>
              <a:t>Dit</a:t>
            </a:r>
            <a:r>
              <a:rPr lang="en-US" dirty="0"/>
              <a:t> </a:t>
            </a:r>
            <a:r>
              <a:rPr lang="en-US" dirty="0" err="1"/>
              <a:t>zijn</a:t>
            </a:r>
            <a:r>
              <a:rPr lang="en-US" dirty="0"/>
              <a:t> </a:t>
            </a:r>
            <a:r>
              <a:rPr lang="en-US" dirty="0" err="1"/>
              <a:t>allemaal</a:t>
            </a:r>
            <a:r>
              <a:rPr lang="en-US" dirty="0"/>
              <a:t> </a:t>
            </a:r>
            <a:r>
              <a:rPr lang="en-US" dirty="0" err="1"/>
              <a:t>onderdelen</a:t>
            </a:r>
            <a:r>
              <a:rPr lang="en-US" dirty="0"/>
              <a:t> van </a:t>
            </a:r>
            <a:r>
              <a:rPr lang="en-US" dirty="0" err="1"/>
              <a:t>een</a:t>
            </a:r>
            <a:r>
              <a:rPr lang="en-US" dirty="0"/>
              <a:t> EER</a:t>
            </a:r>
          </a:p>
          <a:p>
            <a:pPr marL="228600" indent="-228600">
              <a:buAutoNum type="arabicPeriod"/>
            </a:pPr>
            <a:r>
              <a:rPr lang="en-US" dirty="0"/>
              <a:t>Wat </a:t>
            </a:r>
            <a:r>
              <a:rPr lang="en-US" dirty="0" err="1"/>
              <a:t>waren</a:t>
            </a:r>
            <a:r>
              <a:rPr lang="en-US" dirty="0"/>
              <a:t> de puzzle types (</a:t>
            </a:r>
            <a:r>
              <a:rPr lang="en-US" dirty="0" err="1"/>
              <a:t>voorbeelden</a:t>
            </a:r>
            <a:r>
              <a:rPr lang="en-US" dirty="0"/>
              <a:t> zit in de </a:t>
            </a:r>
            <a:r>
              <a:rPr lang="en-US" dirty="0" err="1"/>
              <a:t>memorie</a:t>
            </a:r>
            <a:r>
              <a:rPr lang="en-US" dirty="0"/>
              <a:t>)</a:t>
            </a:r>
          </a:p>
          <a:p>
            <a:pPr marL="0" indent="0">
              <a:buNone/>
            </a:pPr>
            <a:r>
              <a:rPr lang="en-US" dirty="0"/>
              <a:t> - </a:t>
            </a:r>
            <a:r>
              <a:rPr lang="en-US" dirty="0" err="1"/>
              <a:t>Welke</a:t>
            </a:r>
            <a:r>
              <a:rPr lang="en-US" dirty="0"/>
              <a:t> hint </a:t>
            </a:r>
            <a:r>
              <a:rPr lang="en-US" dirty="0" err="1"/>
              <a:t>werden</a:t>
            </a:r>
            <a:r>
              <a:rPr lang="en-US" dirty="0"/>
              <a:t> er </a:t>
            </a:r>
            <a:r>
              <a:rPr lang="en-US" dirty="0" err="1"/>
              <a:t>gebruikt</a:t>
            </a:r>
            <a:r>
              <a:rPr lang="en-US" dirty="0"/>
              <a:t>? </a:t>
            </a:r>
            <a:r>
              <a:rPr lang="en-US" dirty="0" err="1"/>
              <a:t>Waren</a:t>
            </a:r>
            <a:r>
              <a:rPr lang="en-US" dirty="0"/>
              <a:t> die </a:t>
            </a:r>
            <a:r>
              <a:rPr lang="en-US" dirty="0" err="1"/>
              <a:t>moeilijk</a:t>
            </a:r>
            <a:r>
              <a:rPr lang="en-US" dirty="0"/>
              <a:t> of </a:t>
            </a:r>
            <a:r>
              <a:rPr lang="en-US" dirty="0" err="1"/>
              <a:t>makkelijk</a:t>
            </a:r>
            <a:r>
              <a:rPr lang="en-US" dirty="0"/>
              <a:t>? </a:t>
            </a:r>
            <a:r>
              <a:rPr lang="en-US" dirty="0" err="1"/>
              <a:t>Sluiten</a:t>
            </a:r>
            <a:r>
              <a:rPr lang="en-US" dirty="0"/>
              <a:t> ze </a:t>
            </a:r>
            <a:r>
              <a:rPr lang="en-US" dirty="0" err="1"/>
              <a:t>aan</a:t>
            </a:r>
            <a:r>
              <a:rPr lang="en-US" dirty="0"/>
              <a:t> </a:t>
            </a:r>
            <a:r>
              <a:rPr lang="en-US" dirty="0" err="1"/>
              <a:t>bij</a:t>
            </a:r>
            <a:r>
              <a:rPr lang="en-US" dirty="0"/>
              <a:t> de </a:t>
            </a:r>
            <a:r>
              <a:rPr lang="en-US" dirty="0" err="1"/>
              <a:t>doelgroep</a:t>
            </a:r>
            <a:r>
              <a:rPr lang="en-US" dirty="0"/>
              <a:t>?</a:t>
            </a:r>
          </a:p>
          <a:p>
            <a:pPr marL="171450" indent="-171450">
              <a:buFontTx/>
              <a:buChar char="-"/>
            </a:pPr>
            <a:r>
              <a:rPr lang="en-US" dirty="0" err="1"/>
              <a:t>Welke</a:t>
            </a:r>
            <a:r>
              <a:rPr lang="en-US" dirty="0"/>
              <a:t> </a:t>
            </a:r>
            <a:r>
              <a:rPr lang="en-US" dirty="0" err="1"/>
              <a:t>voor</a:t>
            </a:r>
            <a:r>
              <a:rPr lang="en-US" dirty="0"/>
              <a:t> </a:t>
            </a:r>
            <a:r>
              <a:rPr lang="en-US" dirty="0" err="1"/>
              <a:t>en</a:t>
            </a:r>
            <a:r>
              <a:rPr lang="en-US" dirty="0"/>
              <a:t> </a:t>
            </a:r>
            <a:r>
              <a:rPr lang="en-US" dirty="0" err="1"/>
              <a:t>na</a:t>
            </a:r>
            <a:r>
              <a:rPr lang="en-US" dirty="0"/>
              <a:t> game </a:t>
            </a:r>
            <a:r>
              <a:rPr lang="en-US" dirty="0" err="1"/>
              <a:t>elementen</a:t>
            </a:r>
            <a:r>
              <a:rPr lang="en-US" dirty="0"/>
              <a:t> </a:t>
            </a:r>
            <a:r>
              <a:rPr lang="en-US" dirty="0" err="1"/>
              <a:t>zijn</a:t>
            </a:r>
            <a:r>
              <a:rPr lang="en-US" dirty="0"/>
              <a:t> er?</a:t>
            </a:r>
          </a:p>
          <a:p>
            <a:pPr marL="0" indent="0">
              <a:buFontTx/>
              <a:buNone/>
            </a:pPr>
            <a:r>
              <a:rPr lang="en-US" dirty="0"/>
              <a:t>3. Welk </a:t>
            </a:r>
            <a:r>
              <a:rPr lang="en-US" dirty="0" err="1"/>
              <a:t>onderdeel</a:t>
            </a:r>
            <a:r>
              <a:rPr lang="en-US" dirty="0"/>
              <a:t> mist er van EER &gt; </a:t>
            </a:r>
            <a:r>
              <a:rPr lang="en-US" dirty="0" err="1"/>
              <a:t>waarom</a:t>
            </a:r>
            <a:r>
              <a:rPr lang="en-US" dirty="0"/>
              <a:t> </a:t>
            </a:r>
            <a:r>
              <a:rPr lang="en-US" dirty="0" err="1"/>
              <a:t>deze</a:t>
            </a:r>
            <a:r>
              <a:rPr lang="en-US" dirty="0"/>
              <a:t> EER eigen </a:t>
            </a:r>
            <a:r>
              <a:rPr lang="en-US" dirty="0" err="1"/>
              <a:t>geen</a:t>
            </a:r>
            <a:r>
              <a:rPr lang="en-US" dirty="0"/>
              <a:t> EER </a:t>
            </a:r>
            <a:r>
              <a:rPr lang="en-US" dirty="0" err="1"/>
              <a:t>en</a:t>
            </a:r>
            <a:r>
              <a:rPr lang="en-US" dirty="0"/>
              <a:t> </a:t>
            </a:r>
            <a:r>
              <a:rPr lang="en-US" dirty="0" err="1"/>
              <a:t>niet</a:t>
            </a:r>
            <a:r>
              <a:rPr lang="en-US" dirty="0"/>
              <a:t> </a:t>
            </a:r>
            <a:r>
              <a:rPr lang="en-US" dirty="0" err="1"/>
              <a:t>inmursive</a:t>
            </a:r>
            <a:r>
              <a:rPr lang="en-US" dirty="0"/>
              <a:t>? &gt; </a:t>
            </a:r>
            <a:r>
              <a:rPr lang="en-US" dirty="0" err="1"/>
              <a:t>verhaal</a:t>
            </a:r>
            <a:r>
              <a:rPr lang="en-US" dirty="0"/>
              <a:t> (</a:t>
            </a:r>
            <a:r>
              <a:rPr lang="en-US" dirty="0" err="1"/>
              <a:t>verhaallijn</a:t>
            </a:r>
            <a:r>
              <a:rPr lang="en-US" dirty="0"/>
              <a:t>/</a:t>
            </a:r>
            <a:r>
              <a:rPr lang="en-US" dirty="0" err="1"/>
              <a:t>thema</a:t>
            </a:r>
            <a:r>
              <a:rPr lang="en-US" dirty="0"/>
              <a:t>) &gt; </a:t>
            </a:r>
            <a:r>
              <a:rPr lang="en-US" dirty="0" err="1"/>
              <a:t>brug</a:t>
            </a:r>
            <a:r>
              <a:rPr lang="en-US" dirty="0"/>
              <a:t> </a:t>
            </a:r>
            <a:r>
              <a:rPr lang="en-US" dirty="0" err="1"/>
              <a:t>naar</a:t>
            </a:r>
            <a:r>
              <a:rPr lang="en-US" dirty="0"/>
              <a:t> brainstorm </a:t>
            </a:r>
            <a:endParaRPr lang="nl-NL" dirty="0"/>
          </a:p>
        </p:txBody>
      </p:sp>
      <p:sp>
        <p:nvSpPr>
          <p:cNvPr id="4" name="Tijdelijke aanduiding voor dianummer 3"/>
          <p:cNvSpPr>
            <a:spLocks noGrp="1"/>
          </p:cNvSpPr>
          <p:nvPr>
            <p:ph type="sldNum" sz="quarter" idx="5"/>
          </p:nvPr>
        </p:nvSpPr>
        <p:spPr/>
        <p:txBody>
          <a:bodyPr/>
          <a:lstStyle/>
          <a:p>
            <a:pPr>
              <a:defRPr/>
            </a:pPr>
            <a:fld id="{BF9849F0-B82A-A442-AB4B-EDB93AD1F2DC}" type="slidenum">
              <a:rPr lang="nl-NL" smtClean="0"/>
              <a:pPr>
                <a:defRPr/>
              </a:pPr>
              <a:t>8</a:t>
            </a:fld>
            <a:endParaRPr lang="nl-NL"/>
          </a:p>
        </p:txBody>
      </p:sp>
    </p:spTree>
    <p:extLst>
      <p:ext uri="{BB962C8B-B14F-4D97-AF65-F5344CB8AC3E}">
        <p14:creationId xmlns:p14="http://schemas.microsoft.com/office/powerpoint/2010/main" val="2401952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Narrative</a:t>
            </a:r>
          </a:p>
          <a:p>
            <a:r>
              <a:rPr lang="en-US" dirty="0"/>
              <a:t>Storyline</a:t>
            </a:r>
          </a:p>
          <a:p>
            <a:r>
              <a:rPr lang="en-US" dirty="0"/>
              <a:t>Thema</a:t>
            </a:r>
          </a:p>
          <a:p>
            <a:r>
              <a:rPr lang="en-US" dirty="0"/>
              <a:t>Elements that bring the narrative to live/in to the EER</a:t>
            </a:r>
            <a:endParaRPr lang="nl-NL" dirty="0"/>
          </a:p>
        </p:txBody>
      </p:sp>
      <p:sp>
        <p:nvSpPr>
          <p:cNvPr id="4" name="Tijdelijke aanduiding voor dianummer 3"/>
          <p:cNvSpPr>
            <a:spLocks noGrp="1"/>
          </p:cNvSpPr>
          <p:nvPr>
            <p:ph type="sldNum" sz="quarter" idx="5"/>
          </p:nvPr>
        </p:nvSpPr>
        <p:spPr/>
        <p:txBody>
          <a:bodyPr/>
          <a:lstStyle/>
          <a:p>
            <a:pPr>
              <a:defRPr/>
            </a:pPr>
            <a:fld id="{BF9849F0-B82A-A442-AB4B-EDB93AD1F2DC}" type="slidenum">
              <a:rPr lang="nl-NL" smtClean="0"/>
              <a:pPr>
                <a:defRPr/>
              </a:pPr>
              <a:t>10</a:t>
            </a:fld>
            <a:endParaRPr lang="nl-NL"/>
          </a:p>
        </p:txBody>
      </p:sp>
    </p:spTree>
    <p:extLst>
      <p:ext uri="{BB962C8B-B14F-4D97-AF65-F5344CB8AC3E}">
        <p14:creationId xmlns:p14="http://schemas.microsoft.com/office/powerpoint/2010/main" val="1834913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t>Puzzels</a:t>
            </a:r>
            <a:endParaRPr lang="en-US" dirty="0"/>
          </a:p>
          <a:p>
            <a:r>
              <a:rPr lang="en-US" dirty="0"/>
              <a:t>Which puzzle types do you </a:t>
            </a:r>
            <a:r>
              <a:rPr lang="en-US" dirty="0" err="1"/>
              <a:t>wanna</a:t>
            </a:r>
            <a:r>
              <a:rPr lang="en-US" dirty="0"/>
              <a:t> use?</a:t>
            </a:r>
          </a:p>
          <a:p>
            <a:r>
              <a:rPr lang="en-US" dirty="0"/>
              <a:t>What do you need to make the </a:t>
            </a:r>
            <a:r>
              <a:rPr lang="en-US" dirty="0" err="1"/>
              <a:t>puzzels</a:t>
            </a:r>
            <a:r>
              <a:rPr lang="en-US" dirty="0"/>
              <a:t>? </a:t>
            </a:r>
            <a:endParaRPr lang="nl-NL" dirty="0"/>
          </a:p>
        </p:txBody>
      </p:sp>
      <p:sp>
        <p:nvSpPr>
          <p:cNvPr id="4" name="Tijdelijke aanduiding voor dianummer 3"/>
          <p:cNvSpPr>
            <a:spLocks noGrp="1"/>
          </p:cNvSpPr>
          <p:nvPr>
            <p:ph type="sldNum" sz="quarter" idx="5"/>
          </p:nvPr>
        </p:nvSpPr>
        <p:spPr/>
        <p:txBody>
          <a:bodyPr/>
          <a:lstStyle/>
          <a:p>
            <a:pPr>
              <a:defRPr/>
            </a:pPr>
            <a:fld id="{BF9849F0-B82A-A442-AB4B-EDB93AD1F2DC}" type="slidenum">
              <a:rPr lang="nl-NL" smtClean="0"/>
              <a:pPr>
                <a:defRPr/>
              </a:pPr>
              <a:t>11</a:t>
            </a:fld>
            <a:endParaRPr lang="nl-NL"/>
          </a:p>
        </p:txBody>
      </p:sp>
    </p:spTree>
    <p:extLst>
      <p:ext uri="{BB962C8B-B14F-4D97-AF65-F5344CB8AC3E}">
        <p14:creationId xmlns:p14="http://schemas.microsoft.com/office/powerpoint/2010/main" val="23565638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dia-01">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20714E49-4662-5240-A87F-8FFEEA8D711B}"/>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9144000" cy="5143500"/>
          </a:xfrm>
          <a:prstGeom prst="rect">
            <a:avLst/>
          </a:prstGeom>
        </p:spPr>
      </p:pic>
      <p:pic>
        <p:nvPicPr>
          <p:cNvPr id="18" name="Afbeelding 17">
            <a:extLst>
              <a:ext uri="{FF2B5EF4-FFF2-40B4-BE49-F238E27FC236}">
                <a16:creationId xmlns:a16="http://schemas.microsoft.com/office/drawing/2014/main" id="{062BD3B6-FE14-5847-A939-752BCE36223D}"/>
              </a:ext>
            </a:extLst>
          </p:cNvPr>
          <p:cNvPicPr>
            <a:picLocks noChangeAspect="1"/>
          </p:cNvPicPr>
          <p:nvPr userDrawn="1"/>
        </p:nvPicPr>
        <p:blipFill>
          <a:blip r:embed="rId3"/>
          <a:srcRect/>
          <a:stretch/>
        </p:blipFill>
        <p:spPr>
          <a:xfrm>
            <a:off x="7270525" y="4524301"/>
            <a:ext cx="1873473" cy="619198"/>
          </a:xfrm>
          <a:prstGeom prst="rect">
            <a:avLst/>
          </a:prstGeom>
        </p:spPr>
      </p:pic>
      <p:sp>
        <p:nvSpPr>
          <p:cNvPr id="6" name="Tijdelijke aanduiding voor tekst 6">
            <a:extLst>
              <a:ext uri="{FF2B5EF4-FFF2-40B4-BE49-F238E27FC236}">
                <a16:creationId xmlns:a16="http://schemas.microsoft.com/office/drawing/2014/main" id="{CB139574-2387-A149-BF89-1740A5E685A1}"/>
              </a:ext>
            </a:extLst>
          </p:cNvPr>
          <p:cNvSpPr>
            <a:spLocks noGrp="1"/>
          </p:cNvSpPr>
          <p:nvPr>
            <p:ph type="body" sz="quarter" idx="13" hasCustomPrompt="1"/>
          </p:nvPr>
        </p:nvSpPr>
        <p:spPr>
          <a:xfrm>
            <a:off x="323850" y="3903870"/>
            <a:ext cx="5481332" cy="373768"/>
          </a:xfrm>
        </p:spPr>
        <p:txBody>
          <a:bodyPr>
            <a:normAutofit/>
          </a:bodyPr>
          <a:lstStyle>
            <a:lvl1pPr marL="0" indent="0">
              <a:buClr>
                <a:schemeClr val="bg1"/>
              </a:buClr>
              <a:buFont typeface="Arial" panose="020B0604020202020204" pitchFamily="34" charset="0"/>
              <a:buNone/>
              <a:defRPr sz="900">
                <a:solidFill>
                  <a:schemeClr val="bg1"/>
                </a:solidFill>
              </a:defRPr>
            </a:lvl1pPr>
            <a:lvl2pPr marL="216000" indent="0">
              <a:buClr>
                <a:schemeClr val="bg1"/>
              </a:buClr>
              <a:buFont typeface="Arial" panose="020B0604020202020204" pitchFamily="34" charset="0"/>
              <a:buNone/>
              <a:defRPr>
                <a:solidFill>
                  <a:schemeClr val="bg1"/>
                </a:solidFill>
              </a:defRPr>
            </a:lvl2pPr>
            <a:lvl3pPr marL="432000" indent="0">
              <a:buClr>
                <a:schemeClr val="bg1"/>
              </a:buClr>
              <a:buFont typeface="Arial" panose="020B0604020202020204" pitchFamily="34" charset="0"/>
              <a:buNone/>
              <a:defRPr>
                <a:solidFill>
                  <a:schemeClr val="bg1"/>
                </a:solidFill>
              </a:defRPr>
            </a:lvl3pPr>
            <a:lvl4pPr marL="648000" indent="0">
              <a:buClr>
                <a:schemeClr val="bg1"/>
              </a:buClr>
              <a:buFont typeface="Arial" panose="020B0604020202020204" pitchFamily="34" charset="0"/>
              <a:buNone/>
              <a:defRPr>
                <a:solidFill>
                  <a:schemeClr val="bg1"/>
                </a:solidFill>
              </a:defRPr>
            </a:lvl4pPr>
            <a:lvl5pPr marL="864000" indent="0">
              <a:buClr>
                <a:schemeClr val="bg1"/>
              </a:buClr>
              <a:buFont typeface="Arial" panose="020B0604020202020204" pitchFamily="34" charset="0"/>
              <a:buNone/>
              <a:defRPr>
                <a:solidFill>
                  <a:schemeClr val="bg1"/>
                </a:solidFill>
              </a:defRPr>
            </a:lvl5pPr>
          </a:lstStyle>
          <a:p>
            <a:pPr lvl="0"/>
            <a:r>
              <a:rPr lang="nl-NL"/>
              <a:t>Naam: N. Achternaam</a:t>
            </a:r>
          </a:p>
          <a:p>
            <a:pPr lvl="0"/>
            <a:r>
              <a:rPr lang="nl-NL"/>
              <a:t>Datum: 00-00-0000</a:t>
            </a:r>
          </a:p>
        </p:txBody>
      </p:sp>
      <p:sp>
        <p:nvSpPr>
          <p:cNvPr id="7" name="Tijdelijke aanduiding voor tekst 6">
            <a:extLst>
              <a:ext uri="{FF2B5EF4-FFF2-40B4-BE49-F238E27FC236}">
                <a16:creationId xmlns:a16="http://schemas.microsoft.com/office/drawing/2014/main" id="{07B6FF56-E482-FB4C-8DE4-16A40C8C20F7}"/>
              </a:ext>
            </a:extLst>
          </p:cNvPr>
          <p:cNvSpPr>
            <a:spLocks noGrp="1"/>
          </p:cNvSpPr>
          <p:nvPr>
            <p:ph type="body" sz="quarter" idx="12"/>
          </p:nvPr>
        </p:nvSpPr>
        <p:spPr>
          <a:xfrm>
            <a:off x="323850" y="2103439"/>
            <a:ext cx="5481332" cy="468311"/>
          </a:xfrm>
        </p:spPr>
        <p:txBody>
          <a:bodyPr/>
          <a:lstStyle>
            <a:lvl1pPr marL="0" indent="0">
              <a:buClr>
                <a:schemeClr val="bg1"/>
              </a:buClr>
              <a:buFont typeface="Arial" panose="020B0604020202020204" pitchFamily="34" charset="0"/>
              <a:buNone/>
              <a:defRPr>
                <a:solidFill>
                  <a:schemeClr val="bg1"/>
                </a:solidFill>
              </a:defRPr>
            </a:lvl1pPr>
            <a:lvl2pPr marL="216000" indent="0">
              <a:buClr>
                <a:schemeClr val="bg1"/>
              </a:buClr>
              <a:buFont typeface="Arial" panose="020B0604020202020204" pitchFamily="34" charset="0"/>
              <a:buNone/>
              <a:defRPr>
                <a:solidFill>
                  <a:schemeClr val="bg1"/>
                </a:solidFill>
              </a:defRPr>
            </a:lvl2pPr>
            <a:lvl3pPr marL="432000" indent="0">
              <a:buClr>
                <a:schemeClr val="bg1"/>
              </a:buClr>
              <a:buFont typeface="Arial" panose="020B0604020202020204" pitchFamily="34" charset="0"/>
              <a:buNone/>
              <a:defRPr>
                <a:solidFill>
                  <a:schemeClr val="bg1"/>
                </a:solidFill>
              </a:defRPr>
            </a:lvl3pPr>
            <a:lvl4pPr marL="648000" indent="0">
              <a:buClr>
                <a:schemeClr val="bg1"/>
              </a:buClr>
              <a:buFont typeface="Arial" panose="020B0604020202020204" pitchFamily="34" charset="0"/>
              <a:buNone/>
              <a:defRPr>
                <a:solidFill>
                  <a:schemeClr val="bg1"/>
                </a:solidFill>
              </a:defRPr>
            </a:lvl4pPr>
            <a:lvl5pPr marL="864000" indent="0">
              <a:buClr>
                <a:schemeClr val="bg1"/>
              </a:buClr>
              <a:buFont typeface="Arial" panose="020B0604020202020204" pitchFamily="34" charset="0"/>
              <a:buNone/>
              <a:defRPr>
                <a:solidFill>
                  <a:schemeClr val="bg1"/>
                </a:solidFill>
              </a:defRPr>
            </a:lvl5pPr>
          </a:lstStyle>
          <a:p>
            <a:pPr lvl="0"/>
            <a:r>
              <a:rPr lang="nl-NL"/>
              <a:t>Klikken om de tekststijl van het model te bewerken</a:t>
            </a:r>
          </a:p>
        </p:txBody>
      </p:sp>
      <p:sp>
        <p:nvSpPr>
          <p:cNvPr id="4" name="Titel 3">
            <a:extLst>
              <a:ext uri="{FF2B5EF4-FFF2-40B4-BE49-F238E27FC236}">
                <a16:creationId xmlns:a16="http://schemas.microsoft.com/office/drawing/2014/main" id="{261A5538-FBAA-ED4F-B838-E1FFDA57453F}"/>
              </a:ext>
            </a:extLst>
          </p:cNvPr>
          <p:cNvSpPr>
            <a:spLocks noGrp="1"/>
          </p:cNvSpPr>
          <p:nvPr>
            <p:ph type="title"/>
          </p:nvPr>
        </p:nvSpPr>
        <p:spPr>
          <a:xfrm>
            <a:off x="323851" y="995081"/>
            <a:ext cx="5484282" cy="1108357"/>
          </a:xfrm>
        </p:spPr>
        <p:txBody>
          <a:bodyPr/>
          <a:lstStyle>
            <a:lvl1pPr>
              <a:defRPr>
                <a:solidFill>
                  <a:schemeClr val="bg1"/>
                </a:solidFill>
              </a:defRPr>
            </a:lvl1pPr>
          </a:lstStyle>
          <a:p>
            <a:r>
              <a:rPr lang="nl-NL"/>
              <a:t>Klik om stijl te bewerken</a:t>
            </a:r>
          </a:p>
        </p:txBody>
      </p:sp>
      <p:sp>
        <p:nvSpPr>
          <p:cNvPr id="19" name="Tijdelijke aanduiding voor afbeelding 13">
            <a:extLst>
              <a:ext uri="{FF2B5EF4-FFF2-40B4-BE49-F238E27FC236}">
                <a16:creationId xmlns:a16="http://schemas.microsoft.com/office/drawing/2014/main" id="{D162CC0C-7EA6-3242-B7E2-BD1A0DE2BDE9}"/>
              </a:ext>
            </a:extLst>
          </p:cNvPr>
          <p:cNvSpPr>
            <a:spLocks noGrp="1"/>
          </p:cNvSpPr>
          <p:nvPr>
            <p:ph type="pic" sz="quarter" idx="14"/>
          </p:nvPr>
        </p:nvSpPr>
        <p:spPr>
          <a:xfrm>
            <a:off x="6271200" y="0"/>
            <a:ext cx="2872800" cy="619200"/>
          </a:xfrm>
        </p:spPr>
        <p:txBody>
          <a:bodyPr/>
          <a:lstStyle>
            <a:lvl1pPr marL="0" indent="0">
              <a:buNone/>
              <a:defRPr/>
            </a:lvl1pPr>
          </a:lstStyle>
          <a:p>
            <a:endParaRPr lang="nl-NL"/>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foto en object">
    <p:bg>
      <p:bgPr>
        <a:solidFill>
          <a:schemeClr val="bg1"/>
        </a:solid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C11B77A1-2FC4-0045-B9FD-2F4FEE87C734}"/>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9144000" cy="5143500"/>
          </a:xfrm>
          <a:prstGeom prst="rect">
            <a:avLst/>
          </a:prstGeom>
        </p:spPr>
      </p:pic>
      <p:pic>
        <p:nvPicPr>
          <p:cNvPr id="11" name="Afbeelding 10">
            <a:extLst>
              <a:ext uri="{FF2B5EF4-FFF2-40B4-BE49-F238E27FC236}">
                <a16:creationId xmlns:a16="http://schemas.microsoft.com/office/drawing/2014/main" id="{08FE686D-C0FF-3346-B6FF-27D31B96E4FA}"/>
              </a:ext>
            </a:extLst>
          </p:cNvPr>
          <p:cNvPicPr>
            <a:picLocks noChangeAspect="1"/>
          </p:cNvPicPr>
          <p:nvPr userDrawn="1"/>
        </p:nvPicPr>
        <p:blipFill>
          <a:blip r:embed="rId3"/>
          <a:srcRect/>
          <a:stretch/>
        </p:blipFill>
        <p:spPr>
          <a:xfrm>
            <a:off x="7270525" y="4524301"/>
            <a:ext cx="1873473" cy="619199"/>
          </a:xfrm>
          <a:prstGeom prst="rect">
            <a:avLst/>
          </a:prstGeom>
        </p:spPr>
      </p:pic>
      <p:sp>
        <p:nvSpPr>
          <p:cNvPr id="4" name="Tijdelijke aanduiding voor voettekst 3">
            <a:extLst>
              <a:ext uri="{FF2B5EF4-FFF2-40B4-BE49-F238E27FC236}">
                <a16:creationId xmlns:a16="http://schemas.microsoft.com/office/drawing/2014/main" id="{85FA0FFB-3874-7E40-89B2-F972D5F73CD2}"/>
              </a:ext>
            </a:extLst>
          </p:cNvPr>
          <p:cNvSpPr>
            <a:spLocks noGrp="1"/>
          </p:cNvSpPr>
          <p:nvPr>
            <p:ph type="ftr" sz="quarter" idx="21"/>
          </p:nvPr>
        </p:nvSpPr>
        <p:spPr/>
        <p:txBody>
          <a:bodyPr/>
          <a:lstStyle/>
          <a:p>
            <a:pPr>
              <a:defRPr/>
            </a:pPr>
            <a:r>
              <a:rPr lang="nl-NL"/>
              <a:t>Titel presentatie</a:t>
            </a:r>
          </a:p>
        </p:txBody>
      </p:sp>
      <p:sp>
        <p:nvSpPr>
          <p:cNvPr id="6" name="Tijdelijke aanduiding voor dianummer 5"/>
          <p:cNvSpPr>
            <a:spLocks noGrp="1"/>
          </p:cNvSpPr>
          <p:nvPr>
            <p:ph type="sldNum" sz="quarter" idx="15"/>
          </p:nvPr>
        </p:nvSpPr>
        <p:spPr/>
        <p:txBody>
          <a:bodyPr/>
          <a:lstStyle>
            <a:lvl1pPr>
              <a:defRPr/>
            </a:lvl1pPr>
          </a:lstStyle>
          <a:p>
            <a:fld id="{91727753-D472-D54D-89CA-B792B41E5512}" type="slidenum">
              <a:rPr lang="nl-NL"/>
              <a:pPr/>
              <a:t>‹nr.›</a:t>
            </a:fld>
            <a:endParaRPr lang="nl-NL"/>
          </a:p>
        </p:txBody>
      </p:sp>
      <p:sp>
        <p:nvSpPr>
          <p:cNvPr id="12" name="Tijdelijke aanduiding voor inhoud 7">
            <a:extLst>
              <a:ext uri="{FF2B5EF4-FFF2-40B4-BE49-F238E27FC236}">
                <a16:creationId xmlns:a16="http://schemas.microsoft.com/office/drawing/2014/main" id="{12E6FC1D-61CE-E940-A9CA-2EAE39A628F7}"/>
              </a:ext>
            </a:extLst>
          </p:cNvPr>
          <p:cNvSpPr>
            <a:spLocks noGrp="1"/>
          </p:cNvSpPr>
          <p:nvPr>
            <p:ph sz="quarter" idx="20"/>
          </p:nvPr>
        </p:nvSpPr>
        <p:spPr>
          <a:xfrm>
            <a:off x="4751388" y="2103438"/>
            <a:ext cx="3557296" cy="2413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3" name="Titel 2">
            <a:extLst>
              <a:ext uri="{FF2B5EF4-FFF2-40B4-BE49-F238E27FC236}">
                <a16:creationId xmlns:a16="http://schemas.microsoft.com/office/drawing/2014/main" id="{9C6F32A4-0E3B-574E-910E-65CAF9BA4D35}"/>
              </a:ext>
            </a:extLst>
          </p:cNvPr>
          <p:cNvSpPr>
            <a:spLocks noGrp="1"/>
          </p:cNvSpPr>
          <p:nvPr>
            <p:ph type="title"/>
          </p:nvPr>
        </p:nvSpPr>
        <p:spPr>
          <a:xfrm>
            <a:off x="4751294" y="995081"/>
            <a:ext cx="4068856" cy="1108357"/>
          </a:xfrm>
        </p:spPr>
        <p:txBody>
          <a:bodyPr/>
          <a:lstStyle/>
          <a:p>
            <a:r>
              <a:rPr lang="nl-NL"/>
              <a:t>Klik om stijl te bewerken</a:t>
            </a:r>
          </a:p>
        </p:txBody>
      </p:sp>
      <p:sp>
        <p:nvSpPr>
          <p:cNvPr id="8" name="Tijdelijke aanduiding voor afbeelding 7">
            <a:extLst>
              <a:ext uri="{FF2B5EF4-FFF2-40B4-BE49-F238E27FC236}">
                <a16:creationId xmlns:a16="http://schemas.microsoft.com/office/drawing/2014/main" id="{4ACD6D51-22BA-1E44-92F0-52CBDC4FA850}"/>
              </a:ext>
            </a:extLst>
          </p:cNvPr>
          <p:cNvSpPr>
            <a:spLocks noGrp="1"/>
          </p:cNvSpPr>
          <p:nvPr>
            <p:ph type="pic" sz="quarter" idx="22"/>
          </p:nvPr>
        </p:nvSpPr>
        <p:spPr>
          <a:xfrm>
            <a:off x="0" y="627063"/>
            <a:ext cx="4572000" cy="3889376"/>
          </a:xfrm>
        </p:spPr>
        <p:txBody>
          <a:bodyPr/>
          <a:lstStyle/>
          <a:p>
            <a:endParaRPr lang="nl-NL"/>
          </a:p>
        </p:txBody>
      </p:sp>
      <p:sp>
        <p:nvSpPr>
          <p:cNvPr id="13" name="Tijdelijke aanduiding voor afbeelding 13">
            <a:extLst>
              <a:ext uri="{FF2B5EF4-FFF2-40B4-BE49-F238E27FC236}">
                <a16:creationId xmlns:a16="http://schemas.microsoft.com/office/drawing/2014/main" id="{90F7CBA2-1DD4-5B45-97C4-7B97ABED079D}"/>
              </a:ext>
            </a:extLst>
          </p:cNvPr>
          <p:cNvSpPr>
            <a:spLocks noGrp="1"/>
          </p:cNvSpPr>
          <p:nvPr>
            <p:ph type="pic" sz="quarter" idx="14"/>
          </p:nvPr>
        </p:nvSpPr>
        <p:spPr>
          <a:xfrm>
            <a:off x="6271200" y="0"/>
            <a:ext cx="2872800" cy="619200"/>
          </a:xfrm>
        </p:spPr>
        <p:txBody>
          <a:bodyPr/>
          <a:lstStyle>
            <a:lvl1pPr marL="0" indent="0">
              <a:buNone/>
              <a:defRPr/>
            </a:lvl1pPr>
          </a:lstStyle>
          <a:p>
            <a:endParaRPr lang="nl-NL"/>
          </a:p>
        </p:txBody>
      </p:sp>
    </p:spTree>
    <p:extLst>
      <p:ext uri="{BB962C8B-B14F-4D97-AF65-F5344CB8AC3E}">
        <p14:creationId xmlns:p14="http://schemas.microsoft.com/office/powerpoint/2010/main" val="773333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en twee foto's">
    <p:bg>
      <p:bgPr>
        <a:solidFill>
          <a:schemeClr val="bg1"/>
        </a:solid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4588A6F7-D45D-3C4D-A5FB-FF9FCCD6F260}"/>
              </a:ext>
            </a:extLst>
          </p:cNvPr>
          <p:cNvPicPr>
            <a:picLocks noChangeAspect="1"/>
          </p:cNvPicPr>
          <p:nvPr userDrawn="1"/>
        </p:nvPicPr>
        <p:blipFill>
          <a:blip r:embed="rId2"/>
          <a:srcRect/>
          <a:stretch/>
        </p:blipFill>
        <p:spPr>
          <a:xfrm>
            <a:off x="7270525" y="4524301"/>
            <a:ext cx="1873473" cy="619199"/>
          </a:xfrm>
          <a:prstGeom prst="rect">
            <a:avLst/>
          </a:prstGeom>
        </p:spPr>
      </p:pic>
      <p:sp>
        <p:nvSpPr>
          <p:cNvPr id="3" name="Tijdelijke aanduiding voor voettekst 2">
            <a:extLst>
              <a:ext uri="{FF2B5EF4-FFF2-40B4-BE49-F238E27FC236}">
                <a16:creationId xmlns:a16="http://schemas.microsoft.com/office/drawing/2014/main" id="{65F53128-2F4F-2348-9AF0-C932200934E7}"/>
              </a:ext>
            </a:extLst>
          </p:cNvPr>
          <p:cNvSpPr>
            <a:spLocks noGrp="1"/>
          </p:cNvSpPr>
          <p:nvPr>
            <p:ph type="ftr" sz="quarter" idx="21"/>
          </p:nvPr>
        </p:nvSpPr>
        <p:spPr/>
        <p:txBody>
          <a:bodyPr/>
          <a:lstStyle/>
          <a:p>
            <a:pPr>
              <a:defRPr/>
            </a:pPr>
            <a:r>
              <a:rPr lang="nl-NL"/>
              <a:t>Titel presentatie</a:t>
            </a:r>
          </a:p>
        </p:txBody>
      </p:sp>
      <p:sp>
        <p:nvSpPr>
          <p:cNvPr id="6" name="Tijdelijke aanduiding voor dianummer 5"/>
          <p:cNvSpPr>
            <a:spLocks noGrp="1"/>
          </p:cNvSpPr>
          <p:nvPr>
            <p:ph type="sldNum" sz="quarter" idx="15"/>
          </p:nvPr>
        </p:nvSpPr>
        <p:spPr/>
        <p:txBody>
          <a:bodyPr/>
          <a:lstStyle>
            <a:lvl1pPr>
              <a:defRPr/>
            </a:lvl1pPr>
          </a:lstStyle>
          <a:p>
            <a:fld id="{91727753-D472-D54D-89CA-B792B41E5512}" type="slidenum">
              <a:rPr lang="nl-NL"/>
              <a:pPr/>
              <a:t>‹nr.›</a:t>
            </a:fld>
            <a:endParaRPr lang="nl-NL"/>
          </a:p>
        </p:txBody>
      </p:sp>
      <p:sp>
        <p:nvSpPr>
          <p:cNvPr id="9" name="Tijdelijke aanduiding voor afbeelding 7" descr="&#10;"/>
          <p:cNvSpPr>
            <a:spLocks noGrp="1"/>
          </p:cNvSpPr>
          <p:nvPr>
            <p:ph type="pic" sz="quarter" idx="20"/>
          </p:nvPr>
        </p:nvSpPr>
        <p:spPr>
          <a:xfrm>
            <a:off x="4756558" y="2103438"/>
            <a:ext cx="4063592" cy="2413000"/>
          </a:xfrm>
          <a:prstGeom prst="rect">
            <a:avLst/>
          </a:prstGeom>
          <a:solidFill>
            <a:schemeClr val="accent6"/>
          </a:solidFill>
        </p:spPr>
        <p:txBody>
          <a:bodyPr/>
          <a:lstStyle/>
          <a:p>
            <a:r>
              <a:rPr lang="en-US"/>
              <a:t>Click icon to add picture</a:t>
            </a:r>
            <a:endParaRPr lang="nl-NL"/>
          </a:p>
        </p:txBody>
      </p:sp>
      <p:sp>
        <p:nvSpPr>
          <p:cNvPr id="11" name="Tijdelijke aanduiding voor afbeelding 7"/>
          <p:cNvSpPr>
            <a:spLocks noGrp="1"/>
          </p:cNvSpPr>
          <p:nvPr>
            <p:ph type="pic" sz="quarter" idx="19"/>
          </p:nvPr>
        </p:nvSpPr>
        <p:spPr>
          <a:xfrm>
            <a:off x="323850" y="2103438"/>
            <a:ext cx="4063592" cy="2414562"/>
          </a:xfrm>
          <a:prstGeom prst="rect">
            <a:avLst/>
          </a:prstGeom>
          <a:solidFill>
            <a:schemeClr val="accent6"/>
          </a:solidFill>
        </p:spPr>
        <p:txBody>
          <a:bodyPr/>
          <a:lstStyle/>
          <a:p>
            <a:r>
              <a:rPr lang="en-US"/>
              <a:t>Click icon to add picture</a:t>
            </a:r>
            <a:endParaRPr lang="nl-NL"/>
          </a:p>
        </p:txBody>
      </p:sp>
      <p:sp>
        <p:nvSpPr>
          <p:cNvPr id="2" name="Titel 1">
            <a:extLst>
              <a:ext uri="{FF2B5EF4-FFF2-40B4-BE49-F238E27FC236}">
                <a16:creationId xmlns:a16="http://schemas.microsoft.com/office/drawing/2014/main" id="{15DEA03D-7869-4E44-9871-7EE3AE555FA0}"/>
              </a:ext>
            </a:extLst>
          </p:cNvPr>
          <p:cNvSpPr>
            <a:spLocks noGrp="1"/>
          </p:cNvSpPr>
          <p:nvPr>
            <p:ph type="title"/>
          </p:nvPr>
        </p:nvSpPr>
        <p:spPr/>
        <p:txBody>
          <a:bodyPr/>
          <a:lstStyle/>
          <a:p>
            <a:r>
              <a:rPr lang="nl-NL"/>
              <a:t>Klik om stijl te bewerken</a:t>
            </a:r>
          </a:p>
        </p:txBody>
      </p:sp>
      <p:sp>
        <p:nvSpPr>
          <p:cNvPr id="8" name="Tijdelijke aanduiding voor afbeelding 13">
            <a:extLst>
              <a:ext uri="{FF2B5EF4-FFF2-40B4-BE49-F238E27FC236}">
                <a16:creationId xmlns:a16="http://schemas.microsoft.com/office/drawing/2014/main" id="{C88D02D7-17DD-364D-9C9F-917E443D11BD}"/>
              </a:ext>
            </a:extLst>
          </p:cNvPr>
          <p:cNvSpPr>
            <a:spLocks noGrp="1"/>
          </p:cNvSpPr>
          <p:nvPr>
            <p:ph type="pic" sz="quarter" idx="14"/>
          </p:nvPr>
        </p:nvSpPr>
        <p:spPr>
          <a:xfrm>
            <a:off x="6271200" y="0"/>
            <a:ext cx="2872800" cy="619200"/>
          </a:xfrm>
        </p:spPr>
        <p:txBody>
          <a:bodyPr/>
          <a:lstStyle>
            <a:lvl1pPr marL="0" indent="0">
              <a:buNone/>
              <a:defRPr/>
            </a:lvl1pPr>
          </a:lstStyle>
          <a:p>
            <a:endParaRPr lang="nl-NL"/>
          </a:p>
        </p:txBody>
      </p:sp>
    </p:spTree>
    <p:extLst>
      <p:ext uri="{BB962C8B-B14F-4D97-AF65-F5344CB8AC3E}">
        <p14:creationId xmlns:p14="http://schemas.microsoft.com/office/powerpoint/2010/main" val="35830086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AE147936-145B-664D-879C-8943872BCE11}"/>
              </a:ext>
            </a:extLst>
          </p:cNvPr>
          <p:cNvPicPr>
            <a:picLocks noChangeAspect="1"/>
          </p:cNvPicPr>
          <p:nvPr userDrawn="1"/>
        </p:nvPicPr>
        <p:blipFill>
          <a:blip r:embed="rId2"/>
          <a:srcRect/>
          <a:stretch/>
        </p:blipFill>
        <p:spPr>
          <a:xfrm>
            <a:off x="7270525" y="4524301"/>
            <a:ext cx="1873473" cy="619199"/>
          </a:xfrm>
          <a:prstGeom prst="rect">
            <a:avLst/>
          </a:prstGeom>
        </p:spPr>
      </p:pic>
      <p:sp>
        <p:nvSpPr>
          <p:cNvPr id="4" name="Tijdelijke aanduiding voor voettekst 4"/>
          <p:cNvSpPr>
            <a:spLocks noGrp="1"/>
          </p:cNvSpPr>
          <p:nvPr>
            <p:ph type="ftr" sz="quarter" idx="10"/>
          </p:nvPr>
        </p:nvSpPr>
        <p:spPr/>
        <p:txBody>
          <a:bodyPr/>
          <a:lstStyle>
            <a:lvl1pPr>
              <a:defRPr/>
            </a:lvl1pPr>
          </a:lstStyle>
          <a:p>
            <a:pPr>
              <a:defRPr/>
            </a:pPr>
            <a:r>
              <a:rPr lang="nl-NL"/>
              <a:t>Titel presentatie</a:t>
            </a:r>
          </a:p>
        </p:txBody>
      </p:sp>
      <p:sp>
        <p:nvSpPr>
          <p:cNvPr id="5" name="Tijdelijke aanduiding voor dianummer 5"/>
          <p:cNvSpPr>
            <a:spLocks noGrp="1"/>
          </p:cNvSpPr>
          <p:nvPr>
            <p:ph type="sldNum" sz="quarter" idx="11"/>
          </p:nvPr>
        </p:nvSpPr>
        <p:spPr/>
        <p:txBody>
          <a:bodyPr/>
          <a:lstStyle>
            <a:lvl1pPr>
              <a:defRPr/>
            </a:lvl1pPr>
          </a:lstStyle>
          <a:p>
            <a:fld id="{2D3F88F8-AF4B-2449-8658-FBA6E747A2CB}" type="slidenum">
              <a:rPr lang="nl-NL"/>
              <a:pPr/>
              <a:t>‹nr.›</a:t>
            </a:fld>
            <a:endParaRPr lang="nl-NL"/>
          </a:p>
        </p:txBody>
      </p:sp>
      <p:sp>
        <p:nvSpPr>
          <p:cNvPr id="3" name="Titel 2">
            <a:extLst>
              <a:ext uri="{FF2B5EF4-FFF2-40B4-BE49-F238E27FC236}">
                <a16:creationId xmlns:a16="http://schemas.microsoft.com/office/drawing/2014/main" id="{1899D2A2-CE3F-814F-BA65-66B9B454F392}"/>
              </a:ext>
            </a:extLst>
          </p:cNvPr>
          <p:cNvSpPr>
            <a:spLocks noGrp="1"/>
          </p:cNvSpPr>
          <p:nvPr>
            <p:ph type="title"/>
          </p:nvPr>
        </p:nvSpPr>
        <p:spPr/>
        <p:txBody>
          <a:bodyPr/>
          <a:lstStyle/>
          <a:p>
            <a:r>
              <a:rPr lang="nl-NL"/>
              <a:t>Klik om stijl te bewerken</a:t>
            </a:r>
          </a:p>
        </p:txBody>
      </p:sp>
      <p:sp>
        <p:nvSpPr>
          <p:cNvPr id="7" name="Tijdelijke aanduiding voor afbeelding 13">
            <a:extLst>
              <a:ext uri="{FF2B5EF4-FFF2-40B4-BE49-F238E27FC236}">
                <a16:creationId xmlns:a16="http://schemas.microsoft.com/office/drawing/2014/main" id="{2CC42474-B9C7-C94C-AF30-292C4AE13AC5}"/>
              </a:ext>
            </a:extLst>
          </p:cNvPr>
          <p:cNvSpPr>
            <a:spLocks noGrp="1"/>
          </p:cNvSpPr>
          <p:nvPr>
            <p:ph type="pic" sz="quarter" idx="14"/>
          </p:nvPr>
        </p:nvSpPr>
        <p:spPr>
          <a:xfrm>
            <a:off x="6271200" y="0"/>
            <a:ext cx="2872800" cy="619200"/>
          </a:xfrm>
        </p:spPr>
        <p:txBody>
          <a:bodyPr/>
          <a:lstStyle>
            <a:lvl1pPr marL="0" indent="0">
              <a:buNone/>
              <a:defRPr/>
            </a:lvl1pPr>
          </a:lstStyle>
          <a:p>
            <a:endParaRPr lang="nl-NL"/>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inddia-01">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2A2DC969-CCE0-1249-932F-4A0237DF44E8}"/>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9144000" cy="5143500"/>
          </a:xfrm>
          <a:prstGeom prst="rect">
            <a:avLst/>
          </a:prstGeom>
        </p:spPr>
      </p:pic>
      <p:pic>
        <p:nvPicPr>
          <p:cNvPr id="7" name="Afbeelding 6">
            <a:extLst>
              <a:ext uri="{FF2B5EF4-FFF2-40B4-BE49-F238E27FC236}">
                <a16:creationId xmlns:a16="http://schemas.microsoft.com/office/drawing/2014/main" id="{0BE66D92-CF07-4149-9870-C7D66812FE14}"/>
              </a:ext>
            </a:extLst>
          </p:cNvPr>
          <p:cNvPicPr>
            <a:picLocks noChangeAspect="1"/>
          </p:cNvPicPr>
          <p:nvPr userDrawn="1"/>
        </p:nvPicPr>
        <p:blipFill>
          <a:blip r:embed="rId3"/>
          <a:srcRect/>
          <a:stretch/>
        </p:blipFill>
        <p:spPr>
          <a:xfrm>
            <a:off x="7270525" y="4524301"/>
            <a:ext cx="1873473" cy="619198"/>
          </a:xfrm>
          <a:prstGeom prst="rect">
            <a:avLst/>
          </a:prstGeom>
        </p:spPr>
      </p:pic>
      <p:sp>
        <p:nvSpPr>
          <p:cNvPr id="12" name="Tijdelijke aanduiding voor tekst 6">
            <a:extLst>
              <a:ext uri="{FF2B5EF4-FFF2-40B4-BE49-F238E27FC236}">
                <a16:creationId xmlns:a16="http://schemas.microsoft.com/office/drawing/2014/main" id="{DE362A0E-BA61-6D43-94BF-9F1A6EF6A1F5}"/>
              </a:ext>
            </a:extLst>
          </p:cNvPr>
          <p:cNvSpPr>
            <a:spLocks noGrp="1"/>
          </p:cNvSpPr>
          <p:nvPr>
            <p:ph type="body" sz="quarter" idx="13"/>
          </p:nvPr>
        </p:nvSpPr>
        <p:spPr>
          <a:xfrm>
            <a:off x="323849" y="2103439"/>
            <a:ext cx="4632867" cy="2413000"/>
          </a:xfrm>
        </p:spPr>
        <p:txBody>
          <a:bodyPr>
            <a:normAutofit/>
          </a:bodyPr>
          <a:lstStyle>
            <a:lvl1pPr marL="0" indent="0">
              <a:lnSpc>
                <a:spcPct val="250000"/>
              </a:lnSpc>
              <a:buClr>
                <a:schemeClr val="bg1"/>
              </a:buClr>
              <a:buNone/>
              <a:defRPr sz="800">
                <a:solidFill>
                  <a:schemeClr val="bg1"/>
                </a:solidFill>
              </a:defRPr>
            </a:lvl1pPr>
            <a:lvl2pPr marL="216000" indent="0">
              <a:lnSpc>
                <a:spcPct val="250000"/>
              </a:lnSpc>
              <a:buClr>
                <a:schemeClr val="bg1"/>
              </a:buClr>
              <a:buNone/>
              <a:defRPr sz="800">
                <a:solidFill>
                  <a:schemeClr val="bg1"/>
                </a:solidFill>
              </a:defRPr>
            </a:lvl2pPr>
            <a:lvl3pPr marL="432000" indent="0">
              <a:lnSpc>
                <a:spcPct val="250000"/>
              </a:lnSpc>
              <a:buClr>
                <a:schemeClr val="bg1"/>
              </a:buClr>
              <a:buNone/>
              <a:defRPr sz="800">
                <a:solidFill>
                  <a:schemeClr val="bg1"/>
                </a:solidFill>
              </a:defRPr>
            </a:lvl3pPr>
            <a:lvl4pPr marL="648000" indent="0">
              <a:lnSpc>
                <a:spcPct val="250000"/>
              </a:lnSpc>
              <a:buClr>
                <a:schemeClr val="bg1"/>
              </a:buClr>
              <a:buNone/>
              <a:defRPr sz="800">
                <a:solidFill>
                  <a:schemeClr val="bg1"/>
                </a:solidFill>
              </a:defRPr>
            </a:lvl4pPr>
            <a:lvl5pPr marL="864000" indent="0">
              <a:lnSpc>
                <a:spcPct val="250000"/>
              </a:lnSpc>
              <a:buClr>
                <a:schemeClr val="bg1"/>
              </a:buClr>
              <a:buNone/>
              <a:defRPr sz="800">
                <a:solidFill>
                  <a:schemeClr val="bg1"/>
                </a:solidFill>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1FE07EE8-1146-8749-AD65-78B0D67D4AA2}"/>
              </a:ext>
            </a:extLst>
          </p:cNvPr>
          <p:cNvSpPr>
            <a:spLocks noGrp="1"/>
          </p:cNvSpPr>
          <p:nvPr>
            <p:ph type="title" hasCustomPrompt="1"/>
          </p:nvPr>
        </p:nvSpPr>
        <p:spPr>
          <a:xfrm>
            <a:off x="323849" y="995081"/>
            <a:ext cx="4632867" cy="1108357"/>
          </a:xfrm>
        </p:spPr>
        <p:txBody>
          <a:bodyPr/>
          <a:lstStyle>
            <a:lvl1pPr>
              <a:defRPr>
                <a:solidFill>
                  <a:schemeClr val="bg1"/>
                </a:solidFill>
              </a:defRPr>
            </a:lvl1pPr>
          </a:lstStyle>
          <a:p>
            <a:r>
              <a:rPr lang="nl-NL"/>
              <a:t>Bronvermelding</a:t>
            </a:r>
          </a:p>
        </p:txBody>
      </p:sp>
      <p:sp>
        <p:nvSpPr>
          <p:cNvPr id="8" name="Tijdelijke aanduiding voor afbeelding 13">
            <a:extLst>
              <a:ext uri="{FF2B5EF4-FFF2-40B4-BE49-F238E27FC236}">
                <a16:creationId xmlns:a16="http://schemas.microsoft.com/office/drawing/2014/main" id="{3160E74E-3F05-074C-8E4A-ACF14A9C7BEA}"/>
              </a:ext>
            </a:extLst>
          </p:cNvPr>
          <p:cNvSpPr>
            <a:spLocks noGrp="1"/>
          </p:cNvSpPr>
          <p:nvPr>
            <p:ph type="pic" sz="quarter" idx="14"/>
          </p:nvPr>
        </p:nvSpPr>
        <p:spPr>
          <a:xfrm>
            <a:off x="6271200" y="0"/>
            <a:ext cx="2872800" cy="619200"/>
          </a:xfrm>
        </p:spPr>
        <p:txBody>
          <a:bodyPr/>
          <a:lstStyle>
            <a:lvl1pPr marL="0" indent="0">
              <a:buNone/>
              <a:defRPr/>
            </a:lvl1pPr>
          </a:lstStyle>
          <a:p>
            <a:endParaRPr lang="nl-NL"/>
          </a:p>
        </p:txBody>
      </p:sp>
    </p:spTree>
    <p:extLst>
      <p:ext uri="{BB962C8B-B14F-4D97-AF65-F5344CB8AC3E}">
        <p14:creationId xmlns:p14="http://schemas.microsoft.com/office/powerpoint/2010/main" val="3695629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inddia-02">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2A2DC969-CCE0-1249-932F-4A0237DF44E8}"/>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9144000" cy="5143500"/>
          </a:xfrm>
          <a:prstGeom prst="rect">
            <a:avLst/>
          </a:prstGeom>
        </p:spPr>
      </p:pic>
      <p:pic>
        <p:nvPicPr>
          <p:cNvPr id="7" name="Afbeelding 6">
            <a:extLst>
              <a:ext uri="{FF2B5EF4-FFF2-40B4-BE49-F238E27FC236}">
                <a16:creationId xmlns:a16="http://schemas.microsoft.com/office/drawing/2014/main" id="{09238366-724C-8546-BCFD-1CA62BB194B3}"/>
              </a:ext>
            </a:extLst>
          </p:cNvPr>
          <p:cNvPicPr>
            <a:picLocks noChangeAspect="1"/>
          </p:cNvPicPr>
          <p:nvPr userDrawn="1"/>
        </p:nvPicPr>
        <p:blipFill>
          <a:blip r:embed="rId3"/>
          <a:srcRect/>
          <a:stretch/>
        </p:blipFill>
        <p:spPr>
          <a:xfrm>
            <a:off x="7270525" y="4524301"/>
            <a:ext cx="1873473" cy="619199"/>
          </a:xfrm>
          <a:prstGeom prst="rect">
            <a:avLst/>
          </a:prstGeom>
        </p:spPr>
      </p:pic>
      <p:sp>
        <p:nvSpPr>
          <p:cNvPr id="12" name="Tijdelijke aanduiding voor tekst 6">
            <a:extLst>
              <a:ext uri="{FF2B5EF4-FFF2-40B4-BE49-F238E27FC236}">
                <a16:creationId xmlns:a16="http://schemas.microsoft.com/office/drawing/2014/main" id="{DE362A0E-BA61-6D43-94BF-9F1A6EF6A1F5}"/>
              </a:ext>
            </a:extLst>
          </p:cNvPr>
          <p:cNvSpPr>
            <a:spLocks noGrp="1"/>
          </p:cNvSpPr>
          <p:nvPr>
            <p:ph type="body" sz="quarter" idx="13"/>
          </p:nvPr>
        </p:nvSpPr>
        <p:spPr>
          <a:xfrm>
            <a:off x="323849" y="2103439"/>
            <a:ext cx="4632867" cy="2413000"/>
          </a:xfrm>
        </p:spPr>
        <p:txBody>
          <a:bodyPr>
            <a:normAutofit/>
          </a:bodyPr>
          <a:lstStyle>
            <a:lvl1pPr marL="0" indent="0">
              <a:lnSpc>
                <a:spcPct val="250000"/>
              </a:lnSpc>
              <a:buClr>
                <a:schemeClr val="bg1"/>
              </a:buClr>
              <a:buNone/>
              <a:defRPr sz="800">
                <a:solidFill>
                  <a:srgbClr val="25167A"/>
                </a:solidFill>
              </a:defRPr>
            </a:lvl1pPr>
            <a:lvl2pPr marL="216000" indent="0">
              <a:lnSpc>
                <a:spcPct val="250000"/>
              </a:lnSpc>
              <a:buClr>
                <a:schemeClr val="bg1"/>
              </a:buClr>
              <a:buNone/>
              <a:defRPr sz="800">
                <a:solidFill>
                  <a:schemeClr val="bg1"/>
                </a:solidFill>
              </a:defRPr>
            </a:lvl2pPr>
            <a:lvl3pPr marL="432000" indent="0">
              <a:lnSpc>
                <a:spcPct val="250000"/>
              </a:lnSpc>
              <a:buClr>
                <a:schemeClr val="bg1"/>
              </a:buClr>
              <a:buNone/>
              <a:defRPr sz="800">
                <a:solidFill>
                  <a:schemeClr val="bg1"/>
                </a:solidFill>
              </a:defRPr>
            </a:lvl3pPr>
            <a:lvl4pPr marL="648000" indent="0">
              <a:lnSpc>
                <a:spcPct val="250000"/>
              </a:lnSpc>
              <a:buClr>
                <a:schemeClr val="bg1"/>
              </a:buClr>
              <a:buNone/>
              <a:defRPr sz="800">
                <a:solidFill>
                  <a:schemeClr val="bg1"/>
                </a:solidFill>
              </a:defRPr>
            </a:lvl4pPr>
            <a:lvl5pPr marL="864000" indent="0">
              <a:lnSpc>
                <a:spcPct val="250000"/>
              </a:lnSpc>
              <a:buClr>
                <a:schemeClr val="bg1"/>
              </a:buClr>
              <a:buNone/>
              <a:defRPr sz="800">
                <a:solidFill>
                  <a:schemeClr val="bg1"/>
                </a:solidFill>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1FE07EE8-1146-8749-AD65-78B0D67D4AA2}"/>
              </a:ext>
            </a:extLst>
          </p:cNvPr>
          <p:cNvSpPr>
            <a:spLocks noGrp="1"/>
          </p:cNvSpPr>
          <p:nvPr>
            <p:ph type="title" hasCustomPrompt="1"/>
          </p:nvPr>
        </p:nvSpPr>
        <p:spPr>
          <a:xfrm>
            <a:off x="323849" y="995081"/>
            <a:ext cx="4632867" cy="1108357"/>
          </a:xfrm>
        </p:spPr>
        <p:txBody>
          <a:bodyPr/>
          <a:lstStyle>
            <a:lvl1pPr>
              <a:defRPr>
                <a:solidFill>
                  <a:srgbClr val="25167A"/>
                </a:solidFill>
              </a:defRPr>
            </a:lvl1pPr>
          </a:lstStyle>
          <a:p>
            <a:r>
              <a:rPr lang="nl-NL"/>
              <a:t>Bronvermelding</a:t>
            </a:r>
          </a:p>
        </p:txBody>
      </p:sp>
      <p:sp>
        <p:nvSpPr>
          <p:cNvPr id="8" name="Tijdelijke aanduiding voor afbeelding 13">
            <a:extLst>
              <a:ext uri="{FF2B5EF4-FFF2-40B4-BE49-F238E27FC236}">
                <a16:creationId xmlns:a16="http://schemas.microsoft.com/office/drawing/2014/main" id="{43B3C3B6-5587-A146-A20D-32B573CC8521}"/>
              </a:ext>
            </a:extLst>
          </p:cNvPr>
          <p:cNvSpPr>
            <a:spLocks noGrp="1"/>
          </p:cNvSpPr>
          <p:nvPr>
            <p:ph type="pic" sz="quarter" idx="14"/>
          </p:nvPr>
        </p:nvSpPr>
        <p:spPr>
          <a:xfrm>
            <a:off x="6271200" y="0"/>
            <a:ext cx="2872800" cy="619200"/>
          </a:xfrm>
        </p:spPr>
        <p:txBody>
          <a:bodyPr/>
          <a:lstStyle>
            <a:lvl1pPr marL="0" indent="0">
              <a:buNone/>
              <a:defRPr/>
            </a:lvl1pPr>
          </a:lstStyle>
          <a:p>
            <a:endParaRPr lang="nl-NL"/>
          </a:p>
        </p:txBody>
      </p:sp>
    </p:spTree>
    <p:extLst>
      <p:ext uri="{BB962C8B-B14F-4D97-AF65-F5344CB8AC3E}">
        <p14:creationId xmlns:p14="http://schemas.microsoft.com/office/powerpoint/2010/main" val="5704050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841772"/>
            <a:ext cx="6858000" cy="1790700"/>
          </a:xfrm>
        </p:spPr>
        <p:txBody>
          <a:bodyPr anchor="b"/>
          <a:lstStyle>
            <a:lvl1pPr algn="ctr">
              <a:defRPr sz="4500"/>
            </a:lvl1pPr>
          </a:lstStyle>
          <a:p>
            <a:r>
              <a:rPr lang="nl-NL"/>
              <a:t>Klik om de stijl te bewerken</a:t>
            </a:r>
            <a:endParaRPr lang="de-DE"/>
          </a:p>
        </p:txBody>
      </p:sp>
      <p:sp>
        <p:nvSpPr>
          <p:cNvPr id="3" name="Ondertitel 2"/>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nl-NL"/>
              <a:t>Klik om de ondertitelstijl van het model te bewerken</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05.06.2023</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42492990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841772"/>
            <a:ext cx="6858000" cy="1790700"/>
          </a:xfrm>
        </p:spPr>
        <p:txBody>
          <a:bodyPr anchor="b"/>
          <a:lstStyle>
            <a:lvl1pPr algn="ctr">
              <a:defRPr sz="4500"/>
            </a:lvl1pPr>
          </a:lstStyle>
          <a:p>
            <a:r>
              <a:rPr lang="nl-NL"/>
              <a:t>Klik om de stijl te bewerken</a:t>
            </a:r>
            <a:endParaRPr lang="de-DE"/>
          </a:p>
        </p:txBody>
      </p:sp>
      <p:sp>
        <p:nvSpPr>
          <p:cNvPr id="3" name="Ondertitel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ondertitelstijl van het model te bewerken</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05.06.2023</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42492990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05.06.2023</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8859122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623888" y="1282305"/>
            <a:ext cx="7886700" cy="2139553"/>
          </a:xfrm>
        </p:spPr>
        <p:txBody>
          <a:bodyPr anchor="b"/>
          <a:lstStyle>
            <a:lvl1pPr>
              <a:defRPr sz="4500"/>
            </a:lvl1pPr>
          </a:lstStyle>
          <a:p>
            <a:r>
              <a:rPr lang="nl-NL"/>
              <a:t>Klik om de stijl te bewerken</a:t>
            </a:r>
            <a:endParaRPr lang="de-DE"/>
          </a:p>
        </p:txBody>
      </p:sp>
      <p:sp>
        <p:nvSpPr>
          <p:cNvPr id="3" name="Tijdelijke aanduiding voor tekst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CA953BDC-9EAE-49FE-9892-958C9F845175}" type="datetimeFigureOut">
              <a:rPr lang="de-DE" smtClean="0"/>
              <a:t>05.06.2023</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18434957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623888" y="1282304"/>
            <a:ext cx="7886700" cy="2139553"/>
          </a:xfrm>
        </p:spPr>
        <p:txBody>
          <a:bodyPr anchor="b"/>
          <a:lstStyle>
            <a:lvl1pPr>
              <a:defRPr sz="4500"/>
            </a:lvl1pPr>
          </a:lstStyle>
          <a:p>
            <a:r>
              <a:rPr lang="nl-NL"/>
              <a:t>Klik om de stijl te bewerken</a:t>
            </a:r>
            <a:endParaRPr lang="de-DE"/>
          </a:p>
        </p:txBody>
      </p:sp>
      <p:sp>
        <p:nvSpPr>
          <p:cNvPr id="3" name="Tijdelijke aanduiding voor tekst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CA953BDC-9EAE-49FE-9892-958C9F845175}" type="datetimeFigureOut">
              <a:rPr lang="de-DE" smtClean="0"/>
              <a:t>05.06.2023</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1843495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dia-02">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452C3271-99C2-AA4C-8843-4DBD0118903B}"/>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9144000" cy="5143500"/>
          </a:xfrm>
          <a:prstGeom prst="rect">
            <a:avLst/>
          </a:prstGeom>
        </p:spPr>
      </p:pic>
      <p:pic>
        <p:nvPicPr>
          <p:cNvPr id="11" name="Afbeelding 10">
            <a:extLst>
              <a:ext uri="{FF2B5EF4-FFF2-40B4-BE49-F238E27FC236}">
                <a16:creationId xmlns:a16="http://schemas.microsoft.com/office/drawing/2014/main" id="{1C8F4B79-BD4E-2F4C-B044-962D1C582AFE}"/>
              </a:ext>
            </a:extLst>
          </p:cNvPr>
          <p:cNvPicPr>
            <a:picLocks noChangeAspect="1"/>
          </p:cNvPicPr>
          <p:nvPr userDrawn="1"/>
        </p:nvPicPr>
        <p:blipFill>
          <a:blip r:embed="rId3"/>
          <a:srcRect/>
          <a:stretch/>
        </p:blipFill>
        <p:spPr>
          <a:xfrm>
            <a:off x="7270525" y="4524301"/>
            <a:ext cx="1873473" cy="619199"/>
          </a:xfrm>
          <a:prstGeom prst="rect">
            <a:avLst/>
          </a:prstGeom>
        </p:spPr>
      </p:pic>
      <p:sp>
        <p:nvSpPr>
          <p:cNvPr id="6" name="Tijdelijke aanduiding voor tekst 6">
            <a:extLst>
              <a:ext uri="{FF2B5EF4-FFF2-40B4-BE49-F238E27FC236}">
                <a16:creationId xmlns:a16="http://schemas.microsoft.com/office/drawing/2014/main" id="{CB139574-2387-A149-BF89-1740A5E685A1}"/>
              </a:ext>
            </a:extLst>
          </p:cNvPr>
          <p:cNvSpPr>
            <a:spLocks noGrp="1"/>
          </p:cNvSpPr>
          <p:nvPr>
            <p:ph type="body" sz="quarter" idx="13" hasCustomPrompt="1"/>
          </p:nvPr>
        </p:nvSpPr>
        <p:spPr>
          <a:xfrm>
            <a:off x="323850" y="3903870"/>
            <a:ext cx="5481332" cy="305682"/>
          </a:xfrm>
        </p:spPr>
        <p:txBody>
          <a:bodyPr>
            <a:normAutofit/>
          </a:bodyPr>
          <a:lstStyle>
            <a:lvl1pPr marL="0" indent="0">
              <a:buClr>
                <a:schemeClr val="bg1"/>
              </a:buClr>
              <a:buFont typeface="Arial" panose="020B0604020202020204" pitchFamily="34" charset="0"/>
              <a:buNone/>
              <a:defRPr sz="900">
                <a:solidFill>
                  <a:srgbClr val="25167A"/>
                </a:solidFill>
              </a:defRPr>
            </a:lvl1pPr>
            <a:lvl2pPr marL="216000" indent="0">
              <a:buClr>
                <a:schemeClr val="bg1"/>
              </a:buClr>
              <a:buFont typeface="Arial" panose="020B0604020202020204" pitchFamily="34" charset="0"/>
              <a:buNone/>
              <a:defRPr>
                <a:solidFill>
                  <a:schemeClr val="bg1"/>
                </a:solidFill>
              </a:defRPr>
            </a:lvl2pPr>
            <a:lvl3pPr marL="432000" indent="0">
              <a:buClr>
                <a:schemeClr val="bg1"/>
              </a:buClr>
              <a:buFont typeface="Arial" panose="020B0604020202020204" pitchFamily="34" charset="0"/>
              <a:buNone/>
              <a:defRPr>
                <a:solidFill>
                  <a:schemeClr val="bg1"/>
                </a:solidFill>
              </a:defRPr>
            </a:lvl3pPr>
            <a:lvl4pPr marL="648000" indent="0">
              <a:buClr>
                <a:schemeClr val="bg1"/>
              </a:buClr>
              <a:buFont typeface="Arial" panose="020B0604020202020204" pitchFamily="34" charset="0"/>
              <a:buNone/>
              <a:defRPr>
                <a:solidFill>
                  <a:schemeClr val="bg1"/>
                </a:solidFill>
              </a:defRPr>
            </a:lvl4pPr>
            <a:lvl5pPr marL="864000" indent="0">
              <a:buClr>
                <a:schemeClr val="bg1"/>
              </a:buClr>
              <a:buFont typeface="Arial" panose="020B0604020202020204" pitchFamily="34" charset="0"/>
              <a:buNone/>
              <a:defRPr>
                <a:solidFill>
                  <a:schemeClr val="bg1"/>
                </a:solidFill>
              </a:defRPr>
            </a:lvl5pPr>
          </a:lstStyle>
          <a:p>
            <a:pPr lvl="0"/>
            <a:r>
              <a:rPr lang="nl-NL"/>
              <a:t>Naam: N. Achternaam</a:t>
            </a:r>
          </a:p>
          <a:p>
            <a:pPr lvl="0"/>
            <a:r>
              <a:rPr lang="nl-NL"/>
              <a:t>Datum: 00-00-0000</a:t>
            </a:r>
          </a:p>
        </p:txBody>
      </p:sp>
      <p:sp>
        <p:nvSpPr>
          <p:cNvPr id="7" name="Tijdelijke aanduiding voor tekst 6">
            <a:extLst>
              <a:ext uri="{FF2B5EF4-FFF2-40B4-BE49-F238E27FC236}">
                <a16:creationId xmlns:a16="http://schemas.microsoft.com/office/drawing/2014/main" id="{07B6FF56-E482-FB4C-8DE4-16A40C8C20F7}"/>
              </a:ext>
            </a:extLst>
          </p:cNvPr>
          <p:cNvSpPr>
            <a:spLocks noGrp="1"/>
          </p:cNvSpPr>
          <p:nvPr>
            <p:ph type="body" sz="quarter" idx="12"/>
          </p:nvPr>
        </p:nvSpPr>
        <p:spPr>
          <a:xfrm>
            <a:off x="323850" y="2103439"/>
            <a:ext cx="5481332" cy="468311"/>
          </a:xfrm>
        </p:spPr>
        <p:txBody>
          <a:bodyPr/>
          <a:lstStyle>
            <a:lvl1pPr marL="0" indent="0">
              <a:buClr>
                <a:schemeClr val="bg1"/>
              </a:buClr>
              <a:buFont typeface="Arial" panose="020B0604020202020204" pitchFamily="34" charset="0"/>
              <a:buNone/>
              <a:defRPr>
                <a:solidFill>
                  <a:srgbClr val="25167A"/>
                </a:solidFill>
              </a:defRPr>
            </a:lvl1pPr>
            <a:lvl2pPr marL="216000" indent="0">
              <a:buClr>
                <a:schemeClr val="bg1"/>
              </a:buClr>
              <a:buFont typeface="Arial" panose="020B0604020202020204" pitchFamily="34" charset="0"/>
              <a:buNone/>
              <a:defRPr>
                <a:solidFill>
                  <a:schemeClr val="bg1"/>
                </a:solidFill>
              </a:defRPr>
            </a:lvl2pPr>
            <a:lvl3pPr marL="432000" indent="0">
              <a:buClr>
                <a:schemeClr val="bg1"/>
              </a:buClr>
              <a:buFont typeface="Arial" panose="020B0604020202020204" pitchFamily="34" charset="0"/>
              <a:buNone/>
              <a:defRPr>
                <a:solidFill>
                  <a:schemeClr val="bg1"/>
                </a:solidFill>
              </a:defRPr>
            </a:lvl3pPr>
            <a:lvl4pPr marL="648000" indent="0">
              <a:buClr>
                <a:schemeClr val="bg1"/>
              </a:buClr>
              <a:buFont typeface="Arial" panose="020B0604020202020204" pitchFamily="34" charset="0"/>
              <a:buNone/>
              <a:defRPr>
                <a:solidFill>
                  <a:schemeClr val="bg1"/>
                </a:solidFill>
              </a:defRPr>
            </a:lvl4pPr>
            <a:lvl5pPr marL="864000" indent="0">
              <a:buClr>
                <a:schemeClr val="bg1"/>
              </a:buClr>
              <a:buFont typeface="Arial" panose="020B0604020202020204" pitchFamily="34" charset="0"/>
              <a:buNone/>
              <a:defRPr>
                <a:solidFill>
                  <a:schemeClr val="bg1"/>
                </a:solidFill>
              </a:defRPr>
            </a:lvl5pPr>
          </a:lstStyle>
          <a:p>
            <a:pPr lvl="0"/>
            <a:r>
              <a:rPr lang="nl-NL"/>
              <a:t>Klikken om de tekststijl van het model te bewerken</a:t>
            </a:r>
          </a:p>
        </p:txBody>
      </p:sp>
      <p:sp>
        <p:nvSpPr>
          <p:cNvPr id="4" name="Titel 3">
            <a:extLst>
              <a:ext uri="{FF2B5EF4-FFF2-40B4-BE49-F238E27FC236}">
                <a16:creationId xmlns:a16="http://schemas.microsoft.com/office/drawing/2014/main" id="{261A5538-FBAA-ED4F-B838-E1FFDA57453F}"/>
              </a:ext>
            </a:extLst>
          </p:cNvPr>
          <p:cNvSpPr>
            <a:spLocks noGrp="1"/>
          </p:cNvSpPr>
          <p:nvPr>
            <p:ph type="title"/>
          </p:nvPr>
        </p:nvSpPr>
        <p:spPr>
          <a:xfrm>
            <a:off x="323851" y="995081"/>
            <a:ext cx="5484282" cy="1108357"/>
          </a:xfrm>
        </p:spPr>
        <p:txBody>
          <a:bodyPr/>
          <a:lstStyle>
            <a:lvl1pPr>
              <a:defRPr>
                <a:solidFill>
                  <a:srgbClr val="25167A"/>
                </a:solidFill>
              </a:defRPr>
            </a:lvl1pPr>
          </a:lstStyle>
          <a:p>
            <a:r>
              <a:rPr lang="nl-NL"/>
              <a:t>Klik om stijl te bewerken</a:t>
            </a:r>
          </a:p>
        </p:txBody>
      </p:sp>
      <p:sp>
        <p:nvSpPr>
          <p:cNvPr id="12" name="Tijdelijke aanduiding voor afbeelding 13">
            <a:extLst>
              <a:ext uri="{FF2B5EF4-FFF2-40B4-BE49-F238E27FC236}">
                <a16:creationId xmlns:a16="http://schemas.microsoft.com/office/drawing/2014/main" id="{6AA7243F-9419-6942-9F79-A31147055FAD}"/>
              </a:ext>
            </a:extLst>
          </p:cNvPr>
          <p:cNvSpPr>
            <a:spLocks noGrp="1"/>
          </p:cNvSpPr>
          <p:nvPr>
            <p:ph type="pic" sz="quarter" idx="14"/>
          </p:nvPr>
        </p:nvSpPr>
        <p:spPr>
          <a:xfrm>
            <a:off x="6271200" y="0"/>
            <a:ext cx="2872800" cy="619200"/>
          </a:xfrm>
        </p:spPr>
        <p:txBody>
          <a:bodyPr/>
          <a:lstStyle>
            <a:lvl1pPr marL="0" indent="0">
              <a:buNone/>
              <a:defRPr/>
            </a:lvl1pPr>
          </a:lstStyle>
          <a:p>
            <a:endParaRPr lang="nl-NL"/>
          </a:p>
        </p:txBody>
      </p:sp>
    </p:spTree>
    <p:extLst>
      <p:ext uri="{BB962C8B-B14F-4D97-AF65-F5344CB8AC3E}">
        <p14:creationId xmlns:p14="http://schemas.microsoft.com/office/powerpoint/2010/main" val="318039082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sz="half" idx="1"/>
          </p:nvPr>
        </p:nvSpPr>
        <p:spPr>
          <a:xfrm>
            <a:off x="628650" y="1369219"/>
            <a:ext cx="3886200" cy="3263504"/>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inhoud 3"/>
          <p:cNvSpPr>
            <a:spLocks noGrp="1"/>
          </p:cNvSpPr>
          <p:nvPr>
            <p:ph sz="half" idx="2"/>
          </p:nvPr>
        </p:nvSpPr>
        <p:spPr>
          <a:xfrm>
            <a:off x="4629150" y="1369219"/>
            <a:ext cx="3886200" cy="3263504"/>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datum 4"/>
          <p:cNvSpPr>
            <a:spLocks noGrp="1"/>
          </p:cNvSpPr>
          <p:nvPr>
            <p:ph type="dt" sz="half" idx="10"/>
          </p:nvPr>
        </p:nvSpPr>
        <p:spPr/>
        <p:txBody>
          <a:bodyPr/>
          <a:lstStyle/>
          <a:p>
            <a:fld id="{CA953BDC-9EAE-49FE-9892-958C9F845175}" type="datetimeFigureOut">
              <a:rPr lang="de-DE" smtClean="0"/>
              <a:t>05.06.2023</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9578114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29841" y="273844"/>
            <a:ext cx="7886700" cy="994172"/>
          </a:xfrm>
        </p:spPr>
        <p:txBody>
          <a:bodyPr/>
          <a:lstStyle/>
          <a:p>
            <a:r>
              <a:rPr lang="nl-NL"/>
              <a:t>Klik om de stijl te bewerken</a:t>
            </a:r>
            <a:endParaRPr lang="de-DE"/>
          </a:p>
        </p:txBody>
      </p:sp>
      <p:sp>
        <p:nvSpPr>
          <p:cNvPr id="3" name="Tijdelijke aanduiding voor tekst 2"/>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nl-NL"/>
              <a:t>Klik om de modelstijlen te bewerken</a:t>
            </a:r>
          </a:p>
        </p:txBody>
      </p:sp>
      <p:sp>
        <p:nvSpPr>
          <p:cNvPr id="4" name="Tijdelijke aanduiding voor inhoud 3"/>
          <p:cNvSpPr>
            <a:spLocks noGrp="1"/>
          </p:cNvSpPr>
          <p:nvPr>
            <p:ph sz="half" idx="2"/>
          </p:nvPr>
        </p:nvSpPr>
        <p:spPr>
          <a:xfrm>
            <a:off x="629842" y="1878806"/>
            <a:ext cx="3868340" cy="2763441"/>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tekst 4"/>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nl-NL"/>
              <a:t>Klik om de modelstijlen te bewerken</a:t>
            </a:r>
          </a:p>
        </p:txBody>
      </p:sp>
      <p:sp>
        <p:nvSpPr>
          <p:cNvPr id="6" name="Tijdelijke aanduiding voor inhoud 5"/>
          <p:cNvSpPr>
            <a:spLocks noGrp="1"/>
          </p:cNvSpPr>
          <p:nvPr>
            <p:ph sz="quarter" idx="4"/>
          </p:nvPr>
        </p:nvSpPr>
        <p:spPr>
          <a:xfrm>
            <a:off x="4629151" y="1878806"/>
            <a:ext cx="3887391" cy="2763441"/>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7" name="Tijdelijke aanduiding voor datum 6"/>
          <p:cNvSpPr>
            <a:spLocks noGrp="1"/>
          </p:cNvSpPr>
          <p:nvPr>
            <p:ph type="dt" sz="half" idx="10"/>
          </p:nvPr>
        </p:nvSpPr>
        <p:spPr/>
        <p:txBody>
          <a:bodyPr/>
          <a:lstStyle/>
          <a:p>
            <a:fld id="{CA953BDC-9EAE-49FE-9892-958C9F845175}" type="datetimeFigureOut">
              <a:rPr lang="de-DE" smtClean="0"/>
              <a:t>05.06.2023</a:t>
            </a:fld>
            <a:endParaRPr lang="de-DE"/>
          </a:p>
        </p:txBody>
      </p:sp>
      <p:sp>
        <p:nvSpPr>
          <p:cNvPr id="8" name="Tijdelijke aanduiding voor voettekst 7"/>
          <p:cNvSpPr>
            <a:spLocks noGrp="1"/>
          </p:cNvSpPr>
          <p:nvPr>
            <p:ph type="ftr" sz="quarter" idx="11"/>
          </p:nvPr>
        </p:nvSpPr>
        <p:spPr/>
        <p:txBody>
          <a:bodyPr/>
          <a:lstStyle/>
          <a:p>
            <a:endParaRPr lang="de-DE"/>
          </a:p>
        </p:txBody>
      </p:sp>
      <p:sp>
        <p:nvSpPr>
          <p:cNvPr id="9" name="Tijdelijke aanduiding voor dianummer 8"/>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41483159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29841" y="273844"/>
            <a:ext cx="7886700" cy="994172"/>
          </a:xfrm>
        </p:spPr>
        <p:txBody>
          <a:bodyPr/>
          <a:lstStyle/>
          <a:p>
            <a:r>
              <a:rPr lang="nl-NL"/>
              <a:t>Klik om de stijl te bewerken</a:t>
            </a:r>
            <a:endParaRPr lang="de-DE"/>
          </a:p>
        </p:txBody>
      </p:sp>
      <p:sp>
        <p:nvSpPr>
          <p:cNvPr id="3" name="Tijdelijke aanduiding voor tekst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 om de modelstijlen te bewerken</a:t>
            </a:r>
          </a:p>
        </p:txBody>
      </p:sp>
      <p:sp>
        <p:nvSpPr>
          <p:cNvPr id="4" name="Tijdelijke aanduiding voor inhoud 3"/>
          <p:cNvSpPr>
            <a:spLocks noGrp="1"/>
          </p:cNvSpPr>
          <p:nvPr>
            <p:ph sz="half" idx="2"/>
          </p:nvPr>
        </p:nvSpPr>
        <p:spPr>
          <a:xfrm>
            <a:off x="629842" y="1878806"/>
            <a:ext cx="3868340" cy="2763441"/>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tekst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 om de modelstijlen te bewerken</a:t>
            </a:r>
          </a:p>
        </p:txBody>
      </p:sp>
      <p:sp>
        <p:nvSpPr>
          <p:cNvPr id="6" name="Tijdelijke aanduiding voor inhoud 5"/>
          <p:cNvSpPr>
            <a:spLocks noGrp="1"/>
          </p:cNvSpPr>
          <p:nvPr>
            <p:ph sz="quarter" idx="4"/>
          </p:nvPr>
        </p:nvSpPr>
        <p:spPr>
          <a:xfrm>
            <a:off x="4629150" y="1878806"/>
            <a:ext cx="3887391" cy="2763441"/>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7" name="Tijdelijke aanduiding voor datum 6"/>
          <p:cNvSpPr>
            <a:spLocks noGrp="1"/>
          </p:cNvSpPr>
          <p:nvPr>
            <p:ph type="dt" sz="half" idx="10"/>
          </p:nvPr>
        </p:nvSpPr>
        <p:spPr/>
        <p:txBody>
          <a:bodyPr/>
          <a:lstStyle/>
          <a:p>
            <a:fld id="{CA953BDC-9EAE-49FE-9892-958C9F845175}" type="datetimeFigureOut">
              <a:rPr lang="de-DE" smtClean="0"/>
              <a:t>05.06.2023</a:t>
            </a:fld>
            <a:endParaRPr lang="de-DE"/>
          </a:p>
        </p:txBody>
      </p:sp>
      <p:sp>
        <p:nvSpPr>
          <p:cNvPr id="8" name="Tijdelijke aanduiding voor voettekst 7"/>
          <p:cNvSpPr>
            <a:spLocks noGrp="1"/>
          </p:cNvSpPr>
          <p:nvPr>
            <p:ph type="ftr" sz="quarter" idx="11"/>
          </p:nvPr>
        </p:nvSpPr>
        <p:spPr/>
        <p:txBody>
          <a:bodyPr/>
          <a:lstStyle/>
          <a:p>
            <a:endParaRPr lang="de-DE"/>
          </a:p>
        </p:txBody>
      </p:sp>
      <p:sp>
        <p:nvSpPr>
          <p:cNvPr id="9" name="Tijdelijke aanduiding voor dianummer 8"/>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41483159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datum 2"/>
          <p:cNvSpPr>
            <a:spLocks noGrp="1"/>
          </p:cNvSpPr>
          <p:nvPr>
            <p:ph type="dt" sz="half" idx="10"/>
          </p:nvPr>
        </p:nvSpPr>
        <p:spPr/>
        <p:txBody>
          <a:bodyPr/>
          <a:lstStyle/>
          <a:p>
            <a:fld id="{CA953BDC-9EAE-49FE-9892-958C9F845175}" type="datetimeFigureOut">
              <a:rPr lang="de-DE" smtClean="0"/>
              <a:t>05.06.2023</a:t>
            </a:fld>
            <a:endParaRPr lang="de-DE"/>
          </a:p>
        </p:txBody>
      </p:sp>
      <p:sp>
        <p:nvSpPr>
          <p:cNvPr id="4" name="Tijdelijke aanduiding voor voettekst 3"/>
          <p:cNvSpPr>
            <a:spLocks noGrp="1"/>
          </p:cNvSpPr>
          <p:nvPr>
            <p:ph type="ftr" sz="quarter" idx="11"/>
          </p:nvPr>
        </p:nvSpPr>
        <p:spPr/>
        <p:txBody>
          <a:bodyPr/>
          <a:lstStyle/>
          <a:p>
            <a:endParaRPr lang="de-DE"/>
          </a:p>
        </p:txBody>
      </p:sp>
      <p:sp>
        <p:nvSpPr>
          <p:cNvPr id="5" name="Tijdelijke aanduiding voor dianummer 4"/>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19377826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A953BDC-9EAE-49FE-9892-958C9F845175}" type="datetimeFigureOut">
              <a:rPr lang="de-DE" smtClean="0"/>
              <a:t>05.06.2023</a:t>
            </a:fld>
            <a:endParaRPr lang="de-DE"/>
          </a:p>
        </p:txBody>
      </p:sp>
      <p:sp>
        <p:nvSpPr>
          <p:cNvPr id="3" name="Tijdelijke aanduiding voor voettekst 2"/>
          <p:cNvSpPr>
            <a:spLocks noGrp="1"/>
          </p:cNvSpPr>
          <p:nvPr>
            <p:ph type="ftr" sz="quarter" idx="11"/>
          </p:nvPr>
        </p:nvSpPr>
        <p:spPr/>
        <p:txBody>
          <a:bodyPr/>
          <a:lstStyle/>
          <a:p>
            <a:endParaRPr lang="de-DE"/>
          </a:p>
        </p:txBody>
      </p:sp>
      <p:sp>
        <p:nvSpPr>
          <p:cNvPr id="4" name="Tijdelijke aanduiding voor dianummer 3"/>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3496041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29841" y="342900"/>
            <a:ext cx="2949178" cy="1200150"/>
          </a:xfrm>
        </p:spPr>
        <p:txBody>
          <a:bodyPr anchor="b"/>
          <a:lstStyle>
            <a:lvl1pPr>
              <a:defRPr sz="2400"/>
            </a:lvl1pPr>
          </a:lstStyle>
          <a:p>
            <a:r>
              <a:rPr lang="nl-NL"/>
              <a:t>Klik om de stijl te bewerken</a:t>
            </a:r>
            <a:endParaRPr lang="de-DE"/>
          </a:p>
        </p:txBody>
      </p:sp>
      <p:sp>
        <p:nvSpPr>
          <p:cNvPr id="3" name="Tijdelijke aanduiding voor inhoud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tekst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05.06.2023</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25683892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29841" y="342900"/>
            <a:ext cx="2949178" cy="1200150"/>
          </a:xfrm>
        </p:spPr>
        <p:txBody>
          <a:bodyPr anchor="b"/>
          <a:lstStyle>
            <a:lvl1pPr>
              <a:defRPr sz="2400"/>
            </a:lvl1pPr>
          </a:lstStyle>
          <a:p>
            <a:r>
              <a:rPr lang="nl-NL"/>
              <a:t>Klik om de stijl te bewerken</a:t>
            </a:r>
            <a:endParaRPr lang="de-DE"/>
          </a:p>
        </p:txBody>
      </p:sp>
      <p:sp>
        <p:nvSpPr>
          <p:cNvPr id="3" name="Tijdelijke aanduiding voor afbeelding 2"/>
          <p:cNvSpPr>
            <a:spLocks noGrp="1"/>
          </p:cNvSpPr>
          <p:nvPr>
            <p:ph type="pic" idx="1"/>
          </p:nvPr>
        </p:nvSpPr>
        <p:spPr>
          <a:xfrm>
            <a:off x="3887391" y="740570"/>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de-DE"/>
          </a:p>
        </p:txBody>
      </p:sp>
      <p:sp>
        <p:nvSpPr>
          <p:cNvPr id="4" name="Tijdelijke aanduiding voor tekst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05.06.2023</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842924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29841" y="342900"/>
            <a:ext cx="2949178" cy="1200150"/>
          </a:xfrm>
        </p:spPr>
        <p:txBody>
          <a:bodyPr anchor="b"/>
          <a:lstStyle>
            <a:lvl1pPr>
              <a:defRPr sz="2400"/>
            </a:lvl1pPr>
          </a:lstStyle>
          <a:p>
            <a:r>
              <a:rPr lang="nl-NL"/>
              <a:t>Klik om de stijl te bewerken</a:t>
            </a:r>
            <a:endParaRPr lang="de-DE"/>
          </a:p>
        </p:txBody>
      </p:sp>
      <p:sp>
        <p:nvSpPr>
          <p:cNvPr id="3" name="Tijdelijke aanduiding voor inhoud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tekst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05.06.2023</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25683892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29841" y="342900"/>
            <a:ext cx="2949178" cy="1200150"/>
          </a:xfrm>
        </p:spPr>
        <p:txBody>
          <a:bodyPr anchor="b"/>
          <a:lstStyle>
            <a:lvl1pPr>
              <a:defRPr sz="2400"/>
            </a:lvl1pPr>
          </a:lstStyle>
          <a:p>
            <a:r>
              <a:rPr lang="nl-NL"/>
              <a:t>Klik om de stijl te bewerken</a:t>
            </a:r>
            <a:endParaRPr lang="de-DE"/>
          </a:p>
        </p:txBody>
      </p:sp>
      <p:sp>
        <p:nvSpPr>
          <p:cNvPr id="3" name="Tijdelijke aanduiding voor afbeelding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e-DE"/>
          </a:p>
        </p:txBody>
      </p:sp>
      <p:sp>
        <p:nvSpPr>
          <p:cNvPr id="4" name="Tijdelijke aanduiding voor tekst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05.06.2023</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842924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05.06.2023</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515967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rtdia-03">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96169777-1A93-AC41-BCCC-3B3AD71B906A}"/>
              </a:ext>
            </a:extLst>
          </p:cNvPr>
          <p:cNvPicPr>
            <a:picLocks noChangeAspect="1"/>
          </p:cNvPicPr>
          <p:nvPr userDrawn="1"/>
        </p:nvPicPr>
        <p:blipFill>
          <a:blip r:embed="rId2"/>
          <a:srcRect/>
          <a:stretch/>
        </p:blipFill>
        <p:spPr>
          <a:xfrm>
            <a:off x="7270525" y="4524301"/>
            <a:ext cx="1873473" cy="619199"/>
          </a:xfrm>
          <a:prstGeom prst="rect">
            <a:avLst/>
          </a:prstGeom>
        </p:spPr>
      </p:pic>
      <p:sp>
        <p:nvSpPr>
          <p:cNvPr id="16" name="Tijdelijke aanduiding voor afbeelding 15">
            <a:extLst>
              <a:ext uri="{FF2B5EF4-FFF2-40B4-BE49-F238E27FC236}">
                <a16:creationId xmlns:a16="http://schemas.microsoft.com/office/drawing/2014/main" id="{53865B02-C372-3B4F-99F4-DC48043FCE52}"/>
              </a:ext>
            </a:extLst>
          </p:cNvPr>
          <p:cNvSpPr>
            <a:spLocks noGrp="1"/>
          </p:cNvSpPr>
          <p:nvPr>
            <p:ph type="pic" sz="quarter" idx="15"/>
          </p:nvPr>
        </p:nvSpPr>
        <p:spPr>
          <a:xfrm>
            <a:off x="4572000" y="640800"/>
            <a:ext cx="4572000" cy="3859200"/>
          </a:xfrm>
        </p:spPr>
        <p:txBody>
          <a:bodyPr/>
          <a:lstStyle/>
          <a:p>
            <a:endParaRPr lang="nl-NL"/>
          </a:p>
        </p:txBody>
      </p:sp>
      <p:sp>
        <p:nvSpPr>
          <p:cNvPr id="8" name="Rechthoek 7">
            <a:extLst>
              <a:ext uri="{FF2B5EF4-FFF2-40B4-BE49-F238E27FC236}">
                <a16:creationId xmlns:a16="http://schemas.microsoft.com/office/drawing/2014/main" id="{7556CDDB-3142-4B4F-8725-BFCD85DD8BE2}"/>
              </a:ext>
              <a:ext uri="{C183D7F6-B498-43B3-948B-1728B52AA6E4}">
                <adec:decorative xmlns:adec="http://schemas.microsoft.com/office/drawing/2017/decorative" val="1"/>
              </a:ext>
            </a:extLst>
          </p:cNvPr>
          <p:cNvSpPr>
            <a:spLocks noChangeAspect="1"/>
          </p:cNvSpPr>
          <p:nvPr userDrawn="1"/>
        </p:nvSpPr>
        <p:spPr>
          <a:xfrm>
            <a:off x="0" y="639255"/>
            <a:ext cx="4572000" cy="3859200"/>
          </a:xfrm>
          <a:prstGeom prst="rect">
            <a:avLst/>
          </a:prstGeom>
          <a:solidFill>
            <a:srgbClr val="25167A"/>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srgbClr val="25167A"/>
              </a:solidFill>
            </a:endParaRPr>
          </a:p>
        </p:txBody>
      </p:sp>
      <p:sp>
        <p:nvSpPr>
          <p:cNvPr id="11" name="Tijdelijke aanduiding voor tekst 6">
            <a:extLst>
              <a:ext uri="{FF2B5EF4-FFF2-40B4-BE49-F238E27FC236}">
                <a16:creationId xmlns:a16="http://schemas.microsoft.com/office/drawing/2014/main" id="{A5FC0E7E-E23C-BC40-B810-FBCAC19629D4}"/>
              </a:ext>
            </a:extLst>
          </p:cNvPr>
          <p:cNvSpPr>
            <a:spLocks noGrp="1"/>
          </p:cNvSpPr>
          <p:nvPr>
            <p:ph type="body" sz="quarter" idx="13" hasCustomPrompt="1"/>
          </p:nvPr>
        </p:nvSpPr>
        <p:spPr>
          <a:xfrm>
            <a:off x="323850" y="3903870"/>
            <a:ext cx="3997629" cy="305682"/>
          </a:xfrm>
        </p:spPr>
        <p:txBody>
          <a:bodyPr>
            <a:normAutofit/>
          </a:bodyPr>
          <a:lstStyle>
            <a:lvl1pPr marL="0" indent="0">
              <a:buClr>
                <a:schemeClr val="bg1"/>
              </a:buClr>
              <a:buFont typeface="Arial" panose="020B0604020202020204" pitchFamily="34" charset="0"/>
              <a:buNone/>
              <a:defRPr sz="900">
                <a:solidFill>
                  <a:schemeClr val="bg1"/>
                </a:solidFill>
              </a:defRPr>
            </a:lvl1pPr>
            <a:lvl2pPr marL="216000" indent="0">
              <a:buClr>
                <a:schemeClr val="bg1"/>
              </a:buClr>
              <a:buFont typeface="Arial" panose="020B0604020202020204" pitchFamily="34" charset="0"/>
              <a:buNone/>
              <a:defRPr>
                <a:solidFill>
                  <a:schemeClr val="bg1"/>
                </a:solidFill>
              </a:defRPr>
            </a:lvl2pPr>
            <a:lvl3pPr marL="432000" indent="0">
              <a:buClr>
                <a:schemeClr val="bg1"/>
              </a:buClr>
              <a:buFont typeface="Arial" panose="020B0604020202020204" pitchFamily="34" charset="0"/>
              <a:buNone/>
              <a:defRPr>
                <a:solidFill>
                  <a:schemeClr val="bg1"/>
                </a:solidFill>
              </a:defRPr>
            </a:lvl3pPr>
            <a:lvl4pPr marL="648000" indent="0">
              <a:buClr>
                <a:schemeClr val="bg1"/>
              </a:buClr>
              <a:buFont typeface="Arial" panose="020B0604020202020204" pitchFamily="34" charset="0"/>
              <a:buNone/>
              <a:defRPr>
                <a:solidFill>
                  <a:schemeClr val="bg1"/>
                </a:solidFill>
              </a:defRPr>
            </a:lvl4pPr>
            <a:lvl5pPr marL="864000" indent="0">
              <a:buClr>
                <a:schemeClr val="bg1"/>
              </a:buClr>
              <a:buFont typeface="Arial" panose="020B0604020202020204" pitchFamily="34" charset="0"/>
              <a:buNone/>
              <a:defRPr>
                <a:solidFill>
                  <a:schemeClr val="bg1"/>
                </a:solidFill>
              </a:defRPr>
            </a:lvl5pPr>
          </a:lstStyle>
          <a:p>
            <a:pPr lvl="0"/>
            <a:r>
              <a:rPr lang="nl-NL"/>
              <a:t>Naam: N. Achternaam</a:t>
            </a:r>
          </a:p>
          <a:p>
            <a:pPr lvl="0"/>
            <a:r>
              <a:rPr lang="nl-NL"/>
              <a:t>Datum: 00-00-0000</a:t>
            </a:r>
          </a:p>
        </p:txBody>
      </p:sp>
      <p:sp>
        <p:nvSpPr>
          <p:cNvPr id="7" name="Tijdelijke aanduiding voor tekst 6">
            <a:extLst>
              <a:ext uri="{FF2B5EF4-FFF2-40B4-BE49-F238E27FC236}">
                <a16:creationId xmlns:a16="http://schemas.microsoft.com/office/drawing/2014/main" id="{07B6FF56-E482-FB4C-8DE4-16A40C8C20F7}"/>
              </a:ext>
            </a:extLst>
          </p:cNvPr>
          <p:cNvSpPr>
            <a:spLocks noGrp="1"/>
          </p:cNvSpPr>
          <p:nvPr>
            <p:ph type="body" sz="quarter" idx="12"/>
          </p:nvPr>
        </p:nvSpPr>
        <p:spPr>
          <a:xfrm>
            <a:off x="323850" y="2103439"/>
            <a:ext cx="3997629" cy="468311"/>
          </a:xfrm>
        </p:spPr>
        <p:txBody>
          <a:bodyPr/>
          <a:lstStyle>
            <a:lvl1pPr marL="0" indent="0">
              <a:buClr>
                <a:schemeClr val="bg1"/>
              </a:buClr>
              <a:buFont typeface="Arial" panose="020B0604020202020204" pitchFamily="34" charset="0"/>
              <a:buNone/>
              <a:defRPr>
                <a:solidFill>
                  <a:schemeClr val="bg1"/>
                </a:solidFill>
              </a:defRPr>
            </a:lvl1pPr>
            <a:lvl2pPr marL="216000" indent="0">
              <a:buClr>
                <a:schemeClr val="bg1"/>
              </a:buClr>
              <a:buFont typeface="Arial" panose="020B0604020202020204" pitchFamily="34" charset="0"/>
              <a:buNone/>
              <a:defRPr>
                <a:solidFill>
                  <a:schemeClr val="bg1"/>
                </a:solidFill>
              </a:defRPr>
            </a:lvl2pPr>
            <a:lvl3pPr marL="432000" indent="0">
              <a:buClr>
                <a:schemeClr val="bg1"/>
              </a:buClr>
              <a:buFont typeface="Arial" panose="020B0604020202020204" pitchFamily="34" charset="0"/>
              <a:buNone/>
              <a:defRPr>
                <a:solidFill>
                  <a:schemeClr val="bg1"/>
                </a:solidFill>
              </a:defRPr>
            </a:lvl3pPr>
            <a:lvl4pPr marL="648000" indent="0">
              <a:buClr>
                <a:schemeClr val="bg1"/>
              </a:buClr>
              <a:buFont typeface="Arial" panose="020B0604020202020204" pitchFamily="34" charset="0"/>
              <a:buNone/>
              <a:defRPr>
                <a:solidFill>
                  <a:schemeClr val="bg1"/>
                </a:solidFill>
              </a:defRPr>
            </a:lvl4pPr>
            <a:lvl5pPr marL="864000" indent="0">
              <a:buClr>
                <a:schemeClr val="bg1"/>
              </a:buClr>
              <a:buFont typeface="Arial" panose="020B0604020202020204" pitchFamily="34" charset="0"/>
              <a:buNone/>
              <a:defRPr>
                <a:solidFill>
                  <a:schemeClr val="bg1"/>
                </a:solidFill>
              </a:defRPr>
            </a:lvl5pPr>
          </a:lstStyle>
          <a:p>
            <a:pPr lvl="0"/>
            <a:r>
              <a:rPr lang="nl-NL"/>
              <a:t>Klikken om de tekststijl van het model te bewerken</a:t>
            </a:r>
          </a:p>
        </p:txBody>
      </p:sp>
      <p:sp>
        <p:nvSpPr>
          <p:cNvPr id="4" name="Titel 3">
            <a:extLst>
              <a:ext uri="{FF2B5EF4-FFF2-40B4-BE49-F238E27FC236}">
                <a16:creationId xmlns:a16="http://schemas.microsoft.com/office/drawing/2014/main" id="{261A5538-FBAA-ED4F-B838-E1FFDA57453F}"/>
              </a:ext>
            </a:extLst>
          </p:cNvPr>
          <p:cNvSpPr>
            <a:spLocks noGrp="1"/>
          </p:cNvSpPr>
          <p:nvPr>
            <p:ph type="title"/>
          </p:nvPr>
        </p:nvSpPr>
        <p:spPr>
          <a:xfrm>
            <a:off x="323852" y="995081"/>
            <a:ext cx="3997628" cy="1108357"/>
          </a:xfrm>
        </p:spPr>
        <p:txBody>
          <a:bodyPr/>
          <a:lstStyle>
            <a:lvl1pPr>
              <a:defRPr>
                <a:solidFill>
                  <a:schemeClr val="bg1"/>
                </a:solidFill>
              </a:defRPr>
            </a:lvl1pPr>
          </a:lstStyle>
          <a:p>
            <a:r>
              <a:rPr lang="nl-NL"/>
              <a:t>Klik om stijl te bewerken</a:t>
            </a:r>
          </a:p>
        </p:txBody>
      </p:sp>
      <p:sp>
        <p:nvSpPr>
          <p:cNvPr id="15" name="Tijdelijke aanduiding voor afbeelding 13">
            <a:extLst>
              <a:ext uri="{FF2B5EF4-FFF2-40B4-BE49-F238E27FC236}">
                <a16:creationId xmlns:a16="http://schemas.microsoft.com/office/drawing/2014/main" id="{F30D1054-1FCF-A04B-ACA5-95BCF9CCCC85}"/>
              </a:ext>
            </a:extLst>
          </p:cNvPr>
          <p:cNvSpPr>
            <a:spLocks noGrp="1"/>
          </p:cNvSpPr>
          <p:nvPr>
            <p:ph type="pic" sz="quarter" idx="14"/>
          </p:nvPr>
        </p:nvSpPr>
        <p:spPr>
          <a:xfrm>
            <a:off x="6271200" y="0"/>
            <a:ext cx="2872800" cy="619200"/>
          </a:xfrm>
        </p:spPr>
        <p:txBody>
          <a:bodyPr/>
          <a:lstStyle>
            <a:lvl1pPr marL="0" indent="0">
              <a:buNone/>
              <a:defRPr/>
            </a:lvl1pPr>
          </a:lstStyle>
          <a:p>
            <a:endParaRPr lang="nl-NL"/>
          </a:p>
        </p:txBody>
      </p:sp>
    </p:spTree>
    <p:extLst>
      <p:ext uri="{BB962C8B-B14F-4D97-AF65-F5344CB8AC3E}">
        <p14:creationId xmlns:p14="http://schemas.microsoft.com/office/powerpoint/2010/main" val="257027183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543675" y="273844"/>
            <a:ext cx="1971675" cy="4358879"/>
          </a:xfrm>
        </p:spPr>
        <p:txBody>
          <a:bodyPr vert="eaVert"/>
          <a:lstStyle/>
          <a:p>
            <a:r>
              <a:rPr lang="nl-NL"/>
              <a:t>Klik om de stijl te bewerken</a:t>
            </a:r>
            <a:endParaRPr lang="de-DE"/>
          </a:p>
        </p:txBody>
      </p:sp>
      <p:sp>
        <p:nvSpPr>
          <p:cNvPr id="3" name="Tijdelijke aanduiding voor verticale tekst 2"/>
          <p:cNvSpPr>
            <a:spLocks noGrp="1"/>
          </p:cNvSpPr>
          <p:nvPr>
            <p:ph type="body" orient="vert" idx="1"/>
          </p:nvPr>
        </p:nvSpPr>
        <p:spPr>
          <a:xfrm>
            <a:off x="628650" y="273844"/>
            <a:ext cx="5800725" cy="4358879"/>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05.06.2023</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2311195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45" name="PlaceHolder 2"/>
          <p:cNvSpPr>
            <a:spLocks noGrp="1"/>
          </p:cNvSpPr>
          <p:nvPr>
            <p:ph type="subTitle"/>
          </p:nvPr>
        </p:nvSpPr>
        <p:spPr>
          <a:xfrm>
            <a:off x="457200" y="1203480"/>
            <a:ext cx="8229240" cy="2982960"/>
          </a:xfrm>
          <a:prstGeom prst="rect">
            <a:avLst/>
          </a:prstGeom>
        </p:spPr>
        <p:txBody>
          <a:bodyPr lIns="0" tIns="0" rIns="0" bIns="0" anchor="ctr">
            <a:noAutofit/>
          </a:bodyPr>
          <a:lstStyle/>
          <a:p>
            <a:pPr algn="ctr"/>
            <a:endParaRPr lang="en-US" sz="3225" b="0" strike="noStrike" spc="-1">
              <a:latin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47" name="PlaceHolder 2"/>
          <p:cNvSpPr>
            <a:spLocks noGrp="1"/>
          </p:cNvSpPr>
          <p:nvPr>
            <p:ph type="body"/>
          </p:nvPr>
        </p:nvSpPr>
        <p:spPr>
          <a:xfrm>
            <a:off x="457200" y="1203480"/>
            <a:ext cx="8229240" cy="2982960"/>
          </a:xfrm>
          <a:prstGeom prst="rect">
            <a:avLst/>
          </a:prstGeom>
        </p:spPr>
        <p:txBody>
          <a:bodyPr lIns="0" tIns="0" rIns="0" bIns="0">
            <a:normAutofit/>
          </a:bodyPr>
          <a:lstStyle/>
          <a:p>
            <a:endParaRPr lang="en-US" sz="2775" b="0" strike="noStrike" spc="-1">
              <a:solidFill>
                <a:srgbClr val="000000"/>
              </a:solidFill>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49"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n-US" sz="2775" b="0" strike="noStrike" spc="-1">
              <a:solidFill>
                <a:srgbClr val="000000"/>
              </a:solidFill>
              <a:latin typeface="Arial"/>
            </a:endParaRPr>
          </a:p>
        </p:txBody>
      </p:sp>
      <p:sp>
        <p:nvSpPr>
          <p:cNvPr id="50"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n-US" sz="2775" b="0" strike="noStrike" spc="-1">
              <a:solidFill>
                <a:srgbClr val="000000"/>
              </a:solidFill>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1"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n-US" sz="1800" b="0" strike="noStrike" spc="-1">
              <a:solidFill>
                <a:srgbClr val="000000"/>
              </a:solidFill>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2" name="PlaceHolder 1"/>
          <p:cNvSpPr>
            <a:spLocks noGrp="1"/>
          </p:cNvSpPr>
          <p:nvPr>
            <p:ph type="subTitle"/>
          </p:nvPr>
        </p:nvSpPr>
        <p:spPr>
          <a:xfrm>
            <a:off x="457200" y="205200"/>
            <a:ext cx="8229240" cy="3981240"/>
          </a:xfrm>
          <a:prstGeom prst="rect">
            <a:avLst/>
          </a:prstGeom>
        </p:spPr>
        <p:txBody>
          <a:bodyPr lIns="0" tIns="0" rIns="0" bIns="0" anchor="ctr">
            <a:noAutofit/>
          </a:bodyPr>
          <a:lstStyle/>
          <a:p>
            <a:pPr algn="ctr"/>
            <a:endParaRPr lang="en-US" sz="3225" b="0" strike="noStrike" spc="-1">
              <a:latin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54"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2775" b="0" strike="noStrike" spc="-1">
              <a:solidFill>
                <a:srgbClr val="000000"/>
              </a:solidFill>
              <a:latin typeface="Arial"/>
            </a:endParaRPr>
          </a:p>
        </p:txBody>
      </p:sp>
      <p:sp>
        <p:nvSpPr>
          <p:cNvPr id="55"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n-US" sz="2775" b="0" strike="noStrike" spc="-1">
              <a:solidFill>
                <a:srgbClr val="000000"/>
              </a:solidFill>
              <a:latin typeface="Arial"/>
            </a:endParaRPr>
          </a:p>
        </p:txBody>
      </p:sp>
      <p:sp>
        <p:nvSpPr>
          <p:cNvPr id="56"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n-US" sz="2775" b="0" strike="noStrike" spc="-1">
              <a:solidFill>
                <a:srgbClr val="000000"/>
              </a:solidFill>
              <a:latin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58"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n-US" sz="2775" b="0" strike="noStrike" spc="-1">
              <a:solidFill>
                <a:srgbClr val="000000"/>
              </a:solidFill>
              <a:latin typeface="Arial"/>
            </a:endParaRPr>
          </a:p>
        </p:txBody>
      </p:sp>
      <p:sp>
        <p:nvSpPr>
          <p:cNvPr id="59"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2775" b="0" strike="noStrike" spc="-1">
              <a:solidFill>
                <a:srgbClr val="000000"/>
              </a:solidFill>
              <a:latin typeface="Arial"/>
            </a:endParaRPr>
          </a:p>
        </p:txBody>
      </p:sp>
      <p:sp>
        <p:nvSpPr>
          <p:cNvPr id="60" name="PlaceHolder 4"/>
          <p:cNvSpPr>
            <a:spLocks noGrp="1"/>
          </p:cNvSpPr>
          <p:nvPr>
            <p:ph type="body"/>
          </p:nvPr>
        </p:nvSpPr>
        <p:spPr>
          <a:xfrm>
            <a:off x="4674240" y="2761920"/>
            <a:ext cx="4015800" cy="1422720"/>
          </a:xfrm>
          <a:prstGeom prst="rect">
            <a:avLst/>
          </a:prstGeom>
        </p:spPr>
        <p:txBody>
          <a:bodyPr lIns="0" tIns="0" rIns="0" bIns="0">
            <a:normAutofit/>
          </a:bodyPr>
          <a:lstStyle/>
          <a:p>
            <a:endParaRPr lang="en-US" sz="2775" b="0" strike="noStrike" spc="-1">
              <a:solidFill>
                <a:srgbClr val="000000"/>
              </a:solidFill>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62"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2775" b="0" strike="noStrike" spc="-1">
              <a:solidFill>
                <a:srgbClr val="000000"/>
              </a:solidFill>
              <a:latin typeface="Arial"/>
            </a:endParaRPr>
          </a:p>
        </p:txBody>
      </p:sp>
      <p:sp>
        <p:nvSpPr>
          <p:cNvPr id="63"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2775" b="0" strike="noStrike" spc="-1">
              <a:solidFill>
                <a:srgbClr val="000000"/>
              </a:solidFill>
              <a:latin typeface="Arial"/>
            </a:endParaRPr>
          </a:p>
        </p:txBody>
      </p:sp>
      <p:sp>
        <p:nvSpPr>
          <p:cNvPr id="64" name="PlaceHolder 4"/>
          <p:cNvSpPr>
            <a:spLocks noGrp="1"/>
          </p:cNvSpPr>
          <p:nvPr>
            <p:ph type="body"/>
          </p:nvPr>
        </p:nvSpPr>
        <p:spPr>
          <a:xfrm>
            <a:off x="457200" y="2761920"/>
            <a:ext cx="8229240" cy="1422720"/>
          </a:xfrm>
          <a:prstGeom prst="rect">
            <a:avLst/>
          </a:prstGeom>
        </p:spPr>
        <p:txBody>
          <a:bodyPr lIns="0" tIns="0" rIns="0" bIns="0">
            <a:normAutofit/>
          </a:bodyPr>
          <a:lstStyle/>
          <a:p>
            <a:endParaRPr lang="en-US" sz="2775" b="0" strike="noStrike" spc="-1">
              <a:solidFill>
                <a:srgbClr val="000000"/>
              </a:solid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dia -01">
    <p:bg>
      <p:bgPr>
        <a:solidFill>
          <a:schemeClr val="bg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39747375-E943-3F4A-A364-C2E9609ED9E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9144000" cy="5143500"/>
          </a:xfrm>
          <a:prstGeom prst="rect">
            <a:avLst/>
          </a:prstGeom>
        </p:spPr>
      </p:pic>
      <p:pic>
        <p:nvPicPr>
          <p:cNvPr id="10" name="Afbeelding 9">
            <a:extLst>
              <a:ext uri="{FF2B5EF4-FFF2-40B4-BE49-F238E27FC236}">
                <a16:creationId xmlns:a16="http://schemas.microsoft.com/office/drawing/2014/main" id="{6E12549B-A758-2F47-BDFF-31F8D9B10C0E}"/>
              </a:ext>
            </a:extLst>
          </p:cNvPr>
          <p:cNvPicPr>
            <a:picLocks noChangeAspect="1"/>
          </p:cNvPicPr>
          <p:nvPr userDrawn="1"/>
        </p:nvPicPr>
        <p:blipFill>
          <a:blip r:embed="rId3"/>
          <a:srcRect/>
          <a:stretch/>
        </p:blipFill>
        <p:spPr>
          <a:xfrm>
            <a:off x="7270525" y="4524301"/>
            <a:ext cx="1873473" cy="619199"/>
          </a:xfrm>
          <a:prstGeom prst="rect">
            <a:avLst/>
          </a:prstGeom>
        </p:spPr>
      </p:pic>
      <p:sp>
        <p:nvSpPr>
          <p:cNvPr id="2" name="Tijdelijke aanduiding voor voettekst 1">
            <a:extLst>
              <a:ext uri="{FF2B5EF4-FFF2-40B4-BE49-F238E27FC236}">
                <a16:creationId xmlns:a16="http://schemas.microsoft.com/office/drawing/2014/main" id="{89984AE3-7D21-634F-BB5D-ACD345F47C34}"/>
              </a:ext>
            </a:extLst>
          </p:cNvPr>
          <p:cNvSpPr>
            <a:spLocks noGrp="1"/>
          </p:cNvSpPr>
          <p:nvPr>
            <p:ph type="ftr" sz="quarter" idx="13"/>
          </p:nvPr>
        </p:nvSpPr>
        <p:spPr/>
        <p:txBody>
          <a:bodyPr/>
          <a:lstStyle/>
          <a:p>
            <a:pPr>
              <a:defRPr/>
            </a:pPr>
            <a:r>
              <a:rPr lang="nl-NL"/>
              <a:t>Titel presentatie</a:t>
            </a:r>
          </a:p>
        </p:txBody>
      </p:sp>
      <p:sp>
        <p:nvSpPr>
          <p:cNvPr id="3" name="Tijdelijke aanduiding voor dianummer 2">
            <a:extLst>
              <a:ext uri="{FF2B5EF4-FFF2-40B4-BE49-F238E27FC236}">
                <a16:creationId xmlns:a16="http://schemas.microsoft.com/office/drawing/2014/main" id="{18D17EF6-3624-1E47-8EBA-9CFBC6388BF2}"/>
              </a:ext>
            </a:extLst>
          </p:cNvPr>
          <p:cNvSpPr>
            <a:spLocks noGrp="1"/>
          </p:cNvSpPr>
          <p:nvPr>
            <p:ph type="sldNum" sz="quarter" idx="14"/>
          </p:nvPr>
        </p:nvSpPr>
        <p:spPr/>
        <p:txBody>
          <a:bodyPr/>
          <a:lstStyle/>
          <a:p>
            <a:fld id="{49004725-3891-F142-B776-4F4F06198762}" type="slidenum">
              <a:rPr lang="nl-NL" smtClean="0"/>
              <a:pPr/>
              <a:t>‹nr.›</a:t>
            </a:fld>
            <a:endParaRPr lang="nl-NL"/>
          </a:p>
        </p:txBody>
      </p:sp>
      <p:sp>
        <p:nvSpPr>
          <p:cNvPr id="15" name="Tijdelijke aanduiding voor tekst 6">
            <a:extLst>
              <a:ext uri="{FF2B5EF4-FFF2-40B4-BE49-F238E27FC236}">
                <a16:creationId xmlns:a16="http://schemas.microsoft.com/office/drawing/2014/main" id="{9F8AF7CA-6D0E-9549-8B9D-FE69F3BD315B}"/>
              </a:ext>
            </a:extLst>
          </p:cNvPr>
          <p:cNvSpPr>
            <a:spLocks noGrp="1"/>
          </p:cNvSpPr>
          <p:nvPr>
            <p:ph type="body" sz="quarter" idx="12"/>
          </p:nvPr>
        </p:nvSpPr>
        <p:spPr>
          <a:xfrm>
            <a:off x="323849" y="2103439"/>
            <a:ext cx="5484283" cy="468312"/>
          </a:xfrm>
        </p:spPr>
        <p:txBody>
          <a:bodyPr/>
          <a:lstStyle>
            <a:lvl1pPr marL="0" indent="0">
              <a:buClr>
                <a:schemeClr val="bg1"/>
              </a:buClr>
              <a:buNone/>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a:t>Klikken om de tekststijl van het model te bewerken</a:t>
            </a:r>
          </a:p>
        </p:txBody>
      </p:sp>
      <p:sp>
        <p:nvSpPr>
          <p:cNvPr id="14" name="Titel 3">
            <a:extLst>
              <a:ext uri="{FF2B5EF4-FFF2-40B4-BE49-F238E27FC236}">
                <a16:creationId xmlns:a16="http://schemas.microsoft.com/office/drawing/2014/main" id="{03602AD6-01FB-1649-AD9D-FA7C710BF663}"/>
              </a:ext>
            </a:extLst>
          </p:cNvPr>
          <p:cNvSpPr>
            <a:spLocks noGrp="1"/>
          </p:cNvSpPr>
          <p:nvPr>
            <p:ph type="title"/>
          </p:nvPr>
        </p:nvSpPr>
        <p:spPr>
          <a:xfrm>
            <a:off x="323849" y="995081"/>
            <a:ext cx="5484283" cy="1108357"/>
          </a:xfrm>
        </p:spPr>
        <p:txBody>
          <a:bodyPr/>
          <a:lstStyle>
            <a:lvl1pPr>
              <a:defRPr>
                <a:solidFill>
                  <a:schemeClr val="bg1"/>
                </a:solidFill>
              </a:defRPr>
            </a:lvl1pPr>
          </a:lstStyle>
          <a:p>
            <a:r>
              <a:rPr lang="nl-NL"/>
              <a:t>Klik om stijl te bewerken</a:t>
            </a:r>
          </a:p>
        </p:txBody>
      </p:sp>
      <p:sp>
        <p:nvSpPr>
          <p:cNvPr id="11" name="Tijdelijke aanduiding voor afbeelding 13">
            <a:extLst>
              <a:ext uri="{FF2B5EF4-FFF2-40B4-BE49-F238E27FC236}">
                <a16:creationId xmlns:a16="http://schemas.microsoft.com/office/drawing/2014/main" id="{181D4972-5E25-8F4D-A13D-4F9DD99B7ADF}"/>
              </a:ext>
            </a:extLst>
          </p:cNvPr>
          <p:cNvSpPr>
            <a:spLocks noGrp="1"/>
          </p:cNvSpPr>
          <p:nvPr>
            <p:ph type="pic" sz="quarter" idx="15"/>
          </p:nvPr>
        </p:nvSpPr>
        <p:spPr>
          <a:xfrm>
            <a:off x="6271200" y="0"/>
            <a:ext cx="2872800" cy="619200"/>
          </a:xfrm>
        </p:spPr>
        <p:txBody>
          <a:bodyPr/>
          <a:lstStyle>
            <a:lvl1pPr marL="0" indent="0">
              <a:buNone/>
              <a:defRPr/>
            </a:lvl1pPr>
          </a:lstStyle>
          <a:p>
            <a:endParaRPr lang="nl-NL"/>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66" name="PlaceHolder 2"/>
          <p:cNvSpPr>
            <a:spLocks noGrp="1"/>
          </p:cNvSpPr>
          <p:nvPr>
            <p:ph type="body"/>
          </p:nvPr>
        </p:nvSpPr>
        <p:spPr>
          <a:xfrm>
            <a:off x="457200" y="1203480"/>
            <a:ext cx="8229240" cy="1422720"/>
          </a:xfrm>
          <a:prstGeom prst="rect">
            <a:avLst/>
          </a:prstGeom>
        </p:spPr>
        <p:txBody>
          <a:bodyPr lIns="0" tIns="0" rIns="0" bIns="0">
            <a:normAutofit/>
          </a:bodyPr>
          <a:lstStyle/>
          <a:p>
            <a:endParaRPr lang="en-US" sz="2775" b="0" strike="noStrike" spc="-1">
              <a:solidFill>
                <a:srgbClr val="000000"/>
              </a:solidFill>
              <a:latin typeface="Arial"/>
            </a:endParaRPr>
          </a:p>
        </p:txBody>
      </p:sp>
      <p:sp>
        <p:nvSpPr>
          <p:cNvPr id="67" name="PlaceHolder 3"/>
          <p:cNvSpPr>
            <a:spLocks noGrp="1"/>
          </p:cNvSpPr>
          <p:nvPr>
            <p:ph type="body"/>
          </p:nvPr>
        </p:nvSpPr>
        <p:spPr>
          <a:xfrm>
            <a:off x="457200" y="2761920"/>
            <a:ext cx="8229240" cy="1422720"/>
          </a:xfrm>
          <a:prstGeom prst="rect">
            <a:avLst/>
          </a:prstGeom>
        </p:spPr>
        <p:txBody>
          <a:bodyPr lIns="0" tIns="0" rIns="0" bIns="0">
            <a:normAutofit/>
          </a:bodyPr>
          <a:lstStyle/>
          <a:p>
            <a:endParaRPr lang="en-US" sz="2775" b="0" strike="noStrike" spc="-1">
              <a:solidFill>
                <a:srgbClr val="000000"/>
              </a:solidFill>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69"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2775" b="0" strike="noStrike" spc="-1">
              <a:solidFill>
                <a:srgbClr val="000000"/>
              </a:solidFill>
              <a:latin typeface="Arial"/>
            </a:endParaRPr>
          </a:p>
        </p:txBody>
      </p:sp>
      <p:sp>
        <p:nvSpPr>
          <p:cNvPr id="70"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2775" b="0" strike="noStrike" spc="-1">
              <a:solidFill>
                <a:srgbClr val="000000"/>
              </a:solidFill>
              <a:latin typeface="Arial"/>
            </a:endParaRPr>
          </a:p>
        </p:txBody>
      </p:sp>
      <p:sp>
        <p:nvSpPr>
          <p:cNvPr id="71"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n-US" sz="2775" b="0" strike="noStrike" spc="-1">
              <a:solidFill>
                <a:srgbClr val="000000"/>
              </a:solidFill>
              <a:latin typeface="Arial"/>
            </a:endParaRPr>
          </a:p>
        </p:txBody>
      </p:sp>
      <p:sp>
        <p:nvSpPr>
          <p:cNvPr id="72" name="PlaceHolder 5"/>
          <p:cNvSpPr>
            <a:spLocks noGrp="1"/>
          </p:cNvSpPr>
          <p:nvPr>
            <p:ph type="body"/>
          </p:nvPr>
        </p:nvSpPr>
        <p:spPr>
          <a:xfrm>
            <a:off x="4674240" y="2761920"/>
            <a:ext cx="4015800" cy="1422720"/>
          </a:xfrm>
          <a:prstGeom prst="rect">
            <a:avLst/>
          </a:prstGeom>
        </p:spPr>
        <p:txBody>
          <a:bodyPr lIns="0" tIns="0" rIns="0" bIns="0">
            <a:normAutofit/>
          </a:bodyPr>
          <a:lstStyle/>
          <a:p>
            <a:endParaRPr lang="en-US" sz="2775" b="0" strike="noStrike" spc="-1">
              <a:solidFill>
                <a:srgbClr val="000000"/>
              </a:solidFill>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74" name="PlaceHolder 2"/>
          <p:cNvSpPr>
            <a:spLocks noGrp="1"/>
          </p:cNvSpPr>
          <p:nvPr>
            <p:ph type="body"/>
          </p:nvPr>
        </p:nvSpPr>
        <p:spPr>
          <a:xfrm>
            <a:off x="457200" y="1203480"/>
            <a:ext cx="2649600" cy="1422720"/>
          </a:xfrm>
          <a:prstGeom prst="rect">
            <a:avLst/>
          </a:prstGeom>
        </p:spPr>
        <p:txBody>
          <a:bodyPr lIns="0" tIns="0" rIns="0" bIns="0">
            <a:normAutofit/>
          </a:bodyPr>
          <a:lstStyle/>
          <a:p>
            <a:endParaRPr lang="en-US" sz="2775" b="0" strike="noStrike" spc="-1">
              <a:solidFill>
                <a:srgbClr val="000000"/>
              </a:solidFill>
              <a:latin typeface="Arial"/>
            </a:endParaRPr>
          </a:p>
        </p:txBody>
      </p:sp>
      <p:sp>
        <p:nvSpPr>
          <p:cNvPr id="75" name="PlaceHolder 3"/>
          <p:cNvSpPr>
            <a:spLocks noGrp="1"/>
          </p:cNvSpPr>
          <p:nvPr>
            <p:ph type="body"/>
          </p:nvPr>
        </p:nvSpPr>
        <p:spPr>
          <a:xfrm>
            <a:off x="3239640" y="1203480"/>
            <a:ext cx="2649600" cy="1422720"/>
          </a:xfrm>
          <a:prstGeom prst="rect">
            <a:avLst/>
          </a:prstGeom>
        </p:spPr>
        <p:txBody>
          <a:bodyPr lIns="0" tIns="0" rIns="0" bIns="0">
            <a:normAutofit/>
          </a:bodyPr>
          <a:lstStyle/>
          <a:p>
            <a:endParaRPr lang="en-US" sz="2775" b="0" strike="noStrike" spc="-1">
              <a:solidFill>
                <a:srgbClr val="000000"/>
              </a:solidFill>
              <a:latin typeface="Arial"/>
            </a:endParaRPr>
          </a:p>
        </p:txBody>
      </p:sp>
      <p:sp>
        <p:nvSpPr>
          <p:cNvPr id="76" name="PlaceHolder 4"/>
          <p:cNvSpPr>
            <a:spLocks noGrp="1"/>
          </p:cNvSpPr>
          <p:nvPr>
            <p:ph type="body"/>
          </p:nvPr>
        </p:nvSpPr>
        <p:spPr>
          <a:xfrm>
            <a:off x="6022080" y="1203480"/>
            <a:ext cx="2649600" cy="1422720"/>
          </a:xfrm>
          <a:prstGeom prst="rect">
            <a:avLst/>
          </a:prstGeom>
        </p:spPr>
        <p:txBody>
          <a:bodyPr lIns="0" tIns="0" rIns="0" bIns="0">
            <a:normAutofit/>
          </a:bodyPr>
          <a:lstStyle/>
          <a:p>
            <a:endParaRPr lang="en-US" sz="2775" b="0" strike="noStrike" spc="-1">
              <a:solidFill>
                <a:srgbClr val="000000"/>
              </a:solidFill>
              <a:latin typeface="Arial"/>
            </a:endParaRPr>
          </a:p>
        </p:txBody>
      </p:sp>
      <p:sp>
        <p:nvSpPr>
          <p:cNvPr id="77" name="PlaceHolder 5"/>
          <p:cNvSpPr>
            <a:spLocks noGrp="1"/>
          </p:cNvSpPr>
          <p:nvPr>
            <p:ph type="body"/>
          </p:nvPr>
        </p:nvSpPr>
        <p:spPr>
          <a:xfrm>
            <a:off x="457200" y="2761920"/>
            <a:ext cx="2649600" cy="1422720"/>
          </a:xfrm>
          <a:prstGeom prst="rect">
            <a:avLst/>
          </a:prstGeom>
        </p:spPr>
        <p:txBody>
          <a:bodyPr lIns="0" tIns="0" rIns="0" bIns="0">
            <a:normAutofit/>
          </a:bodyPr>
          <a:lstStyle/>
          <a:p>
            <a:endParaRPr lang="en-US" sz="2775" b="0" strike="noStrike" spc="-1">
              <a:solidFill>
                <a:srgbClr val="000000"/>
              </a:solidFill>
              <a:latin typeface="Arial"/>
            </a:endParaRPr>
          </a:p>
        </p:txBody>
      </p:sp>
      <p:sp>
        <p:nvSpPr>
          <p:cNvPr id="78" name="PlaceHolder 6"/>
          <p:cNvSpPr>
            <a:spLocks noGrp="1"/>
          </p:cNvSpPr>
          <p:nvPr>
            <p:ph type="body"/>
          </p:nvPr>
        </p:nvSpPr>
        <p:spPr>
          <a:xfrm>
            <a:off x="3239640" y="2761920"/>
            <a:ext cx="2649600" cy="1422720"/>
          </a:xfrm>
          <a:prstGeom prst="rect">
            <a:avLst/>
          </a:prstGeom>
        </p:spPr>
        <p:txBody>
          <a:bodyPr lIns="0" tIns="0" rIns="0" bIns="0">
            <a:normAutofit/>
          </a:bodyPr>
          <a:lstStyle/>
          <a:p>
            <a:endParaRPr lang="en-US" sz="2775" b="0" strike="noStrike" spc="-1">
              <a:solidFill>
                <a:srgbClr val="000000"/>
              </a:solidFill>
              <a:latin typeface="Arial"/>
            </a:endParaRPr>
          </a:p>
        </p:txBody>
      </p:sp>
      <p:sp>
        <p:nvSpPr>
          <p:cNvPr id="79" name="PlaceHolder 7"/>
          <p:cNvSpPr>
            <a:spLocks noGrp="1"/>
          </p:cNvSpPr>
          <p:nvPr>
            <p:ph type="body"/>
          </p:nvPr>
        </p:nvSpPr>
        <p:spPr>
          <a:xfrm>
            <a:off x="6022080" y="2761920"/>
            <a:ext cx="2649600" cy="1422720"/>
          </a:xfrm>
          <a:prstGeom prst="rect">
            <a:avLst/>
          </a:prstGeom>
        </p:spPr>
        <p:txBody>
          <a:bodyPr lIns="0" tIns="0" rIns="0" bIns="0">
            <a:normAutofit/>
          </a:bodyPr>
          <a:lstStyle/>
          <a:p>
            <a:endParaRPr lang="en-US" sz="2775" b="0" strike="noStrike" spc="-1">
              <a:solidFill>
                <a:srgbClr val="000000"/>
              </a:solid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dia-02">
    <p:bg>
      <p:bgPr>
        <a:solidFill>
          <a:schemeClr val="bg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39747375-E943-3F4A-A364-C2E9609ED9E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9144000" cy="5143500"/>
          </a:xfrm>
          <a:prstGeom prst="rect">
            <a:avLst/>
          </a:prstGeom>
        </p:spPr>
      </p:pic>
      <p:pic>
        <p:nvPicPr>
          <p:cNvPr id="9" name="Afbeelding 8">
            <a:extLst>
              <a:ext uri="{FF2B5EF4-FFF2-40B4-BE49-F238E27FC236}">
                <a16:creationId xmlns:a16="http://schemas.microsoft.com/office/drawing/2014/main" id="{86D39C4F-49EF-AD41-B4B5-4F6492E7BB6F}"/>
              </a:ext>
            </a:extLst>
          </p:cNvPr>
          <p:cNvPicPr>
            <a:picLocks noChangeAspect="1"/>
          </p:cNvPicPr>
          <p:nvPr userDrawn="1"/>
        </p:nvPicPr>
        <p:blipFill>
          <a:blip r:embed="rId3"/>
          <a:srcRect/>
          <a:stretch/>
        </p:blipFill>
        <p:spPr>
          <a:xfrm>
            <a:off x="7270525" y="4524301"/>
            <a:ext cx="1873473" cy="619199"/>
          </a:xfrm>
          <a:prstGeom prst="rect">
            <a:avLst/>
          </a:prstGeom>
        </p:spPr>
      </p:pic>
      <p:sp>
        <p:nvSpPr>
          <p:cNvPr id="2" name="Tijdelijke aanduiding voor voettekst 1">
            <a:extLst>
              <a:ext uri="{FF2B5EF4-FFF2-40B4-BE49-F238E27FC236}">
                <a16:creationId xmlns:a16="http://schemas.microsoft.com/office/drawing/2014/main" id="{89984AE3-7D21-634F-BB5D-ACD345F47C34}"/>
              </a:ext>
            </a:extLst>
          </p:cNvPr>
          <p:cNvSpPr>
            <a:spLocks noGrp="1"/>
          </p:cNvSpPr>
          <p:nvPr>
            <p:ph type="ftr" sz="quarter" idx="13"/>
          </p:nvPr>
        </p:nvSpPr>
        <p:spPr/>
        <p:txBody>
          <a:bodyPr/>
          <a:lstStyle/>
          <a:p>
            <a:pPr>
              <a:defRPr/>
            </a:pPr>
            <a:r>
              <a:rPr lang="nl-NL"/>
              <a:t>Titel presentatie</a:t>
            </a:r>
          </a:p>
        </p:txBody>
      </p:sp>
      <p:sp>
        <p:nvSpPr>
          <p:cNvPr id="3" name="Tijdelijke aanduiding voor dianummer 2">
            <a:extLst>
              <a:ext uri="{FF2B5EF4-FFF2-40B4-BE49-F238E27FC236}">
                <a16:creationId xmlns:a16="http://schemas.microsoft.com/office/drawing/2014/main" id="{18D17EF6-3624-1E47-8EBA-9CFBC6388BF2}"/>
              </a:ext>
            </a:extLst>
          </p:cNvPr>
          <p:cNvSpPr>
            <a:spLocks noGrp="1"/>
          </p:cNvSpPr>
          <p:nvPr>
            <p:ph type="sldNum" sz="quarter" idx="14"/>
          </p:nvPr>
        </p:nvSpPr>
        <p:spPr/>
        <p:txBody>
          <a:bodyPr/>
          <a:lstStyle/>
          <a:p>
            <a:fld id="{49004725-3891-F142-B776-4F4F06198762}" type="slidenum">
              <a:rPr lang="nl-NL" smtClean="0"/>
              <a:pPr/>
              <a:t>‹nr.›</a:t>
            </a:fld>
            <a:endParaRPr lang="nl-NL"/>
          </a:p>
        </p:txBody>
      </p:sp>
      <p:sp>
        <p:nvSpPr>
          <p:cNvPr id="15" name="Tijdelijke aanduiding voor tekst 6">
            <a:extLst>
              <a:ext uri="{FF2B5EF4-FFF2-40B4-BE49-F238E27FC236}">
                <a16:creationId xmlns:a16="http://schemas.microsoft.com/office/drawing/2014/main" id="{9F8AF7CA-6D0E-9549-8B9D-FE69F3BD315B}"/>
              </a:ext>
            </a:extLst>
          </p:cNvPr>
          <p:cNvSpPr>
            <a:spLocks noGrp="1"/>
          </p:cNvSpPr>
          <p:nvPr>
            <p:ph type="body" sz="quarter" idx="12"/>
          </p:nvPr>
        </p:nvSpPr>
        <p:spPr>
          <a:xfrm>
            <a:off x="323849" y="2103439"/>
            <a:ext cx="5484283" cy="468312"/>
          </a:xfrm>
        </p:spPr>
        <p:txBody>
          <a:bodyPr/>
          <a:lstStyle>
            <a:lvl1pPr marL="0" indent="0">
              <a:buClr>
                <a:schemeClr val="bg1"/>
              </a:buClr>
              <a:buNone/>
              <a:defRPr>
                <a:solidFill>
                  <a:srgbClr val="25167A"/>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a:t>Klikken om de tekststijl van het model te bewerken</a:t>
            </a:r>
          </a:p>
        </p:txBody>
      </p:sp>
      <p:sp>
        <p:nvSpPr>
          <p:cNvPr id="14" name="Titel 3">
            <a:extLst>
              <a:ext uri="{FF2B5EF4-FFF2-40B4-BE49-F238E27FC236}">
                <a16:creationId xmlns:a16="http://schemas.microsoft.com/office/drawing/2014/main" id="{03602AD6-01FB-1649-AD9D-FA7C710BF663}"/>
              </a:ext>
            </a:extLst>
          </p:cNvPr>
          <p:cNvSpPr>
            <a:spLocks noGrp="1"/>
          </p:cNvSpPr>
          <p:nvPr>
            <p:ph type="title"/>
          </p:nvPr>
        </p:nvSpPr>
        <p:spPr>
          <a:xfrm>
            <a:off x="323849" y="995081"/>
            <a:ext cx="5484283" cy="1108357"/>
          </a:xfrm>
        </p:spPr>
        <p:txBody>
          <a:bodyPr/>
          <a:lstStyle>
            <a:lvl1pPr>
              <a:defRPr>
                <a:solidFill>
                  <a:srgbClr val="25167A"/>
                </a:solidFill>
              </a:defRPr>
            </a:lvl1pPr>
          </a:lstStyle>
          <a:p>
            <a:r>
              <a:rPr lang="nl-NL"/>
              <a:t>Klik om stijl te bewerken</a:t>
            </a:r>
          </a:p>
        </p:txBody>
      </p:sp>
      <p:sp>
        <p:nvSpPr>
          <p:cNvPr id="10" name="Tijdelijke aanduiding voor afbeelding 13">
            <a:extLst>
              <a:ext uri="{FF2B5EF4-FFF2-40B4-BE49-F238E27FC236}">
                <a16:creationId xmlns:a16="http://schemas.microsoft.com/office/drawing/2014/main" id="{9F18F6B8-85D2-7C4E-91B4-669A3A92F2D1}"/>
              </a:ext>
            </a:extLst>
          </p:cNvPr>
          <p:cNvSpPr>
            <a:spLocks noGrp="1"/>
          </p:cNvSpPr>
          <p:nvPr>
            <p:ph type="pic" sz="quarter" idx="15"/>
          </p:nvPr>
        </p:nvSpPr>
        <p:spPr>
          <a:xfrm>
            <a:off x="6271200" y="0"/>
            <a:ext cx="2872800" cy="619200"/>
          </a:xfrm>
        </p:spPr>
        <p:txBody>
          <a:bodyPr/>
          <a:lstStyle>
            <a:lvl1pPr marL="0" indent="0">
              <a:buNone/>
              <a:defRPr/>
            </a:lvl1pPr>
          </a:lstStyle>
          <a:p>
            <a:endParaRPr lang="nl-NL"/>
          </a:p>
        </p:txBody>
      </p:sp>
    </p:spTree>
    <p:extLst>
      <p:ext uri="{BB962C8B-B14F-4D97-AF65-F5344CB8AC3E}">
        <p14:creationId xmlns:p14="http://schemas.microsoft.com/office/powerpoint/2010/main" val="4294611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en tekst">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42F49DF6-EF89-9242-96AF-13E2B93C58D3}"/>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9144000" cy="5143500"/>
          </a:xfrm>
          <a:prstGeom prst="rect">
            <a:avLst/>
          </a:prstGeom>
        </p:spPr>
      </p:pic>
      <p:pic>
        <p:nvPicPr>
          <p:cNvPr id="10" name="Afbeelding 9">
            <a:extLst>
              <a:ext uri="{FF2B5EF4-FFF2-40B4-BE49-F238E27FC236}">
                <a16:creationId xmlns:a16="http://schemas.microsoft.com/office/drawing/2014/main" id="{CC4838CF-D7BB-FD4B-AA3B-F164D4A1DAB8}"/>
              </a:ext>
            </a:extLst>
          </p:cNvPr>
          <p:cNvPicPr>
            <a:picLocks noChangeAspect="1"/>
          </p:cNvPicPr>
          <p:nvPr userDrawn="1"/>
        </p:nvPicPr>
        <p:blipFill>
          <a:blip r:embed="rId3"/>
          <a:srcRect/>
          <a:stretch/>
        </p:blipFill>
        <p:spPr>
          <a:xfrm>
            <a:off x="7270525" y="4524301"/>
            <a:ext cx="1873473" cy="619199"/>
          </a:xfrm>
          <a:prstGeom prst="rect">
            <a:avLst/>
          </a:prstGeom>
        </p:spPr>
      </p:pic>
      <p:sp>
        <p:nvSpPr>
          <p:cNvPr id="2" name="Tijdelijke aanduiding voor voettekst 1">
            <a:extLst>
              <a:ext uri="{FF2B5EF4-FFF2-40B4-BE49-F238E27FC236}">
                <a16:creationId xmlns:a16="http://schemas.microsoft.com/office/drawing/2014/main" id="{6492356F-B0BD-C441-ACCC-2B36166F77BB}"/>
              </a:ext>
            </a:extLst>
          </p:cNvPr>
          <p:cNvSpPr>
            <a:spLocks noGrp="1"/>
          </p:cNvSpPr>
          <p:nvPr>
            <p:ph type="ftr" sz="quarter" idx="16"/>
          </p:nvPr>
        </p:nvSpPr>
        <p:spPr/>
        <p:txBody>
          <a:bodyPr/>
          <a:lstStyle/>
          <a:p>
            <a:pPr>
              <a:defRPr/>
            </a:pPr>
            <a:r>
              <a:rPr lang="nl-NL"/>
              <a:t>Titel presentatie</a:t>
            </a:r>
          </a:p>
        </p:txBody>
      </p:sp>
      <p:sp>
        <p:nvSpPr>
          <p:cNvPr id="4" name="Tijdelijke aanduiding voor dianummer 3">
            <a:extLst>
              <a:ext uri="{FF2B5EF4-FFF2-40B4-BE49-F238E27FC236}">
                <a16:creationId xmlns:a16="http://schemas.microsoft.com/office/drawing/2014/main" id="{036E3A49-4F16-3D48-BCBD-BE73340D12B0}"/>
              </a:ext>
            </a:extLst>
          </p:cNvPr>
          <p:cNvSpPr>
            <a:spLocks noGrp="1"/>
          </p:cNvSpPr>
          <p:nvPr>
            <p:ph type="sldNum" sz="quarter" idx="17"/>
          </p:nvPr>
        </p:nvSpPr>
        <p:spPr/>
        <p:txBody>
          <a:bodyPr/>
          <a:lstStyle/>
          <a:p>
            <a:fld id="{49004725-3891-F142-B776-4F4F06198762}" type="slidenum">
              <a:rPr lang="nl-NL" smtClean="0"/>
              <a:pPr/>
              <a:t>‹nr.›</a:t>
            </a:fld>
            <a:endParaRPr lang="nl-NL"/>
          </a:p>
        </p:txBody>
      </p:sp>
      <p:sp>
        <p:nvSpPr>
          <p:cNvPr id="5" name="Tijdelijke aanduiding voor tekst 4">
            <a:extLst>
              <a:ext uri="{FF2B5EF4-FFF2-40B4-BE49-F238E27FC236}">
                <a16:creationId xmlns:a16="http://schemas.microsoft.com/office/drawing/2014/main" id="{E5CC833F-AF5D-BE4A-BBF9-4A5C0DC4AC32}"/>
              </a:ext>
            </a:extLst>
          </p:cNvPr>
          <p:cNvSpPr>
            <a:spLocks noGrp="1"/>
          </p:cNvSpPr>
          <p:nvPr>
            <p:ph type="body" sz="quarter" idx="15"/>
          </p:nvPr>
        </p:nvSpPr>
        <p:spPr>
          <a:xfrm>
            <a:off x="323850" y="2103438"/>
            <a:ext cx="7978775" cy="2413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tel 5">
            <a:extLst>
              <a:ext uri="{FF2B5EF4-FFF2-40B4-BE49-F238E27FC236}">
                <a16:creationId xmlns:a16="http://schemas.microsoft.com/office/drawing/2014/main" id="{0D4A260E-A58B-9E41-A402-C97E883472EB}"/>
              </a:ext>
            </a:extLst>
          </p:cNvPr>
          <p:cNvSpPr>
            <a:spLocks noGrp="1"/>
          </p:cNvSpPr>
          <p:nvPr>
            <p:ph type="title"/>
          </p:nvPr>
        </p:nvSpPr>
        <p:spPr>
          <a:xfrm>
            <a:off x="323850" y="995081"/>
            <a:ext cx="7984772" cy="1108357"/>
          </a:xfrm>
        </p:spPr>
        <p:txBody>
          <a:bodyPr/>
          <a:lstStyle/>
          <a:p>
            <a:r>
              <a:rPr lang="nl-NL"/>
              <a:t>Klik om stijl te bewerken</a:t>
            </a:r>
          </a:p>
        </p:txBody>
      </p:sp>
      <p:sp>
        <p:nvSpPr>
          <p:cNvPr id="11" name="Tijdelijke aanduiding voor afbeelding 13">
            <a:extLst>
              <a:ext uri="{FF2B5EF4-FFF2-40B4-BE49-F238E27FC236}">
                <a16:creationId xmlns:a16="http://schemas.microsoft.com/office/drawing/2014/main" id="{8B155A77-9972-F745-93CB-75D872DC3C96}"/>
              </a:ext>
            </a:extLst>
          </p:cNvPr>
          <p:cNvSpPr>
            <a:spLocks noGrp="1"/>
          </p:cNvSpPr>
          <p:nvPr>
            <p:ph type="pic" sz="quarter" idx="14"/>
          </p:nvPr>
        </p:nvSpPr>
        <p:spPr>
          <a:xfrm>
            <a:off x="6271200" y="0"/>
            <a:ext cx="2872800" cy="619200"/>
          </a:xfrm>
        </p:spPr>
        <p:txBody>
          <a:bodyPr/>
          <a:lstStyle>
            <a:lvl1pPr marL="0" indent="0">
              <a:buNone/>
              <a:defRPr/>
            </a:lvl1pPr>
          </a:lstStyle>
          <a:p>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1C75A9D6-2C46-B646-BDC2-89688A800F36}"/>
              </a:ext>
            </a:extLst>
          </p:cNvPr>
          <p:cNvPicPr>
            <a:picLocks noChangeAspect="1"/>
          </p:cNvPicPr>
          <p:nvPr userDrawn="1"/>
        </p:nvPicPr>
        <p:blipFill>
          <a:blip r:embed="rId2"/>
          <a:srcRect/>
          <a:stretch/>
        </p:blipFill>
        <p:spPr>
          <a:xfrm>
            <a:off x="7270525" y="4524301"/>
            <a:ext cx="1873473" cy="619199"/>
          </a:xfrm>
          <a:prstGeom prst="rect">
            <a:avLst/>
          </a:prstGeom>
        </p:spPr>
      </p:pic>
      <p:sp>
        <p:nvSpPr>
          <p:cNvPr id="2" name="Tijdelijke aanduiding voor voettekst 1">
            <a:extLst>
              <a:ext uri="{FF2B5EF4-FFF2-40B4-BE49-F238E27FC236}">
                <a16:creationId xmlns:a16="http://schemas.microsoft.com/office/drawing/2014/main" id="{95A2BDAB-AAC0-F642-B6E9-4CB0E962A79D}"/>
              </a:ext>
            </a:extLst>
          </p:cNvPr>
          <p:cNvSpPr>
            <a:spLocks noGrp="1"/>
          </p:cNvSpPr>
          <p:nvPr>
            <p:ph type="ftr" sz="quarter" idx="16"/>
          </p:nvPr>
        </p:nvSpPr>
        <p:spPr/>
        <p:txBody>
          <a:bodyPr/>
          <a:lstStyle/>
          <a:p>
            <a:pPr>
              <a:defRPr/>
            </a:pPr>
            <a:r>
              <a:rPr lang="nl-NL"/>
              <a:t>Titel presentatie</a:t>
            </a:r>
          </a:p>
        </p:txBody>
      </p:sp>
      <p:sp>
        <p:nvSpPr>
          <p:cNvPr id="3" name="Tijdelijke aanduiding voor dianummer 2">
            <a:extLst>
              <a:ext uri="{FF2B5EF4-FFF2-40B4-BE49-F238E27FC236}">
                <a16:creationId xmlns:a16="http://schemas.microsoft.com/office/drawing/2014/main" id="{C4FA802C-F3CD-5D4D-B3F2-4A13C4F220E5}"/>
              </a:ext>
            </a:extLst>
          </p:cNvPr>
          <p:cNvSpPr>
            <a:spLocks noGrp="1"/>
          </p:cNvSpPr>
          <p:nvPr>
            <p:ph type="sldNum" sz="quarter" idx="17"/>
          </p:nvPr>
        </p:nvSpPr>
        <p:spPr/>
        <p:txBody>
          <a:bodyPr/>
          <a:lstStyle/>
          <a:p>
            <a:fld id="{49004725-3891-F142-B776-4F4F06198762}" type="slidenum">
              <a:rPr lang="nl-NL" smtClean="0"/>
              <a:pPr/>
              <a:t>‹nr.›</a:t>
            </a:fld>
            <a:endParaRPr lang="nl-NL"/>
          </a:p>
        </p:txBody>
      </p:sp>
      <p:sp>
        <p:nvSpPr>
          <p:cNvPr id="4" name="Tijdelijke aanduiding voor inhoud 3">
            <a:extLst>
              <a:ext uri="{FF2B5EF4-FFF2-40B4-BE49-F238E27FC236}">
                <a16:creationId xmlns:a16="http://schemas.microsoft.com/office/drawing/2014/main" id="{743BBFB1-6BF4-354F-BF3B-825E6A2DF943}"/>
              </a:ext>
            </a:extLst>
          </p:cNvPr>
          <p:cNvSpPr>
            <a:spLocks noGrp="1"/>
          </p:cNvSpPr>
          <p:nvPr>
            <p:ph sz="quarter" idx="15"/>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tel 5">
            <a:extLst>
              <a:ext uri="{FF2B5EF4-FFF2-40B4-BE49-F238E27FC236}">
                <a16:creationId xmlns:a16="http://schemas.microsoft.com/office/drawing/2014/main" id="{0D4A260E-A58B-9E41-A402-C97E883472EB}"/>
              </a:ext>
            </a:extLst>
          </p:cNvPr>
          <p:cNvSpPr>
            <a:spLocks noGrp="1"/>
          </p:cNvSpPr>
          <p:nvPr>
            <p:ph type="title"/>
          </p:nvPr>
        </p:nvSpPr>
        <p:spPr>
          <a:xfrm>
            <a:off x="323850" y="995081"/>
            <a:ext cx="8496300" cy="1108357"/>
          </a:xfrm>
        </p:spPr>
        <p:txBody>
          <a:bodyPr/>
          <a:lstStyle/>
          <a:p>
            <a:r>
              <a:rPr lang="nl-NL"/>
              <a:t>Klik om stijl te bewerken</a:t>
            </a:r>
          </a:p>
        </p:txBody>
      </p:sp>
      <p:sp>
        <p:nvSpPr>
          <p:cNvPr id="8" name="Tijdelijke aanduiding voor afbeelding 13">
            <a:extLst>
              <a:ext uri="{FF2B5EF4-FFF2-40B4-BE49-F238E27FC236}">
                <a16:creationId xmlns:a16="http://schemas.microsoft.com/office/drawing/2014/main" id="{307DA5A1-79E6-BD4C-BEAD-F98EBB0D175C}"/>
              </a:ext>
            </a:extLst>
          </p:cNvPr>
          <p:cNvSpPr>
            <a:spLocks noGrp="1"/>
          </p:cNvSpPr>
          <p:nvPr>
            <p:ph type="pic" sz="quarter" idx="14"/>
          </p:nvPr>
        </p:nvSpPr>
        <p:spPr>
          <a:xfrm>
            <a:off x="6271200" y="0"/>
            <a:ext cx="2872800" cy="619200"/>
          </a:xfrm>
        </p:spPr>
        <p:txBody>
          <a:bodyPr/>
          <a:lstStyle>
            <a:lvl1pPr marL="0" indent="0">
              <a:buNone/>
              <a:defRPr/>
            </a:lvl1pPr>
          </a:lstStyle>
          <a:p>
            <a:endParaRPr lang="nl-NL"/>
          </a:p>
        </p:txBody>
      </p:sp>
    </p:spTree>
    <p:extLst>
      <p:ext uri="{BB962C8B-B14F-4D97-AF65-F5344CB8AC3E}">
        <p14:creationId xmlns:p14="http://schemas.microsoft.com/office/powerpoint/2010/main" val="21245665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en twee kolommen tekst">
    <p:bg>
      <p:bgPr>
        <a:solidFill>
          <a:schemeClr val="bg1"/>
        </a:solid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AFFB0894-0333-5B42-BDFC-17A0DF0561F4}"/>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9144000" cy="5143500"/>
          </a:xfrm>
          <a:prstGeom prst="rect">
            <a:avLst/>
          </a:prstGeom>
        </p:spPr>
      </p:pic>
      <p:pic>
        <p:nvPicPr>
          <p:cNvPr id="10" name="Afbeelding 9">
            <a:extLst>
              <a:ext uri="{FF2B5EF4-FFF2-40B4-BE49-F238E27FC236}">
                <a16:creationId xmlns:a16="http://schemas.microsoft.com/office/drawing/2014/main" id="{0406B399-95BD-4446-9220-3C9F8E514936}"/>
              </a:ext>
            </a:extLst>
          </p:cNvPr>
          <p:cNvPicPr>
            <a:picLocks noChangeAspect="1"/>
          </p:cNvPicPr>
          <p:nvPr userDrawn="1"/>
        </p:nvPicPr>
        <p:blipFill>
          <a:blip r:embed="rId3"/>
          <a:srcRect/>
          <a:stretch/>
        </p:blipFill>
        <p:spPr>
          <a:xfrm>
            <a:off x="7270525" y="4524301"/>
            <a:ext cx="1873473" cy="619199"/>
          </a:xfrm>
          <a:prstGeom prst="rect">
            <a:avLst/>
          </a:prstGeom>
        </p:spPr>
      </p:pic>
      <p:sp>
        <p:nvSpPr>
          <p:cNvPr id="4" name="Tijdelijke aanduiding voor voettekst 3">
            <a:extLst>
              <a:ext uri="{FF2B5EF4-FFF2-40B4-BE49-F238E27FC236}">
                <a16:creationId xmlns:a16="http://schemas.microsoft.com/office/drawing/2014/main" id="{C1C48642-667B-FA4F-88D6-7753205E7ED0}"/>
              </a:ext>
            </a:extLst>
          </p:cNvPr>
          <p:cNvSpPr>
            <a:spLocks noGrp="1"/>
          </p:cNvSpPr>
          <p:nvPr>
            <p:ph type="ftr" sz="quarter" idx="19"/>
          </p:nvPr>
        </p:nvSpPr>
        <p:spPr/>
        <p:txBody>
          <a:bodyPr/>
          <a:lstStyle/>
          <a:p>
            <a:pPr>
              <a:defRPr/>
            </a:pPr>
            <a:r>
              <a:rPr lang="nl-NL"/>
              <a:t>Titel presentatie</a:t>
            </a:r>
          </a:p>
        </p:txBody>
      </p:sp>
      <p:sp>
        <p:nvSpPr>
          <p:cNvPr id="6" name="Tijdelijke aanduiding voor dianummer 5"/>
          <p:cNvSpPr>
            <a:spLocks noGrp="1"/>
          </p:cNvSpPr>
          <p:nvPr>
            <p:ph type="sldNum" sz="quarter" idx="15"/>
          </p:nvPr>
        </p:nvSpPr>
        <p:spPr/>
        <p:txBody>
          <a:bodyPr/>
          <a:lstStyle>
            <a:lvl1pPr>
              <a:defRPr/>
            </a:lvl1pPr>
          </a:lstStyle>
          <a:p>
            <a:fld id="{91727753-D472-D54D-89CA-B792B41E5512}" type="slidenum">
              <a:rPr lang="nl-NL"/>
              <a:pPr/>
              <a:t>‹nr.›</a:t>
            </a:fld>
            <a:endParaRPr lang="nl-NL"/>
          </a:p>
        </p:txBody>
      </p:sp>
      <p:sp>
        <p:nvSpPr>
          <p:cNvPr id="13" name="Tijdelijke aanduiding voor tekst 10">
            <a:extLst>
              <a:ext uri="{FF2B5EF4-FFF2-40B4-BE49-F238E27FC236}">
                <a16:creationId xmlns:a16="http://schemas.microsoft.com/office/drawing/2014/main" id="{5BF6970D-BDB0-4143-B921-6712EDEF961F}"/>
              </a:ext>
            </a:extLst>
          </p:cNvPr>
          <p:cNvSpPr>
            <a:spLocks noGrp="1"/>
          </p:cNvSpPr>
          <p:nvPr>
            <p:ph type="body" sz="quarter" idx="21"/>
          </p:nvPr>
        </p:nvSpPr>
        <p:spPr>
          <a:xfrm>
            <a:off x="4755995" y="2103438"/>
            <a:ext cx="3552627" cy="2413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tekst 10">
            <a:extLst>
              <a:ext uri="{FF2B5EF4-FFF2-40B4-BE49-F238E27FC236}">
                <a16:creationId xmlns:a16="http://schemas.microsoft.com/office/drawing/2014/main" id="{46D8E25C-F890-3949-807A-7D2F4B353F17}"/>
              </a:ext>
            </a:extLst>
          </p:cNvPr>
          <p:cNvSpPr>
            <a:spLocks noGrp="1"/>
          </p:cNvSpPr>
          <p:nvPr>
            <p:ph type="body" sz="quarter" idx="20"/>
          </p:nvPr>
        </p:nvSpPr>
        <p:spPr>
          <a:xfrm>
            <a:off x="323850" y="2103438"/>
            <a:ext cx="4069730" cy="2413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3" name="Titel 2">
            <a:extLst>
              <a:ext uri="{FF2B5EF4-FFF2-40B4-BE49-F238E27FC236}">
                <a16:creationId xmlns:a16="http://schemas.microsoft.com/office/drawing/2014/main" id="{91D74C8B-8297-FA47-B027-9DC7D674BBA8}"/>
              </a:ext>
            </a:extLst>
          </p:cNvPr>
          <p:cNvSpPr>
            <a:spLocks noGrp="1"/>
          </p:cNvSpPr>
          <p:nvPr>
            <p:ph type="title"/>
          </p:nvPr>
        </p:nvSpPr>
        <p:spPr>
          <a:xfrm>
            <a:off x="323850" y="995081"/>
            <a:ext cx="7984772" cy="1108357"/>
          </a:xfrm>
        </p:spPr>
        <p:txBody>
          <a:bodyPr/>
          <a:lstStyle/>
          <a:p>
            <a:r>
              <a:rPr lang="nl-NL"/>
              <a:t>Klik om stijl te bewerken</a:t>
            </a:r>
          </a:p>
        </p:txBody>
      </p:sp>
      <p:sp>
        <p:nvSpPr>
          <p:cNvPr id="12" name="Tijdelijke aanduiding voor afbeelding 13">
            <a:extLst>
              <a:ext uri="{FF2B5EF4-FFF2-40B4-BE49-F238E27FC236}">
                <a16:creationId xmlns:a16="http://schemas.microsoft.com/office/drawing/2014/main" id="{DBE52C8C-0DAF-9C42-BEBA-C271DCC17688}"/>
              </a:ext>
            </a:extLst>
          </p:cNvPr>
          <p:cNvSpPr>
            <a:spLocks noGrp="1"/>
          </p:cNvSpPr>
          <p:nvPr>
            <p:ph type="pic" sz="quarter" idx="14"/>
          </p:nvPr>
        </p:nvSpPr>
        <p:spPr>
          <a:xfrm>
            <a:off x="6271200" y="0"/>
            <a:ext cx="2872800" cy="619200"/>
          </a:xfrm>
        </p:spPr>
        <p:txBody>
          <a:bodyPr/>
          <a:lstStyle>
            <a:lvl1pPr marL="0" indent="0">
              <a:buNone/>
              <a:defRPr/>
            </a:lvl1pPr>
          </a:lstStyle>
          <a:p>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en twee objecten">
    <p:bg>
      <p:bgPr>
        <a:solidFill>
          <a:schemeClr val="bg1"/>
        </a:solid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D18B712C-1B44-144C-BD2A-D06C2A29101D}"/>
              </a:ext>
            </a:extLst>
          </p:cNvPr>
          <p:cNvPicPr>
            <a:picLocks noChangeAspect="1"/>
          </p:cNvPicPr>
          <p:nvPr userDrawn="1"/>
        </p:nvPicPr>
        <p:blipFill>
          <a:blip r:embed="rId2"/>
          <a:srcRect/>
          <a:stretch/>
        </p:blipFill>
        <p:spPr>
          <a:xfrm>
            <a:off x="7270525" y="4524301"/>
            <a:ext cx="1873473" cy="619199"/>
          </a:xfrm>
          <a:prstGeom prst="rect">
            <a:avLst/>
          </a:prstGeom>
        </p:spPr>
      </p:pic>
      <p:sp>
        <p:nvSpPr>
          <p:cNvPr id="4" name="Tijdelijke aanduiding voor voettekst 3">
            <a:extLst>
              <a:ext uri="{FF2B5EF4-FFF2-40B4-BE49-F238E27FC236}">
                <a16:creationId xmlns:a16="http://schemas.microsoft.com/office/drawing/2014/main" id="{C1C48642-667B-FA4F-88D6-7753205E7ED0}"/>
              </a:ext>
            </a:extLst>
          </p:cNvPr>
          <p:cNvSpPr>
            <a:spLocks noGrp="1"/>
          </p:cNvSpPr>
          <p:nvPr>
            <p:ph type="ftr" sz="quarter" idx="19"/>
          </p:nvPr>
        </p:nvSpPr>
        <p:spPr/>
        <p:txBody>
          <a:bodyPr/>
          <a:lstStyle/>
          <a:p>
            <a:pPr>
              <a:defRPr/>
            </a:pPr>
            <a:r>
              <a:rPr lang="nl-NL"/>
              <a:t>Titel presentatie</a:t>
            </a:r>
          </a:p>
        </p:txBody>
      </p:sp>
      <p:sp>
        <p:nvSpPr>
          <p:cNvPr id="6" name="Tijdelijke aanduiding voor dianummer 5"/>
          <p:cNvSpPr>
            <a:spLocks noGrp="1"/>
          </p:cNvSpPr>
          <p:nvPr>
            <p:ph type="sldNum" sz="quarter" idx="15"/>
          </p:nvPr>
        </p:nvSpPr>
        <p:spPr/>
        <p:txBody>
          <a:bodyPr/>
          <a:lstStyle>
            <a:lvl1pPr>
              <a:defRPr/>
            </a:lvl1pPr>
          </a:lstStyle>
          <a:p>
            <a:fld id="{91727753-D472-D54D-89CA-B792B41E5512}" type="slidenum">
              <a:rPr lang="nl-NL"/>
              <a:pPr/>
              <a:t>‹nr.›</a:t>
            </a:fld>
            <a:endParaRPr lang="nl-NL"/>
          </a:p>
        </p:txBody>
      </p:sp>
      <p:sp>
        <p:nvSpPr>
          <p:cNvPr id="18" name="Tijdelijke aanduiding voor inhoud 7">
            <a:extLst>
              <a:ext uri="{FF2B5EF4-FFF2-40B4-BE49-F238E27FC236}">
                <a16:creationId xmlns:a16="http://schemas.microsoft.com/office/drawing/2014/main" id="{62B91163-97E5-7C4E-8B1C-CB52D1A5383B}"/>
              </a:ext>
            </a:extLst>
          </p:cNvPr>
          <p:cNvSpPr>
            <a:spLocks noGrp="1"/>
          </p:cNvSpPr>
          <p:nvPr>
            <p:ph sz="quarter" idx="21"/>
          </p:nvPr>
        </p:nvSpPr>
        <p:spPr>
          <a:xfrm>
            <a:off x="4751387" y="2103438"/>
            <a:ext cx="3557235" cy="2413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inhoud 7">
            <a:extLst>
              <a:ext uri="{FF2B5EF4-FFF2-40B4-BE49-F238E27FC236}">
                <a16:creationId xmlns:a16="http://schemas.microsoft.com/office/drawing/2014/main" id="{AF53FE7A-E478-E746-9FA5-8780793E6A4D}"/>
              </a:ext>
            </a:extLst>
          </p:cNvPr>
          <p:cNvSpPr>
            <a:spLocks noGrp="1"/>
          </p:cNvSpPr>
          <p:nvPr>
            <p:ph sz="quarter" idx="20"/>
          </p:nvPr>
        </p:nvSpPr>
        <p:spPr>
          <a:xfrm>
            <a:off x="323850" y="2103438"/>
            <a:ext cx="4068763" cy="2413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3" name="Titel 2">
            <a:extLst>
              <a:ext uri="{FF2B5EF4-FFF2-40B4-BE49-F238E27FC236}">
                <a16:creationId xmlns:a16="http://schemas.microsoft.com/office/drawing/2014/main" id="{91D74C8B-8297-FA47-B027-9DC7D674BBA8}"/>
              </a:ext>
            </a:extLst>
          </p:cNvPr>
          <p:cNvSpPr>
            <a:spLocks noGrp="1"/>
          </p:cNvSpPr>
          <p:nvPr>
            <p:ph type="title"/>
          </p:nvPr>
        </p:nvSpPr>
        <p:spPr>
          <a:xfrm>
            <a:off x="323850" y="995081"/>
            <a:ext cx="7984772" cy="1108357"/>
          </a:xfrm>
        </p:spPr>
        <p:txBody>
          <a:bodyPr/>
          <a:lstStyle/>
          <a:p>
            <a:r>
              <a:rPr lang="nl-NL"/>
              <a:t>Klik om stijl te bewerken</a:t>
            </a:r>
          </a:p>
        </p:txBody>
      </p:sp>
      <p:sp>
        <p:nvSpPr>
          <p:cNvPr id="9" name="Tijdelijke aanduiding voor afbeelding 13">
            <a:extLst>
              <a:ext uri="{FF2B5EF4-FFF2-40B4-BE49-F238E27FC236}">
                <a16:creationId xmlns:a16="http://schemas.microsoft.com/office/drawing/2014/main" id="{18460B60-193D-4F4D-98D9-997B0D522159}"/>
              </a:ext>
            </a:extLst>
          </p:cNvPr>
          <p:cNvSpPr>
            <a:spLocks noGrp="1"/>
          </p:cNvSpPr>
          <p:nvPr>
            <p:ph type="pic" sz="quarter" idx="14"/>
          </p:nvPr>
        </p:nvSpPr>
        <p:spPr>
          <a:xfrm>
            <a:off x="6271200" y="0"/>
            <a:ext cx="2872800" cy="619200"/>
          </a:xfrm>
        </p:spPr>
        <p:txBody>
          <a:bodyPr/>
          <a:lstStyle>
            <a:lvl1pPr marL="0" indent="0">
              <a:buNone/>
              <a:defRPr/>
            </a:lvl1pPr>
          </a:lstStyle>
          <a:p>
            <a:endParaRPr lang="nl-NL"/>
          </a:p>
        </p:txBody>
      </p:sp>
    </p:spTree>
    <p:extLst>
      <p:ext uri="{BB962C8B-B14F-4D97-AF65-F5344CB8AC3E}">
        <p14:creationId xmlns:p14="http://schemas.microsoft.com/office/powerpoint/2010/main" val="537943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image" Target="../media/image4.emf"/><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3"/>
          </p:nvPr>
        </p:nvSpPr>
        <p:spPr>
          <a:xfrm>
            <a:off x="657922" y="4676319"/>
            <a:ext cx="3914078" cy="273844"/>
          </a:xfrm>
          <a:prstGeom prst="rect">
            <a:avLst/>
          </a:prstGeom>
        </p:spPr>
        <p:txBody>
          <a:bodyPr vert="horz" lIns="0" tIns="0" rIns="0" bIns="0" rtlCol="0" anchor="ctr"/>
          <a:lstStyle>
            <a:lvl1pPr algn="l" fontAlgn="auto">
              <a:spcBef>
                <a:spcPts val="0"/>
              </a:spcBef>
              <a:spcAft>
                <a:spcPts val="0"/>
              </a:spcAft>
              <a:defRPr sz="750" dirty="0">
                <a:solidFill>
                  <a:schemeClr val="tx1"/>
                </a:solidFill>
                <a:latin typeface="Arial"/>
                <a:ea typeface="+mn-ea"/>
                <a:cs typeface="Arial"/>
              </a:defRPr>
            </a:lvl1pPr>
          </a:lstStyle>
          <a:p>
            <a:pPr>
              <a:defRPr/>
            </a:pPr>
            <a:r>
              <a:rPr lang="nl-NL"/>
              <a:t>Titel presentatie</a:t>
            </a:r>
          </a:p>
        </p:txBody>
      </p:sp>
      <p:sp>
        <p:nvSpPr>
          <p:cNvPr id="6" name="Tijdelijke aanduiding voor dianummer 5"/>
          <p:cNvSpPr>
            <a:spLocks noGrp="1"/>
          </p:cNvSpPr>
          <p:nvPr>
            <p:ph type="sldNum" sz="quarter" idx="4"/>
          </p:nvPr>
        </p:nvSpPr>
        <p:spPr>
          <a:xfrm>
            <a:off x="331275" y="4676319"/>
            <a:ext cx="360101" cy="273844"/>
          </a:xfrm>
          <a:prstGeom prst="rect">
            <a:avLst/>
          </a:prstGeom>
        </p:spPr>
        <p:txBody>
          <a:bodyPr vert="horz" wrap="square" lIns="91440" tIns="45720" rIns="91440" bIns="45720" numCol="1" anchor="ctr" anchorCtr="0" compatLnSpc="1">
            <a:prstTxWarp prst="textNoShape">
              <a:avLst/>
            </a:prstTxWarp>
          </a:bodyPr>
          <a:lstStyle>
            <a:lvl1pPr algn="l">
              <a:defRPr sz="750">
                <a:solidFill>
                  <a:schemeClr val="tx1"/>
                </a:solidFill>
                <a:ea typeface="Arial" charset="0"/>
                <a:cs typeface="Arial" charset="0"/>
              </a:defRPr>
            </a:lvl1pPr>
          </a:lstStyle>
          <a:p>
            <a:fld id="{49004725-3891-F142-B776-4F4F06198762}" type="slidenum">
              <a:rPr lang="nl-NL" smtClean="0"/>
              <a:pPr/>
              <a:t>‹nr.›</a:t>
            </a:fld>
            <a:endParaRPr lang="nl-NL"/>
          </a:p>
        </p:txBody>
      </p:sp>
      <p:sp>
        <p:nvSpPr>
          <p:cNvPr id="11" name="Tijdelijke aanduiding voor titel 10">
            <a:extLst>
              <a:ext uri="{FF2B5EF4-FFF2-40B4-BE49-F238E27FC236}">
                <a16:creationId xmlns:a16="http://schemas.microsoft.com/office/drawing/2014/main" id="{D300BD3F-6B8F-0E4D-9838-108DA9EB64CB}"/>
              </a:ext>
            </a:extLst>
          </p:cNvPr>
          <p:cNvSpPr>
            <a:spLocks noGrp="1"/>
          </p:cNvSpPr>
          <p:nvPr>
            <p:ph type="title"/>
          </p:nvPr>
        </p:nvSpPr>
        <p:spPr>
          <a:xfrm>
            <a:off x="323850" y="995081"/>
            <a:ext cx="8496300" cy="1108357"/>
          </a:xfrm>
          <a:prstGeom prst="rect">
            <a:avLst/>
          </a:prstGeom>
        </p:spPr>
        <p:txBody>
          <a:bodyPr vert="horz" lIns="0" tIns="0" rIns="0" bIns="0" rtlCol="0" anchor="t" anchorCtr="0">
            <a:normAutofit/>
          </a:bodyPr>
          <a:lstStyle/>
          <a:p>
            <a:r>
              <a:rPr lang="nl-NL"/>
              <a:t>Klik om stijl te bewerken</a:t>
            </a:r>
          </a:p>
        </p:txBody>
      </p:sp>
      <p:sp>
        <p:nvSpPr>
          <p:cNvPr id="13" name="Tijdelijke aanduiding voor tekst 12">
            <a:extLst>
              <a:ext uri="{FF2B5EF4-FFF2-40B4-BE49-F238E27FC236}">
                <a16:creationId xmlns:a16="http://schemas.microsoft.com/office/drawing/2014/main" id="{0DBB5C1A-0EAA-1D4B-8889-5910D889178E}"/>
              </a:ext>
            </a:extLst>
          </p:cNvPr>
          <p:cNvSpPr>
            <a:spLocks noGrp="1"/>
          </p:cNvSpPr>
          <p:nvPr>
            <p:ph type="body" idx="1"/>
          </p:nvPr>
        </p:nvSpPr>
        <p:spPr>
          <a:xfrm>
            <a:off x="323850" y="2103438"/>
            <a:ext cx="8496300" cy="2413001"/>
          </a:xfrm>
          <a:prstGeom prst="rect">
            <a:avLst/>
          </a:prstGeom>
        </p:spPr>
        <p:txBody>
          <a:bodyPr vert="horz" lIns="0" tIns="0" rIns="0" bIns="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cSld>
  <p:clrMap bg1="lt1" tx1="dk1" bg2="lt2" tx2="dk2" accent1="accent1" accent2="accent2" accent3="accent3" accent4="accent4" accent5="accent5" accent6="accent6" hlink="hlink" folHlink="folHlink"/>
  <p:sldLayoutIdLst>
    <p:sldLayoutId id="2147483662" r:id="rId1"/>
    <p:sldLayoutId id="2147483689" r:id="rId2"/>
    <p:sldLayoutId id="2147483688" r:id="rId3"/>
    <p:sldLayoutId id="2147483663" r:id="rId4"/>
    <p:sldLayoutId id="2147483690" r:id="rId5"/>
    <p:sldLayoutId id="2147483679" r:id="rId6"/>
    <p:sldLayoutId id="2147483699" r:id="rId7"/>
    <p:sldLayoutId id="2147483660" r:id="rId8"/>
    <p:sldLayoutId id="2147483700" r:id="rId9"/>
    <p:sldLayoutId id="2147483697" r:id="rId10"/>
    <p:sldLayoutId id="2147483698" r:id="rId11"/>
    <p:sldLayoutId id="2147483661" r:id="rId12"/>
    <p:sldLayoutId id="2147483687" r:id="rId13"/>
    <p:sldLayoutId id="2147483691" r:id="rId14"/>
  </p:sldLayoutIdLst>
  <p:hf hdr="0" dt="0"/>
  <p:txStyles>
    <p:titleStyle>
      <a:lvl1pPr algn="l" defTabSz="342900" rtl="0" eaLnBrk="1" fontAlgn="base" hangingPunct="1">
        <a:spcBef>
          <a:spcPct val="0"/>
        </a:spcBef>
        <a:spcAft>
          <a:spcPct val="0"/>
        </a:spcAft>
        <a:defRPr sz="3400" b="1" i="0" kern="1200" cap="none">
          <a:solidFill>
            <a:srgbClr val="25167A"/>
          </a:solidFill>
          <a:latin typeface="Arial" panose="020B0604020202020204" pitchFamily="34" charset="0"/>
          <a:ea typeface="ＭＳ Ｐゴシック" charset="-128"/>
          <a:cs typeface="Arial" panose="020B0604020202020204" pitchFamily="34" charset="0"/>
        </a:defRPr>
      </a:lvl1pPr>
      <a:lvl2pPr algn="l" defTabSz="342900" rtl="0" eaLnBrk="1" fontAlgn="base" hangingPunct="1">
        <a:spcBef>
          <a:spcPct val="0"/>
        </a:spcBef>
        <a:spcAft>
          <a:spcPct val="0"/>
        </a:spcAft>
        <a:defRPr sz="2400">
          <a:solidFill>
            <a:srgbClr val="25167A"/>
          </a:solidFill>
          <a:latin typeface="Arial" charset="0"/>
          <a:ea typeface="ＭＳ Ｐゴシック" charset="-128"/>
        </a:defRPr>
      </a:lvl2pPr>
      <a:lvl3pPr algn="l" defTabSz="342900" rtl="0" eaLnBrk="1" fontAlgn="base" hangingPunct="1">
        <a:spcBef>
          <a:spcPct val="0"/>
        </a:spcBef>
        <a:spcAft>
          <a:spcPct val="0"/>
        </a:spcAft>
        <a:defRPr sz="2400">
          <a:solidFill>
            <a:srgbClr val="25167A"/>
          </a:solidFill>
          <a:latin typeface="Arial" charset="0"/>
          <a:ea typeface="ＭＳ Ｐゴシック" charset="-128"/>
        </a:defRPr>
      </a:lvl3pPr>
      <a:lvl4pPr algn="l" defTabSz="342900" rtl="0" eaLnBrk="1" fontAlgn="base" hangingPunct="1">
        <a:spcBef>
          <a:spcPct val="0"/>
        </a:spcBef>
        <a:spcAft>
          <a:spcPct val="0"/>
        </a:spcAft>
        <a:defRPr sz="2400">
          <a:solidFill>
            <a:srgbClr val="25167A"/>
          </a:solidFill>
          <a:latin typeface="Arial" charset="0"/>
          <a:ea typeface="ＭＳ Ｐゴシック" charset="-128"/>
        </a:defRPr>
      </a:lvl4pPr>
      <a:lvl5pPr algn="l" defTabSz="342900" rtl="0" eaLnBrk="1" fontAlgn="base" hangingPunct="1">
        <a:spcBef>
          <a:spcPct val="0"/>
        </a:spcBef>
        <a:spcAft>
          <a:spcPct val="0"/>
        </a:spcAft>
        <a:defRPr sz="2400">
          <a:solidFill>
            <a:srgbClr val="25167A"/>
          </a:solidFill>
          <a:latin typeface="Arial" charset="0"/>
          <a:ea typeface="ＭＳ Ｐゴシック" charset="-128"/>
        </a:defRPr>
      </a:lvl5pPr>
      <a:lvl6pPr marL="342900" algn="l" defTabSz="342900" rtl="0" eaLnBrk="1" fontAlgn="base" hangingPunct="1">
        <a:spcBef>
          <a:spcPct val="0"/>
        </a:spcBef>
        <a:spcAft>
          <a:spcPct val="0"/>
        </a:spcAft>
        <a:defRPr sz="2400">
          <a:solidFill>
            <a:srgbClr val="25167A"/>
          </a:solidFill>
          <a:latin typeface="Arial" charset="0"/>
          <a:ea typeface="ＭＳ Ｐゴシック" charset="-128"/>
        </a:defRPr>
      </a:lvl6pPr>
      <a:lvl7pPr marL="685800" algn="l" defTabSz="342900" rtl="0" eaLnBrk="1" fontAlgn="base" hangingPunct="1">
        <a:spcBef>
          <a:spcPct val="0"/>
        </a:spcBef>
        <a:spcAft>
          <a:spcPct val="0"/>
        </a:spcAft>
        <a:defRPr sz="2400">
          <a:solidFill>
            <a:srgbClr val="25167A"/>
          </a:solidFill>
          <a:latin typeface="Arial" charset="0"/>
          <a:ea typeface="ＭＳ Ｐゴシック" charset="-128"/>
        </a:defRPr>
      </a:lvl7pPr>
      <a:lvl8pPr marL="1028700" algn="l" defTabSz="342900" rtl="0" eaLnBrk="1" fontAlgn="base" hangingPunct="1">
        <a:spcBef>
          <a:spcPct val="0"/>
        </a:spcBef>
        <a:spcAft>
          <a:spcPct val="0"/>
        </a:spcAft>
        <a:defRPr sz="2400">
          <a:solidFill>
            <a:srgbClr val="25167A"/>
          </a:solidFill>
          <a:latin typeface="Arial" charset="0"/>
          <a:ea typeface="ＭＳ Ｐゴシック" charset="-128"/>
        </a:defRPr>
      </a:lvl8pPr>
      <a:lvl9pPr marL="1371600" algn="l" defTabSz="342900" rtl="0" eaLnBrk="1" fontAlgn="base" hangingPunct="1">
        <a:spcBef>
          <a:spcPct val="0"/>
        </a:spcBef>
        <a:spcAft>
          <a:spcPct val="0"/>
        </a:spcAft>
        <a:defRPr sz="2400">
          <a:solidFill>
            <a:srgbClr val="25167A"/>
          </a:solidFill>
          <a:latin typeface="Arial" charset="0"/>
          <a:ea typeface="ＭＳ Ｐゴシック" charset="-128"/>
        </a:defRPr>
      </a:lvl9pPr>
    </p:titleStyle>
    <p:bodyStyle>
      <a:lvl1pPr marL="216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baseline="0">
          <a:solidFill>
            <a:srgbClr val="25167A"/>
          </a:solidFill>
          <a:latin typeface="Arial"/>
          <a:ea typeface="ＭＳ Ｐゴシック" charset="-128"/>
          <a:cs typeface="Arial"/>
        </a:defRPr>
      </a:lvl1pPr>
      <a:lvl2pPr marL="432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2pPr>
      <a:lvl3pPr marL="648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3pPr>
      <a:lvl4pPr marL="864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4pPr>
      <a:lvl5pPr marL="1080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nl-NL"/>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pos="204" userDrawn="1">
          <p15:clr>
            <a:srgbClr val="F26B43"/>
          </p15:clr>
        </p15:guide>
        <p15:guide id="4" pos="5556" userDrawn="1">
          <p15:clr>
            <a:srgbClr val="F26B43"/>
          </p15:clr>
        </p15:guide>
        <p15:guide id="5" orient="horz" pos="395" userDrawn="1">
          <p15:clr>
            <a:srgbClr val="F26B43"/>
          </p15:clr>
        </p15:guide>
        <p15:guide id="6" orient="horz" pos="2845" userDrawn="1">
          <p15:clr>
            <a:srgbClr val="F26B43"/>
          </p15:clr>
        </p15:guide>
        <p15:guide id="7" orient="horz" pos="690" userDrawn="1">
          <p15:clr>
            <a:srgbClr val="F26B43"/>
          </p15:clr>
        </p15:guide>
        <p15:guide id="8" orient="horz" pos="132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nl-NL"/>
              <a:t>Klik om de stijl te bewerken</a:t>
            </a:r>
            <a:endParaRPr lang="de-DE"/>
          </a:p>
        </p:txBody>
      </p:sp>
      <p:sp>
        <p:nvSpPr>
          <p:cNvPr id="3" name="Tijdelijke aanduiding voor tekst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A953BDC-9EAE-49FE-9892-958C9F845175}" type="datetimeFigureOut">
              <a:rPr lang="de-DE" smtClean="0"/>
              <a:t>05.06.2023</a:t>
            </a:fld>
            <a:endParaRPr lang="de-DE"/>
          </a:p>
        </p:txBody>
      </p:sp>
      <p:sp>
        <p:nvSpPr>
          <p:cNvPr id="5" name="Tijdelijke aanduiding voor voettekst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DE"/>
          </a:p>
        </p:txBody>
      </p:sp>
      <p:sp>
        <p:nvSpPr>
          <p:cNvPr id="6" name="Tijdelijke aanduiding voor dianumm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CD814C8-F66B-4915-9FEC-D62A1DED085F}" type="slidenum">
              <a:rPr lang="de-DE" smtClean="0"/>
              <a:t>‹nr.›</a:t>
            </a:fld>
            <a:endParaRPr lang="de-DE"/>
          </a:p>
        </p:txBody>
      </p:sp>
    </p:spTree>
    <p:extLst>
      <p:ext uri="{BB962C8B-B14F-4D97-AF65-F5344CB8AC3E}">
        <p14:creationId xmlns:p14="http://schemas.microsoft.com/office/powerpoint/2010/main" val="1710546820"/>
      </p:ext>
    </p:extLst>
  </p:cSld>
  <p:clrMap bg1="lt1" tx1="dk1" bg2="lt2" tx2="dk2" accent1="accent1" accent2="accent2" accent3="accent3" accent4="accent4" accent5="accent5" accent6="accent6" hlink="hlink" folHlink="folHlink"/>
  <p:sldLayoutIdLst>
    <p:sldLayoutId id="2147483701" r:id="rId1"/>
    <p:sldLayoutId id="2147483649" r:id="rId2"/>
    <p:sldLayoutId id="2147483650" r:id="rId3"/>
    <p:sldLayoutId id="2147483702" r:id="rId4"/>
    <p:sldLayoutId id="2147483651" r:id="rId5"/>
    <p:sldLayoutId id="2147483652" r:id="rId6"/>
    <p:sldLayoutId id="2147483703" r:id="rId7"/>
    <p:sldLayoutId id="2147483653" r:id="rId8"/>
    <p:sldLayoutId id="2147483654" r:id="rId9"/>
    <p:sldLayoutId id="2147483655" r:id="rId10"/>
    <p:sldLayoutId id="2147483704" r:id="rId11"/>
    <p:sldLayoutId id="2147483705" r:id="rId12"/>
    <p:sldLayoutId id="2147483656" r:id="rId13"/>
    <p:sldLayoutId id="2147483657" r:id="rId14"/>
    <p:sldLayoutId id="2147483658" r:id="rId15"/>
    <p:sldLayoutId id="2147483659" r:id="rId1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 name="Afbeelding 7"/>
          <p:cNvPicPr/>
          <p:nvPr/>
        </p:nvPicPr>
        <p:blipFill>
          <a:blip r:embed="rId14"/>
          <a:stretch/>
        </p:blipFill>
        <p:spPr>
          <a:xfrm>
            <a:off x="0" y="0"/>
            <a:ext cx="9142560" cy="5142240"/>
          </a:xfrm>
          <a:prstGeom prst="rect">
            <a:avLst/>
          </a:prstGeom>
          <a:ln>
            <a:noFill/>
          </a:ln>
        </p:spPr>
      </p:pic>
      <p:pic>
        <p:nvPicPr>
          <p:cNvPr id="41" name="Afbeelding 9"/>
          <p:cNvPicPr/>
          <p:nvPr/>
        </p:nvPicPr>
        <p:blipFill>
          <a:blip r:embed="rId15"/>
          <a:stretch/>
        </p:blipFill>
        <p:spPr>
          <a:xfrm>
            <a:off x="7270560" y="4524480"/>
            <a:ext cx="1872000" cy="617760"/>
          </a:xfrm>
          <a:prstGeom prst="rect">
            <a:avLst/>
          </a:prstGeom>
          <a:ln>
            <a:noFill/>
          </a:ln>
        </p:spPr>
      </p:pic>
      <p:sp>
        <p:nvSpPr>
          <p:cNvPr id="42" name="PlaceHolder 1"/>
          <p:cNvSpPr>
            <a:spLocks noGrp="1"/>
          </p:cNvSpPr>
          <p:nvPr>
            <p:ph type="title"/>
          </p:nvPr>
        </p:nvSpPr>
        <p:spPr>
          <a:xfrm>
            <a:off x="457200" y="205200"/>
            <a:ext cx="8229240" cy="858600"/>
          </a:xfrm>
          <a:prstGeom prst="rect">
            <a:avLst/>
          </a:prstGeom>
        </p:spPr>
        <p:txBody>
          <a:bodyPr lIns="0" tIns="0" rIns="0" bIns="0" anchor="ctr">
            <a:noAutofit/>
          </a:bodyPr>
          <a:lstStyle/>
          <a:p>
            <a:r>
              <a:rPr lang="en-US" sz="1800" b="0" strike="noStrike" spc="-1">
                <a:solidFill>
                  <a:srgbClr val="000000"/>
                </a:solidFill>
                <a:latin typeface="Arial"/>
              </a:rPr>
              <a:t>Click to edit the title text format</a:t>
            </a:r>
          </a:p>
        </p:txBody>
      </p:sp>
      <p:sp>
        <p:nvSpPr>
          <p:cNvPr id="43" name="PlaceHolder 2"/>
          <p:cNvSpPr>
            <a:spLocks noGrp="1"/>
          </p:cNvSpPr>
          <p:nvPr>
            <p:ph type="body"/>
          </p:nvPr>
        </p:nvSpPr>
        <p:spPr>
          <a:xfrm>
            <a:off x="457200" y="1203480"/>
            <a:ext cx="8229240" cy="2982960"/>
          </a:xfrm>
          <a:prstGeom prst="rect">
            <a:avLst/>
          </a:prstGeom>
        </p:spPr>
        <p:txBody>
          <a:bodyPr lIns="0" tIns="0" rIns="0" bIns="0">
            <a:normAutofit/>
          </a:bodyPr>
          <a:lstStyle/>
          <a:p>
            <a:pPr marL="431979" indent="-323984">
              <a:spcBef>
                <a:spcPts val="1417"/>
              </a:spcBef>
              <a:buClr>
                <a:srgbClr val="000000"/>
              </a:buClr>
              <a:buSzPct val="45000"/>
              <a:buFont typeface="Wingdings" charset="2"/>
              <a:buChar char=""/>
            </a:pPr>
            <a:r>
              <a:rPr lang="en-US" sz="2775" b="0" strike="noStrike" spc="-1">
                <a:solidFill>
                  <a:srgbClr val="000000"/>
                </a:solidFill>
                <a:latin typeface="Arial"/>
              </a:rPr>
              <a:t>Click to edit the outline text format</a:t>
            </a:r>
          </a:p>
          <a:p>
            <a:pPr marL="863957" lvl="1" indent="-323984">
              <a:spcBef>
                <a:spcPts val="1134"/>
              </a:spcBef>
              <a:buClr>
                <a:srgbClr val="000000"/>
              </a:buClr>
              <a:buSzPct val="75000"/>
              <a:buFont typeface="Symbol" charset="2"/>
              <a:buChar char=""/>
            </a:pPr>
            <a:r>
              <a:rPr lang="en-US" sz="2025" b="0" strike="noStrike" spc="-1">
                <a:solidFill>
                  <a:srgbClr val="000000"/>
                </a:solidFill>
                <a:latin typeface="Arial"/>
              </a:rPr>
              <a:t>Second Outline Level</a:t>
            </a:r>
          </a:p>
          <a:p>
            <a:pPr marL="1295936" lvl="2" indent="-287986">
              <a:spcBef>
                <a:spcPts val="850"/>
              </a:spcBef>
              <a:buClr>
                <a:srgbClr val="000000"/>
              </a:buClr>
              <a:buSzPct val="45000"/>
              <a:buFont typeface="Wingdings" charset="2"/>
              <a:buChar char=""/>
            </a:pPr>
            <a:r>
              <a:rPr lang="en-US" sz="1800" b="0" strike="noStrike" spc="-1">
                <a:solidFill>
                  <a:srgbClr val="000000"/>
                </a:solidFill>
                <a:latin typeface="Arial"/>
              </a:rPr>
              <a:t>Third Outline Level</a:t>
            </a:r>
          </a:p>
          <a:p>
            <a:pPr marL="1727914" lvl="3" indent="-215990">
              <a:spcBef>
                <a:spcPts val="567"/>
              </a:spcBef>
              <a:buClr>
                <a:srgbClr val="000000"/>
              </a:buClr>
              <a:buSzPct val="75000"/>
              <a:buFont typeface="Symbol" charset="2"/>
              <a:buChar char=""/>
            </a:pPr>
            <a:r>
              <a:rPr lang="en-US" sz="1800" b="0" strike="noStrike" spc="-1">
                <a:solidFill>
                  <a:srgbClr val="000000"/>
                </a:solidFill>
                <a:latin typeface="Arial"/>
              </a:rPr>
              <a:t>Fourth Outline Level</a:t>
            </a:r>
          </a:p>
          <a:p>
            <a:pPr marL="2159892" lvl="4" indent="-215990">
              <a:spcBef>
                <a:spcPts val="283"/>
              </a:spcBef>
              <a:buClr>
                <a:srgbClr val="000000"/>
              </a:buClr>
              <a:buSzPct val="45000"/>
              <a:buFont typeface="Wingdings" charset="2"/>
              <a:buChar char=""/>
            </a:pPr>
            <a:r>
              <a:rPr lang="en-US" sz="2025" b="0" strike="noStrike" spc="-1">
                <a:solidFill>
                  <a:srgbClr val="000000"/>
                </a:solidFill>
                <a:latin typeface="Arial"/>
              </a:rPr>
              <a:t>Fifth Outline Level</a:t>
            </a:r>
          </a:p>
          <a:p>
            <a:pPr marL="2591871" lvl="5" indent="-215990">
              <a:spcBef>
                <a:spcPts val="283"/>
              </a:spcBef>
              <a:buClr>
                <a:srgbClr val="000000"/>
              </a:buClr>
              <a:buSzPct val="45000"/>
              <a:buFont typeface="Wingdings" charset="2"/>
              <a:buChar char=""/>
            </a:pPr>
            <a:r>
              <a:rPr lang="en-US" sz="2025" b="0" strike="noStrike" spc="-1">
                <a:solidFill>
                  <a:srgbClr val="000000"/>
                </a:solidFill>
                <a:latin typeface="Arial"/>
              </a:rPr>
              <a:t>Sixth Outline Level</a:t>
            </a:r>
          </a:p>
          <a:p>
            <a:pPr marL="3023849" lvl="6" indent="-215990">
              <a:spcBef>
                <a:spcPts val="283"/>
              </a:spcBef>
              <a:buClr>
                <a:srgbClr val="000000"/>
              </a:buClr>
              <a:buSzPct val="45000"/>
              <a:buFont typeface="Wingdings" charset="2"/>
              <a:buChar char=""/>
            </a:pPr>
            <a:r>
              <a:rPr lang="en-US" sz="2025"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355" rtl="0" eaLnBrk="1" latinLnBrk="0" hangingPunct="1">
        <a:lnSpc>
          <a:spcPct val="90000"/>
        </a:lnSpc>
        <a:spcBef>
          <a:spcPct val="0"/>
        </a:spcBef>
        <a:buNone/>
        <a:defRPr sz="4425" kern="1200">
          <a:solidFill>
            <a:schemeClr val="tx1"/>
          </a:solidFill>
          <a:latin typeface="+mj-lt"/>
          <a:ea typeface="+mj-ea"/>
          <a:cs typeface="+mj-cs"/>
        </a:defRPr>
      </a:lvl1pPr>
    </p:titleStyle>
    <p:bodyStyle>
      <a:lvl1pPr marL="228588" indent="-228588" algn="l" defTabSz="914355" rtl="0" eaLnBrk="1" latinLnBrk="0" hangingPunct="1">
        <a:lnSpc>
          <a:spcPct val="90000"/>
        </a:lnSpc>
        <a:spcBef>
          <a:spcPts val="1000"/>
        </a:spcBef>
        <a:buFont typeface="Arial" panose="020B0604020202020204" pitchFamily="34" charset="0"/>
        <a:buChar char="•"/>
        <a:defRPr sz="2775" kern="1200">
          <a:solidFill>
            <a:schemeClr val="tx1"/>
          </a:solidFill>
          <a:latin typeface="+mn-lt"/>
          <a:ea typeface="+mn-ea"/>
          <a:cs typeface="+mn-cs"/>
        </a:defRPr>
      </a:lvl1pPr>
      <a:lvl2pPr marL="685766" indent="-228588" algn="l" defTabSz="91435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4" indent="-228588" algn="l" defTabSz="914355" rtl="0" eaLnBrk="1" latinLnBrk="0" hangingPunct="1">
        <a:lnSpc>
          <a:spcPct val="90000"/>
        </a:lnSpc>
        <a:spcBef>
          <a:spcPts val="500"/>
        </a:spcBef>
        <a:buFont typeface="Arial" panose="020B0604020202020204" pitchFamily="34" charset="0"/>
        <a:buChar char="•"/>
        <a:defRPr sz="2025" kern="1200">
          <a:solidFill>
            <a:schemeClr val="tx1"/>
          </a:solidFill>
          <a:latin typeface="+mn-lt"/>
          <a:ea typeface="+mn-ea"/>
          <a:cs typeface="+mn-cs"/>
        </a:defRPr>
      </a:lvl3pPr>
      <a:lvl4pPr marL="1600120"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7"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hyperlink" Target="file:///C:\Users\imeer1\OneDrive%20-%20HvA\Documents\serious%20gaming\ER%20resources.htm"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1.emf"/><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hyperlink" Target="https://cdn2.me-qr.com/pdf/15227986.pdf" TargetMode="External"/><Relationship Id="rId2" Type="http://schemas.openxmlformats.org/officeDocument/2006/relationships/hyperlink" Target="file:///C:\Users\imeer1\OneDrive%20-%20HvA\Documents\serious%20gaming\EER%20ontwerp%20formulier.htm" TargetMode="External"/><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85409173-90F8-084F-9DD0-DCFEF01B6E78}"/>
              </a:ext>
            </a:extLst>
          </p:cNvPr>
          <p:cNvSpPr>
            <a:spLocks noGrp="1"/>
          </p:cNvSpPr>
          <p:nvPr>
            <p:ph type="body" sz="quarter" idx="12"/>
          </p:nvPr>
        </p:nvSpPr>
        <p:spPr/>
        <p:txBody>
          <a:bodyPr/>
          <a:lstStyle/>
          <a:p>
            <a:r>
              <a:rPr lang="en-US"/>
              <a:t>W</a:t>
            </a:r>
            <a:r>
              <a:rPr lang="nl-NL" err="1"/>
              <a:t>elkom</a:t>
            </a:r>
            <a:r>
              <a:rPr lang="nl-NL"/>
              <a:t>!</a:t>
            </a:r>
          </a:p>
        </p:txBody>
      </p:sp>
      <p:sp>
        <p:nvSpPr>
          <p:cNvPr id="2" name="Titel 1">
            <a:extLst>
              <a:ext uri="{FF2B5EF4-FFF2-40B4-BE49-F238E27FC236}">
                <a16:creationId xmlns:a16="http://schemas.microsoft.com/office/drawing/2014/main" id="{A70D7D31-21F7-514A-9A8A-AA9ABA3D46BC}"/>
              </a:ext>
            </a:extLst>
          </p:cNvPr>
          <p:cNvSpPr>
            <a:spLocks noGrp="1"/>
          </p:cNvSpPr>
          <p:nvPr>
            <p:ph type="title"/>
          </p:nvPr>
        </p:nvSpPr>
        <p:spPr/>
        <p:txBody>
          <a:bodyPr/>
          <a:lstStyle/>
          <a:p>
            <a:r>
              <a:rPr lang="en-US">
                <a:latin typeface="Arial"/>
                <a:ea typeface="ＭＳ Ｐゴシック"/>
                <a:cs typeface="Arial"/>
              </a:rPr>
              <a:t>Educational Escape Rooms</a:t>
            </a:r>
            <a:endParaRPr lang="nl-NL"/>
          </a:p>
        </p:txBody>
      </p:sp>
      <p:pic>
        <p:nvPicPr>
          <p:cNvPr id="7" name="Tijdelijke aanduiding voor afbeelding 6" descr="Logo Hogeschool van Amsterdam">
            <a:extLst>
              <a:ext uri="{FF2B5EF4-FFF2-40B4-BE49-F238E27FC236}">
                <a16:creationId xmlns:a16="http://schemas.microsoft.com/office/drawing/2014/main" id="{2F5B4A59-8E8E-7A47-A16C-88AF09091D08}"/>
              </a:ext>
            </a:extLst>
          </p:cNvPr>
          <p:cNvPicPr>
            <a:picLocks noGrp="1" noChangeAspect="1"/>
          </p:cNvPicPr>
          <p:nvPr>
            <p:ph type="pic" sz="quarter" idx="14"/>
          </p:nvPr>
        </p:nvPicPr>
        <p:blipFill rotWithShape="1">
          <a:blip r:embed="rId2"/>
          <a:srcRect/>
          <a:stretch/>
        </p:blipFill>
        <p:spPr>
          <a:xfrm>
            <a:off x="6271200" y="7863"/>
            <a:ext cx="2872800" cy="619200"/>
          </a:xfrm>
        </p:spPr>
      </p:pic>
    </p:spTree>
    <p:extLst>
      <p:ext uri="{BB962C8B-B14F-4D97-AF65-F5344CB8AC3E}">
        <p14:creationId xmlns:p14="http://schemas.microsoft.com/office/powerpoint/2010/main" val="1352868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tekst 7">
            <a:extLst>
              <a:ext uri="{FF2B5EF4-FFF2-40B4-BE49-F238E27FC236}">
                <a16:creationId xmlns:a16="http://schemas.microsoft.com/office/drawing/2014/main" id="{BE936F07-0D59-4549-D491-E1C4DD0D933C}"/>
              </a:ext>
            </a:extLst>
          </p:cNvPr>
          <p:cNvSpPr>
            <a:spLocks noGrp="1"/>
          </p:cNvSpPr>
          <p:nvPr>
            <p:ph type="body" sz="quarter" idx="12"/>
          </p:nvPr>
        </p:nvSpPr>
        <p:spPr>
          <a:xfrm>
            <a:off x="323850" y="2103439"/>
            <a:ext cx="3997629" cy="1422186"/>
          </a:xfrm>
        </p:spPr>
        <p:txBody>
          <a:bodyPr>
            <a:normAutofit/>
          </a:bodyPr>
          <a:lstStyle/>
          <a:p>
            <a:pPr marL="285750" indent="-285750">
              <a:buFont typeface="Arial" panose="020B0604020202020204" pitchFamily="34" charset="0"/>
              <a:buChar char="•"/>
            </a:pPr>
            <a:r>
              <a:rPr lang="en-US" sz="1600" dirty="0" err="1"/>
              <a:t>Verhaallijn</a:t>
            </a:r>
            <a:endParaRPr lang="en-US" sz="1600" dirty="0"/>
          </a:p>
          <a:p>
            <a:pPr marL="285750" indent="-285750">
              <a:buFont typeface="Arial" panose="020B0604020202020204" pitchFamily="34" charset="0"/>
              <a:buChar char="•"/>
            </a:pPr>
            <a:r>
              <a:rPr lang="en-US" sz="1600" dirty="0"/>
              <a:t>Thema</a:t>
            </a:r>
          </a:p>
          <a:p>
            <a:pPr marL="285750" indent="-285750">
              <a:buFont typeface="Arial" panose="020B0604020202020204" pitchFamily="34" charset="0"/>
              <a:buChar char="•"/>
            </a:pPr>
            <a:r>
              <a:rPr lang="en-US" sz="1600" dirty="0" err="1"/>
              <a:t>Elementen</a:t>
            </a:r>
            <a:r>
              <a:rPr lang="en-US" sz="1600" dirty="0"/>
              <a:t> die het </a:t>
            </a:r>
            <a:r>
              <a:rPr lang="en-US" sz="1600" dirty="0" err="1"/>
              <a:t>verhaal</a:t>
            </a:r>
            <a:r>
              <a:rPr lang="en-US" sz="1600" dirty="0"/>
              <a:t> tot </a:t>
            </a:r>
            <a:r>
              <a:rPr lang="en-US" sz="1600" dirty="0" err="1"/>
              <a:t>leven</a:t>
            </a:r>
            <a:r>
              <a:rPr lang="en-US" sz="1600" dirty="0"/>
              <a:t> </a:t>
            </a:r>
            <a:r>
              <a:rPr lang="en-US" sz="1600" dirty="0" err="1"/>
              <a:t>brengen</a:t>
            </a:r>
            <a:r>
              <a:rPr lang="en-US" sz="1600" dirty="0"/>
              <a:t> in de EER</a:t>
            </a:r>
            <a:endParaRPr lang="nl-NL" sz="1600" dirty="0"/>
          </a:p>
        </p:txBody>
      </p:sp>
      <p:sp>
        <p:nvSpPr>
          <p:cNvPr id="7" name="Titel 6">
            <a:extLst>
              <a:ext uri="{FF2B5EF4-FFF2-40B4-BE49-F238E27FC236}">
                <a16:creationId xmlns:a16="http://schemas.microsoft.com/office/drawing/2014/main" id="{85ACA1D5-82A7-436D-47C4-8960D4CDE8CB}"/>
              </a:ext>
            </a:extLst>
          </p:cNvPr>
          <p:cNvSpPr>
            <a:spLocks noGrp="1"/>
          </p:cNvSpPr>
          <p:nvPr>
            <p:ph type="title"/>
          </p:nvPr>
        </p:nvSpPr>
        <p:spPr/>
        <p:txBody>
          <a:bodyPr/>
          <a:lstStyle/>
          <a:p>
            <a:r>
              <a:rPr lang="en-US" dirty="0" err="1"/>
              <a:t>Narratief</a:t>
            </a:r>
            <a:endParaRPr lang="nl-NL" dirty="0"/>
          </a:p>
        </p:txBody>
      </p:sp>
      <p:sp>
        <p:nvSpPr>
          <p:cNvPr id="3" name="Tijdelijke aanduiding voor dianummer 2">
            <a:extLst>
              <a:ext uri="{FF2B5EF4-FFF2-40B4-BE49-F238E27FC236}">
                <a16:creationId xmlns:a16="http://schemas.microsoft.com/office/drawing/2014/main" id="{5458447F-9D73-F46F-AFC5-4AC35D629CC3}"/>
              </a:ext>
            </a:extLst>
          </p:cNvPr>
          <p:cNvSpPr>
            <a:spLocks noGrp="1"/>
          </p:cNvSpPr>
          <p:nvPr>
            <p:ph type="sldNum" sz="quarter" idx="4294967295"/>
          </p:nvPr>
        </p:nvSpPr>
        <p:spPr>
          <a:xfrm>
            <a:off x="0" y="4676775"/>
            <a:ext cx="360363" cy="273050"/>
          </a:xfrm>
        </p:spPr>
        <p:txBody>
          <a:bodyPr/>
          <a:lstStyle/>
          <a:p>
            <a:fld id="{49004725-3891-F142-B776-4F4F06198762}" type="slidenum">
              <a:rPr lang="nl-NL" smtClean="0"/>
              <a:pPr/>
              <a:t>10</a:t>
            </a:fld>
            <a:endParaRPr lang="nl-NL"/>
          </a:p>
        </p:txBody>
      </p:sp>
      <p:sp>
        <p:nvSpPr>
          <p:cNvPr id="19" name="Tijdelijke aanduiding voor afbeelding 18">
            <a:extLst>
              <a:ext uri="{FF2B5EF4-FFF2-40B4-BE49-F238E27FC236}">
                <a16:creationId xmlns:a16="http://schemas.microsoft.com/office/drawing/2014/main" id="{EC96A359-4D74-C166-56DD-027B30FA905F}"/>
              </a:ext>
            </a:extLst>
          </p:cNvPr>
          <p:cNvSpPr>
            <a:spLocks noGrp="1"/>
          </p:cNvSpPr>
          <p:nvPr>
            <p:ph type="pic" sz="quarter" idx="15"/>
          </p:nvPr>
        </p:nvSpPr>
        <p:spPr/>
      </p:sp>
      <p:pic>
        <p:nvPicPr>
          <p:cNvPr id="20" name="Picture 2" descr="Er was eens… – Eric Hage">
            <a:extLst>
              <a:ext uri="{FF2B5EF4-FFF2-40B4-BE49-F238E27FC236}">
                <a16:creationId xmlns:a16="http://schemas.microsoft.com/office/drawing/2014/main" id="{F8B0DDBB-6536-FE15-6B93-F7F867D2C8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9" y="540073"/>
            <a:ext cx="4026876" cy="4188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121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FB5BC1DC-1AE4-DD3F-AA5E-BD0BB6AC1840}"/>
              </a:ext>
            </a:extLst>
          </p:cNvPr>
          <p:cNvSpPr>
            <a:spLocks noGrp="1"/>
          </p:cNvSpPr>
          <p:nvPr>
            <p:ph type="ftr" sz="quarter" idx="21"/>
          </p:nvPr>
        </p:nvSpPr>
        <p:spPr/>
        <p:txBody>
          <a:bodyPr/>
          <a:lstStyle/>
          <a:p>
            <a:pPr>
              <a:defRPr/>
            </a:pPr>
            <a:r>
              <a:rPr lang="nl-NL"/>
              <a:t>Titel presentatie</a:t>
            </a:r>
          </a:p>
        </p:txBody>
      </p:sp>
      <p:sp>
        <p:nvSpPr>
          <p:cNvPr id="3" name="Tijdelijke aanduiding voor dianummer 2">
            <a:extLst>
              <a:ext uri="{FF2B5EF4-FFF2-40B4-BE49-F238E27FC236}">
                <a16:creationId xmlns:a16="http://schemas.microsoft.com/office/drawing/2014/main" id="{A7D11459-6210-49D4-A473-EBB43983158B}"/>
              </a:ext>
            </a:extLst>
          </p:cNvPr>
          <p:cNvSpPr>
            <a:spLocks noGrp="1"/>
          </p:cNvSpPr>
          <p:nvPr>
            <p:ph type="sldNum" sz="quarter" idx="15"/>
          </p:nvPr>
        </p:nvSpPr>
        <p:spPr/>
        <p:txBody>
          <a:bodyPr/>
          <a:lstStyle/>
          <a:p>
            <a:fld id="{91727753-D472-D54D-89CA-B792B41E5512}" type="slidenum">
              <a:rPr lang="nl-NL" smtClean="0"/>
              <a:pPr/>
              <a:t>11</a:t>
            </a:fld>
            <a:endParaRPr lang="nl-NL"/>
          </a:p>
        </p:txBody>
      </p:sp>
      <p:sp>
        <p:nvSpPr>
          <p:cNvPr id="4" name="Tijdelijke aanduiding voor inhoud 3">
            <a:extLst>
              <a:ext uri="{FF2B5EF4-FFF2-40B4-BE49-F238E27FC236}">
                <a16:creationId xmlns:a16="http://schemas.microsoft.com/office/drawing/2014/main" id="{E4EE56FC-9491-9B70-702F-6C7AA997AD94}"/>
              </a:ext>
            </a:extLst>
          </p:cNvPr>
          <p:cNvSpPr>
            <a:spLocks noGrp="1"/>
          </p:cNvSpPr>
          <p:nvPr>
            <p:ph sz="quarter" idx="20"/>
          </p:nvPr>
        </p:nvSpPr>
        <p:spPr/>
        <p:txBody>
          <a:bodyPr>
            <a:normAutofit/>
          </a:bodyPr>
          <a:lstStyle/>
          <a:p>
            <a:r>
              <a:rPr lang="en-US" sz="2000" dirty="0" err="1"/>
              <a:t>Welke</a:t>
            </a:r>
            <a:r>
              <a:rPr lang="en-US" sz="2000" dirty="0"/>
              <a:t> type </a:t>
            </a:r>
            <a:r>
              <a:rPr lang="en-US" sz="2000" dirty="0" err="1"/>
              <a:t>puzzels</a:t>
            </a:r>
            <a:r>
              <a:rPr lang="en-US" sz="2000" dirty="0"/>
              <a:t> </a:t>
            </a:r>
            <a:r>
              <a:rPr lang="en-US" sz="2000" dirty="0" err="1"/>
              <a:t>wil</a:t>
            </a:r>
            <a:r>
              <a:rPr lang="en-US" sz="2000" dirty="0"/>
              <a:t> je </a:t>
            </a:r>
            <a:r>
              <a:rPr lang="en-US" sz="2000" dirty="0" err="1"/>
              <a:t>gebruiken</a:t>
            </a:r>
            <a:r>
              <a:rPr lang="en-US" sz="2000" dirty="0"/>
              <a:t>?</a:t>
            </a:r>
          </a:p>
          <a:p>
            <a:r>
              <a:rPr lang="en-US" sz="2000" dirty="0"/>
              <a:t>Wat </a:t>
            </a:r>
            <a:r>
              <a:rPr lang="en-US" sz="2000" dirty="0" err="1"/>
              <a:t>heb</a:t>
            </a:r>
            <a:r>
              <a:rPr lang="en-US" sz="2000" dirty="0"/>
              <a:t> je </a:t>
            </a:r>
            <a:r>
              <a:rPr lang="en-US" sz="2000" dirty="0" err="1"/>
              <a:t>nodig</a:t>
            </a:r>
            <a:r>
              <a:rPr lang="en-US" sz="2000" dirty="0"/>
              <a:t> de </a:t>
            </a:r>
            <a:r>
              <a:rPr lang="en-US" sz="2000" dirty="0" err="1"/>
              <a:t>puzzels</a:t>
            </a:r>
            <a:r>
              <a:rPr lang="en-US" sz="2000" dirty="0"/>
              <a:t> </a:t>
            </a:r>
            <a:r>
              <a:rPr lang="en-US" sz="2000" dirty="0" err="1"/>
              <a:t>te</a:t>
            </a:r>
            <a:r>
              <a:rPr lang="en-US" sz="2000" dirty="0"/>
              <a:t> </a:t>
            </a:r>
            <a:r>
              <a:rPr lang="en-US" sz="2000" dirty="0" err="1"/>
              <a:t>maken</a:t>
            </a:r>
            <a:r>
              <a:rPr lang="en-US" sz="2000" dirty="0"/>
              <a:t>?</a:t>
            </a:r>
            <a:endParaRPr lang="nl-NL" sz="2000" dirty="0"/>
          </a:p>
        </p:txBody>
      </p:sp>
      <p:sp>
        <p:nvSpPr>
          <p:cNvPr id="5" name="Titel 4">
            <a:extLst>
              <a:ext uri="{FF2B5EF4-FFF2-40B4-BE49-F238E27FC236}">
                <a16:creationId xmlns:a16="http://schemas.microsoft.com/office/drawing/2014/main" id="{3B08B183-F1DB-DDC8-99E8-51E6DBD6D1B6}"/>
              </a:ext>
            </a:extLst>
          </p:cNvPr>
          <p:cNvSpPr>
            <a:spLocks noGrp="1"/>
          </p:cNvSpPr>
          <p:nvPr>
            <p:ph type="title"/>
          </p:nvPr>
        </p:nvSpPr>
        <p:spPr/>
        <p:txBody>
          <a:bodyPr/>
          <a:lstStyle/>
          <a:p>
            <a:r>
              <a:rPr lang="en-US" dirty="0" err="1"/>
              <a:t>Puzzels</a:t>
            </a:r>
            <a:endParaRPr lang="nl-NL" dirty="0"/>
          </a:p>
        </p:txBody>
      </p:sp>
      <p:sp>
        <p:nvSpPr>
          <p:cNvPr id="7" name="Tijdelijke aanduiding voor afbeelding 6">
            <a:extLst>
              <a:ext uri="{FF2B5EF4-FFF2-40B4-BE49-F238E27FC236}">
                <a16:creationId xmlns:a16="http://schemas.microsoft.com/office/drawing/2014/main" id="{1D920D5A-E631-9E07-2B20-560A5C847D86}"/>
              </a:ext>
            </a:extLst>
          </p:cNvPr>
          <p:cNvSpPr>
            <a:spLocks noGrp="1"/>
          </p:cNvSpPr>
          <p:nvPr>
            <p:ph type="pic" sz="quarter" idx="14"/>
          </p:nvPr>
        </p:nvSpPr>
        <p:spPr/>
      </p:sp>
      <p:pic>
        <p:nvPicPr>
          <p:cNvPr id="8" name="Tijdelijke aanduiding voor afbeelding 7" descr="Doolhof en een stalen bal">
            <a:extLst>
              <a:ext uri="{FF2B5EF4-FFF2-40B4-BE49-F238E27FC236}">
                <a16:creationId xmlns:a16="http://schemas.microsoft.com/office/drawing/2014/main" id="{A28B5302-E8F3-87CD-8ED0-322C4ED1C7B5}"/>
              </a:ext>
            </a:extLst>
          </p:cNvPr>
          <p:cNvPicPr>
            <a:picLocks noGrp="1" noChangeAspect="1"/>
          </p:cNvPicPr>
          <p:nvPr>
            <p:ph type="pic" sz="quarter" idx="22"/>
          </p:nvPr>
        </p:nvPicPr>
        <p:blipFill>
          <a:blip r:embed="rId3"/>
          <a:srcRect l="11170" r="11170"/>
          <a:stretch>
            <a:fillRect/>
          </a:stretch>
        </p:blipFill>
        <p:spPr>
          <a:xfrm>
            <a:off x="0" y="627063"/>
            <a:ext cx="4572000" cy="3889375"/>
          </a:xfrm>
          <a:prstGeom prst="rect">
            <a:avLst/>
          </a:prstGeom>
        </p:spPr>
      </p:pic>
    </p:spTree>
    <p:extLst>
      <p:ext uri="{BB962C8B-B14F-4D97-AF65-F5344CB8AC3E}">
        <p14:creationId xmlns:p14="http://schemas.microsoft.com/office/powerpoint/2010/main" val="656470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BA27CE67-EAE4-D7C1-7CFD-EBC3373EDB37}"/>
              </a:ext>
            </a:extLst>
          </p:cNvPr>
          <p:cNvSpPr>
            <a:spLocks noGrp="1"/>
          </p:cNvSpPr>
          <p:nvPr>
            <p:ph type="sldNum" sz="quarter" idx="14"/>
          </p:nvPr>
        </p:nvSpPr>
        <p:spPr/>
        <p:txBody>
          <a:bodyPr/>
          <a:lstStyle/>
          <a:p>
            <a:fld id="{49004725-3891-F142-B776-4F4F06198762}" type="slidenum">
              <a:rPr lang="nl-NL" smtClean="0"/>
              <a:pPr/>
              <a:t>12</a:t>
            </a:fld>
            <a:endParaRPr lang="nl-NL"/>
          </a:p>
        </p:txBody>
      </p:sp>
      <p:sp>
        <p:nvSpPr>
          <p:cNvPr id="4" name="Tijdelijke aanduiding voor tekst 3">
            <a:extLst>
              <a:ext uri="{FF2B5EF4-FFF2-40B4-BE49-F238E27FC236}">
                <a16:creationId xmlns:a16="http://schemas.microsoft.com/office/drawing/2014/main" id="{26AB61B0-D974-29AE-79C3-A4DA02B58AAA}"/>
              </a:ext>
            </a:extLst>
          </p:cNvPr>
          <p:cNvSpPr>
            <a:spLocks noGrp="1"/>
          </p:cNvSpPr>
          <p:nvPr>
            <p:ph type="body" sz="quarter" idx="12"/>
          </p:nvPr>
        </p:nvSpPr>
        <p:spPr/>
        <p:txBody>
          <a:bodyPr vert="horz" lIns="0" tIns="0" rIns="0" bIns="0" rtlCol="0" anchor="t">
            <a:normAutofit/>
          </a:bodyPr>
          <a:lstStyle/>
          <a:p>
            <a:r>
              <a:rPr lang="en-US" dirty="0">
                <a:ea typeface="ＭＳ Ｐゴシック"/>
                <a:hlinkClick r:id="rId2"/>
              </a:rPr>
              <a:t>link</a:t>
            </a:r>
            <a:endParaRPr lang="en-US" dirty="0"/>
          </a:p>
        </p:txBody>
      </p:sp>
      <p:sp>
        <p:nvSpPr>
          <p:cNvPr id="5" name="Titel 4">
            <a:extLst>
              <a:ext uri="{FF2B5EF4-FFF2-40B4-BE49-F238E27FC236}">
                <a16:creationId xmlns:a16="http://schemas.microsoft.com/office/drawing/2014/main" id="{1FBBED4E-DE96-C0B0-6B02-0031E581D685}"/>
              </a:ext>
            </a:extLst>
          </p:cNvPr>
          <p:cNvSpPr>
            <a:spLocks noGrp="1"/>
          </p:cNvSpPr>
          <p:nvPr>
            <p:ph type="title"/>
          </p:nvPr>
        </p:nvSpPr>
        <p:spPr/>
        <p:txBody>
          <a:bodyPr/>
          <a:lstStyle/>
          <a:p>
            <a:r>
              <a:rPr lang="nl-NL" dirty="0">
                <a:latin typeface="Arial"/>
                <a:ea typeface="ＭＳ Ｐゴシック"/>
                <a:cs typeface="Arial"/>
              </a:rPr>
              <a:t>Handige sites en bronnen</a:t>
            </a:r>
            <a:endParaRPr lang="nl-NL" dirty="0"/>
          </a:p>
        </p:txBody>
      </p:sp>
    </p:spTree>
    <p:extLst>
      <p:ext uri="{BB962C8B-B14F-4D97-AF65-F5344CB8AC3E}">
        <p14:creationId xmlns:p14="http://schemas.microsoft.com/office/powerpoint/2010/main" val="692242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ijdelijke aanduiding voor dianummer 3"/>
          <p:cNvSpPr>
            <a:spLocks noGrp="1"/>
          </p:cNvSpPr>
          <p:nvPr>
            <p:ph type="sldNum" sz="quarter" idx="17"/>
          </p:nvPr>
        </p:nvSpPr>
        <p:spPr/>
        <p:txBody>
          <a:bodyPr/>
          <a:lstStyle/>
          <a:p>
            <a:fld id="{ACF35F05-412E-7246-BFA0-571C159465C5}" type="slidenum">
              <a:rPr lang="nl-NL" smtClean="0"/>
              <a:pPr/>
              <a:t>2</a:t>
            </a:fld>
            <a:endParaRPr lang="nl-NL"/>
          </a:p>
        </p:txBody>
      </p:sp>
      <p:sp>
        <p:nvSpPr>
          <p:cNvPr id="4" name="Tijdelijke aanduiding voor tekst 3"/>
          <p:cNvSpPr>
            <a:spLocks noGrp="1"/>
          </p:cNvSpPr>
          <p:nvPr>
            <p:ph type="body" sz="quarter" idx="15"/>
          </p:nvPr>
        </p:nvSpPr>
        <p:spPr/>
        <p:txBody>
          <a:bodyPr vert="horz" lIns="0" tIns="0" rIns="0" bIns="0" rtlCol="0" anchor="t">
            <a:normAutofit/>
          </a:bodyPr>
          <a:lstStyle/>
          <a:p>
            <a:pPr algn="l" rtl="0" fontAlgn="base">
              <a:buFont typeface="Arial" panose="020B0604020202020204" pitchFamily="34" charset="0"/>
              <a:buChar char="•"/>
            </a:pPr>
            <a:r>
              <a:rPr lang="en-US" sz="2800" b="0" i="0" dirty="0">
                <a:solidFill>
                  <a:srgbClr val="000000"/>
                </a:solidFill>
                <a:effectLst/>
                <a:latin typeface="Calibri" panose="020F0502020204030204" pitchFamily="34" charset="0"/>
              </a:rPr>
              <a:t>(</a:t>
            </a:r>
            <a:r>
              <a:rPr lang="en-US" sz="2800" dirty="0">
                <a:solidFill>
                  <a:srgbClr val="000000"/>
                </a:solidFill>
                <a:latin typeface="Calibri" panose="020F0502020204030204" pitchFamily="34" charset="0"/>
              </a:rPr>
              <a:t>Korte) </a:t>
            </a:r>
            <a:r>
              <a:rPr lang="en-US" sz="2800" b="0" i="0" dirty="0" err="1">
                <a:solidFill>
                  <a:srgbClr val="000000"/>
                </a:solidFill>
                <a:effectLst/>
                <a:latin typeface="Calibri" panose="020F0502020204030204" pitchFamily="34" charset="0"/>
              </a:rPr>
              <a:t>Introductie</a:t>
            </a:r>
            <a:r>
              <a:rPr lang="en-US" sz="2800" b="0" i="0" dirty="0">
                <a:solidFill>
                  <a:srgbClr val="000000"/>
                </a:solidFill>
                <a:effectLst/>
                <a:latin typeface="Calibri" panose="020F0502020204030204" pitchFamily="34" charset="0"/>
              </a:rPr>
              <a:t> </a:t>
            </a:r>
          </a:p>
          <a:p>
            <a:pPr algn="l" rtl="0" fontAlgn="base">
              <a:buFont typeface="Arial" panose="020B0604020202020204" pitchFamily="34" charset="0"/>
              <a:buChar char="•"/>
            </a:pPr>
            <a:r>
              <a:rPr lang="en-US" sz="2800" b="0" i="0" dirty="0" err="1">
                <a:solidFill>
                  <a:srgbClr val="000000"/>
                </a:solidFill>
                <a:effectLst/>
                <a:latin typeface="Calibri" panose="020F0502020204030204" pitchFamily="34" charset="0"/>
              </a:rPr>
              <a:t>Een</a:t>
            </a:r>
            <a:r>
              <a:rPr lang="en-US" sz="2800" b="0" i="0" dirty="0">
                <a:solidFill>
                  <a:srgbClr val="000000"/>
                </a:solidFill>
                <a:effectLst/>
                <a:latin typeface="Calibri" panose="020F0502020204030204" pitchFamily="34" charset="0"/>
              </a:rPr>
              <a:t> Educational Escape Room </a:t>
            </a:r>
            <a:r>
              <a:rPr lang="en-US" sz="2800" b="0" i="0" dirty="0" err="1">
                <a:solidFill>
                  <a:srgbClr val="000000"/>
                </a:solidFill>
                <a:effectLst/>
                <a:latin typeface="Calibri" panose="020F0502020204030204" pitchFamily="34" charset="0"/>
              </a:rPr>
              <a:t>spelen</a:t>
            </a:r>
            <a:r>
              <a:rPr lang="en-US" sz="2800" b="0" i="0" dirty="0">
                <a:solidFill>
                  <a:srgbClr val="000000"/>
                </a:solidFill>
                <a:effectLst/>
                <a:latin typeface="Calibri" panose="020F0502020204030204" pitchFamily="34" charset="0"/>
              </a:rPr>
              <a:t>, om </a:t>
            </a:r>
            <a:r>
              <a:rPr lang="en-US" sz="2800" b="0" i="0" dirty="0" err="1">
                <a:solidFill>
                  <a:srgbClr val="000000"/>
                </a:solidFill>
                <a:effectLst/>
                <a:latin typeface="Calibri" panose="020F0502020204030204" pitchFamily="34" charset="0"/>
              </a:rPr>
              <a:t>meer</a:t>
            </a:r>
            <a:r>
              <a:rPr lang="en-US" sz="2800" b="0" i="0" dirty="0">
                <a:solidFill>
                  <a:srgbClr val="000000"/>
                </a:solidFill>
                <a:effectLst/>
                <a:latin typeface="Calibri" panose="020F0502020204030204" pitchFamily="34" charset="0"/>
              </a:rPr>
              <a:t> </a:t>
            </a:r>
            <a:r>
              <a:rPr lang="en-US" sz="2800" b="0" i="0" dirty="0" err="1">
                <a:solidFill>
                  <a:srgbClr val="000000"/>
                </a:solidFill>
                <a:effectLst/>
                <a:latin typeface="Calibri" panose="020F0502020204030204" pitchFamily="34" charset="0"/>
              </a:rPr>
              <a:t>te</a:t>
            </a:r>
            <a:r>
              <a:rPr lang="en-US" sz="2800" b="0" i="0" dirty="0">
                <a:solidFill>
                  <a:srgbClr val="000000"/>
                </a:solidFill>
                <a:effectLst/>
                <a:latin typeface="Calibri" panose="020F0502020204030204" pitchFamily="34" charset="0"/>
              </a:rPr>
              <a:t> </a:t>
            </a:r>
            <a:r>
              <a:rPr lang="en-US" sz="2800" b="0" i="0" dirty="0" err="1">
                <a:solidFill>
                  <a:srgbClr val="000000"/>
                </a:solidFill>
                <a:effectLst/>
                <a:latin typeface="Calibri" panose="020F0502020204030204" pitchFamily="34" charset="0"/>
              </a:rPr>
              <a:t>leren</a:t>
            </a:r>
            <a:r>
              <a:rPr lang="en-US" sz="2800" b="0" i="0" dirty="0">
                <a:solidFill>
                  <a:srgbClr val="000000"/>
                </a:solidFill>
                <a:effectLst/>
                <a:latin typeface="Calibri" panose="020F0502020204030204" pitchFamily="34" charset="0"/>
              </a:rPr>
              <a:t> over Educational Escape Rooms</a:t>
            </a:r>
          </a:p>
          <a:p>
            <a:pPr algn="l" rtl="0" fontAlgn="base"/>
            <a:r>
              <a:rPr lang="en-US" sz="2800" b="0" i="0" dirty="0" err="1">
                <a:solidFill>
                  <a:srgbClr val="000000"/>
                </a:solidFill>
                <a:effectLst/>
                <a:latin typeface="Calibri" panose="020F0502020204030204" pitchFamily="34" charset="0"/>
              </a:rPr>
              <a:t>Brainstormen</a:t>
            </a:r>
            <a:r>
              <a:rPr lang="en-US" sz="2800" b="0" i="0" dirty="0">
                <a:solidFill>
                  <a:srgbClr val="000000"/>
                </a:solidFill>
                <a:effectLst/>
                <a:latin typeface="Calibri" panose="020F0502020204030204" pitchFamily="34" charset="0"/>
              </a:rPr>
              <a:t> over eigen ideeen </a:t>
            </a:r>
            <a:endParaRPr lang="en-US" sz="4400" b="0" i="0" dirty="0">
              <a:solidFill>
                <a:srgbClr val="000000"/>
              </a:solidFill>
              <a:effectLst/>
              <a:latin typeface="Calibri" panose="020F0502020204030204" pitchFamily="34" charset="0"/>
            </a:endParaRPr>
          </a:p>
          <a:p>
            <a:pPr marL="0" indent="0" algn="l" rtl="0" fontAlgn="base">
              <a:buNone/>
            </a:pPr>
            <a:endParaRPr lang="en-US" sz="1800" b="0" i="0" dirty="0">
              <a:solidFill>
                <a:srgbClr val="000000"/>
              </a:solidFill>
              <a:effectLst/>
              <a:latin typeface="Calibri" panose="020F0502020204030204" pitchFamily="34" charset="0"/>
            </a:endParaRPr>
          </a:p>
        </p:txBody>
      </p:sp>
      <p:sp>
        <p:nvSpPr>
          <p:cNvPr id="3" name="Titel 2"/>
          <p:cNvSpPr>
            <a:spLocks noGrp="1"/>
          </p:cNvSpPr>
          <p:nvPr>
            <p:ph type="title"/>
          </p:nvPr>
        </p:nvSpPr>
        <p:spPr/>
        <p:txBody>
          <a:bodyPr/>
          <a:lstStyle/>
          <a:p>
            <a:r>
              <a:rPr lang="en-US"/>
              <a:t>W</a:t>
            </a:r>
            <a:r>
              <a:rPr lang="nl-NL"/>
              <a:t>at gaan we vandaag doen?</a:t>
            </a:r>
          </a:p>
        </p:txBody>
      </p:sp>
      <p:pic>
        <p:nvPicPr>
          <p:cNvPr id="7" name="Tijdelijke aanduiding voor afbeelding 6" descr="Logo Hogeschool van Amsterdam">
            <a:extLst>
              <a:ext uri="{FF2B5EF4-FFF2-40B4-BE49-F238E27FC236}">
                <a16:creationId xmlns:a16="http://schemas.microsoft.com/office/drawing/2014/main" id="{95B6AA51-B1B6-D549-ADC2-A6FBDA59F722}"/>
              </a:ext>
            </a:extLst>
          </p:cNvPr>
          <p:cNvPicPr>
            <a:picLocks noGrp="1" noChangeAspect="1"/>
          </p:cNvPicPr>
          <p:nvPr>
            <p:ph type="pic" sz="quarter" idx="14"/>
          </p:nvPr>
        </p:nvPicPr>
        <p:blipFill>
          <a:blip r:embed="rId3"/>
          <a:srcRect/>
          <a:stretch>
            <a:fillRect/>
          </a:stretch>
        </p:blip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5"/>
          </p:nvPr>
        </p:nvSpPr>
        <p:spPr>
          <a:xfrm>
            <a:off x="331275" y="4676319"/>
            <a:ext cx="360101" cy="273844"/>
          </a:xfrm>
        </p:spPr>
        <p:txBody>
          <a:bodyPr wrap="square" anchor="ctr">
            <a:normAutofit/>
          </a:bodyPr>
          <a:lstStyle/>
          <a:p>
            <a:pPr>
              <a:spcAft>
                <a:spcPts val="600"/>
              </a:spcAft>
            </a:pPr>
            <a:fld id="{91727753-D472-D54D-89CA-B792B41E5512}" type="slidenum">
              <a:rPr lang="nl-NL" smtClean="0"/>
              <a:pPr>
                <a:spcAft>
                  <a:spcPts val="600"/>
                </a:spcAft>
              </a:pPr>
              <a:t>3</a:t>
            </a:fld>
            <a:endParaRPr lang="nl-NL"/>
          </a:p>
        </p:txBody>
      </p:sp>
      <p:pic>
        <p:nvPicPr>
          <p:cNvPr id="19" name="Afbeelding 18" descr="Mensen die een puzzel spelen">
            <a:extLst>
              <a:ext uri="{FF2B5EF4-FFF2-40B4-BE49-F238E27FC236}">
                <a16:creationId xmlns:a16="http://schemas.microsoft.com/office/drawing/2014/main" id="{D47167A0-1515-4061-8072-7FB981C07CBF}"/>
              </a:ext>
            </a:extLst>
          </p:cNvPr>
          <p:cNvPicPr>
            <a:picLocks noChangeAspect="1"/>
          </p:cNvPicPr>
          <p:nvPr/>
        </p:nvPicPr>
        <p:blipFill>
          <a:blip r:embed="rId3"/>
          <a:stretch>
            <a:fillRect/>
          </a:stretch>
        </p:blipFill>
        <p:spPr>
          <a:xfrm>
            <a:off x="4751387" y="2122711"/>
            <a:ext cx="3557235" cy="2374454"/>
          </a:xfrm>
          <a:prstGeom prst="rect">
            <a:avLst/>
          </a:prstGeom>
          <a:noFill/>
        </p:spPr>
      </p:pic>
      <p:pic>
        <p:nvPicPr>
          <p:cNvPr id="17" name="Afbeelding 16" descr="Spelend kind in het doolhof">
            <a:extLst>
              <a:ext uri="{FF2B5EF4-FFF2-40B4-BE49-F238E27FC236}">
                <a16:creationId xmlns:a16="http://schemas.microsoft.com/office/drawing/2014/main" id="{75DEA774-9177-4683-AB05-835CA4B4F38B}"/>
              </a:ext>
            </a:extLst>
          </p:cNvPr>
          <p:cNvPicPr>
            <a:picLocks noChangeAspect="1"/>
          </p:cNvPicPr>
          <p:nvPr/>
        </p:nvPicPr>
        <p:blipFill>
          <a:blip r:embed="rId4"/>
          <a:stretch>
            <a:fillRect/>
          </a:stretch>
        </p:blipFill>
        <p:spPr>
          <a:xfrm>
            <a:off x="323850" y="2124911"/>
            <a:ext cx="4068763" cy="2370054"/>
          </a:xfrm>
          <a:prstGeom prst="rect">
            <a:avLst/>
          </a:prstGeom>
          <a:noFill/>
        </p:spPr>
      </p:pic>
      <p:sp>
        <p:nvSpPr>
          <p:cNvPr id="6" name="Titel 5"/>
          <p:cNvSpPr>
            <a:spLocks noGrp="1"/>
          </p:cNvSpPr>
          <p:nvPr>
            <p:ph type="title"/>
          </p:nvPr>
        </p:nvSpPr>
        <p:spPr>
          <a:xfrm>
            <a:off x="323850" y="995081"/>
            <a:ext cx="7984772" cy="1108357"/>
          </a:xfrm>
        </p:spPr>
        <p:txBody>
          <a:bodyPr anchor="t">
            <a:normAutofit/>
          </a:bodyPr>
          <a:lstStyle/>
          <a:p>
            <a:r>
              <a:rPr lang="en-US" dirty="0"/>
              <a:t>Educational Escape Rooms</a:t>
            </a:r>
            <a:endParaRPr lang="nl-NL" dirty="0"/>
          </a:p>
        </p:txBody>
      </p:sp>
      <p:pic>
        <p:nvPicPr>
          <p:cNvPr id="10" name="Tijdelijke aanduiding voor afbeelding 9" descr="Logo Hogeschool van Amsterdam">
            <a:extLst>
              <a:ext uri="{FF2B5EF4-FFF2-40B4-BE49-F238E27FC236}">
                <a16:creationId xmlns:a16="http://schemas.microsoft.com/office/drawing/2014/main" id="{5354B057-5C9D-3A42-90DA-F17003053C9C}"/>
              </a:ext>
            </a:extLst>
          </p:cNvPr>
          <p:cNvPicPr>
            <a:picLocks noGrp="1" noChangeAspect="1"/>
          </p:cNvPicPr>
          <p:nvPr>
            <p:ph type="pic" sz="quarter" idx="14"/>
          </p:nvPr>
        </p:nvPicPr>
        <p:blipFill rotWithShape="1">
          <a:blip r:embed="rId5"/>
          <a:stretch/>
        </p:blipFill>
        <p:spPr>
          <a:xfrm>
            <a:off x="6271200" y="1188"/>
            <a:ext cx="2872800" cy="616823"/>
          </a:xfrm>
          <a:noFill/>
        </p:spPr>
      </p:pic>
    </p:spTree>
    <p:extLst>
      <p:ext uri="{BB962C8B-B14F-4D97-AF65-F5344CB8AC3E}">
        <p14:creationId xmlns:p14="http://schemas.microsoft.com/office/powerpoint/2010/main" val="133955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bar chart&#10;&#10;Description automatically generated">
            <a:extLst>
              <a:ext uri="{FF2B5EF4-FFF2-40B4-BE49-F238E27FC236}">
                <a16:creationId xmlns:a16="http://schemas.microsoft.com/office/drawing/2014/main" id="{93878015-5E27-478F-A8B0-05B229964EFB}"/>
              </a:ext>
            </a:extLst>
          </p:cNvPr>
          <p:cNvPicPr>
            <a:picLocks noGrp="1" noChangeAspect="1"/>
          </p:cNvPicPr>
          <p:nvPr>
            <p:ph idx="1"/>
          </p:nvPr>
        </p:nvPicPr>
        <p:blipFill>
          <a:blip r:embed="rId2"/>
          <a:stretch>
            <a:fillRect/>
          </a:stretch>
        </p:blipFill>
        <p:spPr>
          <a:xfrm>
            <a:off x="529270" y="316661"/>
            <a:ext cx="8372090" cy="4735956"/>
          </a:xfrm>
        </p:spPr>
      </p:pic>
      <p:pic>
        <p:nvPicPr>
          <p:cNvPr id="5" name="Picture 4" descr="Logo&#10;&#10;Description automatically generated">
            <a:extLst>
              <a:ext uri="{FF2B5EF4-FFF2-40B4-BE49-F238E27FC236}">
                <a16:creationId xmlns:a16="http://schemas.microsoft.com/office/drawing/2014/main" id="{EBED5AE6-A11D-C406-CC9E-6ED9881AB2BB}"/>
              </a:ext>
            </a:extLst>
          </p:cNvPr>
          <p:cNvPicPr>
            <a:picLocks noChangeAspect="1"/>
          </p:cNvPicPr>
          <p:nvPr/>
        </p:nvPicPr>
        <p:blipFill>
          <a:blip r:embed="rId3">
            <a:alphaModFix/>
          </a:blip>
          <a:stretch>
            <a:fillRect/>
          </a:stretch>
        </p:blipFill>
        <p:spPr>
          <a:xfrm>
            <a:off x="3105476" y="3863317"/>
            <a:ext cx="3118766" cy="709519"/>
          </a:xfrm>
          <a:prstGeom prst="rect">
            <a:avLst/>
          </a:prstGeom>
        </p:spPr>
      </p:pic>
      <p:sp>
        <p:nvSpPr>
          <p:cNvPr id="2" name="TextBox 1">
            <a:extLst>
              <a:ext uri="{FF2B5EF4-FFF2-40B4-BE49-F238E27FC236}">
                <a16:creationId xmlns:a16="http://schemas.microsoft.com/office/drawing/2014/main" id="{B80F079F-241E-7E39-E6A7-F016D7D51F6F}"/>
              </a:ext>
            </a:extLst>
          </p:cNvPr>
          <p:cNvSpPr txBox="1"/>
          <p:nvPr/>
        </p:nvSpPr>
        <p:spPr>
          <a:xfrm>
            <a:off x="4126382" y="4641703"/>
            <a:ext cx="1672539"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sz="1800" dirty="0">
                <a:cs typeface="Calibri"/>
              </a:rPr>
              <a:t>un-lock.eu</a:t>
            </a:r>
          </a:p>
        </p:txBody>
      </p:sp>
    </p:spTree>
    <p:extLst>
      <p:ext uri="{BB962C8B-B14F-4D97-AF65-F5344CB8AC3E}">
        <p14:creationId xmlns:p14="http://schemas.microsoft.com/office/powerpoint/2010/main" val="13823214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CustomShape 1"/>
          <p:cNvSpPr/>
          <p:nvPr/>
        </p:nvSpPr>
        <p:spPr>
          <a:xfrm>
            <a:off x="242640" y="378720"/>
            <a:ext cx="7983360" cy="1107000"/>
          </a:xfrm>
          <a:prstGeom prst="rect">
            <a:avLst/>
          </a:prstGeom>
          <a:noFill/>
          <a:ln>
            <a:noFill/>
          </a:ln>
        </p:spPr>
        <p:style>
          <a:lnRef idx="0">
            <a:scrgbClr r="0" g="0" b="0"/>
          </a:lnRef>
          <a:fillRef idx="0">
            <a:scrgbClr r="0" g="0" b="0"/>
          </a:fillRef>
          <a:effectRef idx="0">
            <a:scrgbClr r="0" g="0" b="0"/>
          </a:effectRef>
          <a:fontRef idx="minor"/>
        </p:style>
        <p:txBody>
          <a:bodyPr lIns="0" tIns="0" rIns="0" bIns="0" anchor="t">
            <a:normAutofit/>
          </a:bodyPr>
          <a:lstStyle/>
          <a:p>
            <a:pPr>
              <a:lnSpc>
                <a:spcPct val="100000"/>
              </a:lnSpc>
            </a:pPr>
            <a:r>
              <a:rPr lang="en-US" sz="3000" b="1" spc="-1" dirty="0">
                <a:solidFill>
                  <a:srgbClr val="25167A"/>
                </a:solidFill>
                <a:latin typeface="Arial"/>
                <a:ea typeface="ＭＳ Ｐゴシック"/>
              </a:rPr>
              <a:t>Research</a:t>
            </a:r>
            <a:br>
              <a:rPr sz="1050" dirty="0"/>
            </a:br>
            <a:endParaRPr lang="en-US" sz="3375" spc="-1">
              <a:latin typeface="Calibri"/>
            </a:endParaRPr>
          </a:p>
        </p:txBody>
      </p:sp>
      <p:sp>
        <p:nvSpPr>
          <p:cNvPr id="101" name="CustomShape 2"/>
          <p:cNvSpPr/>
          <p:nvPr/>
        </p:nvSpPr>
        <p:spPr>
          <a:xfrm>
            <a:off x="331200" y="4676400"/>
            <a:ext cx="35856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fld id="{6EF64D46-723D-4571-BE93-65B74ED822EB}" type="slidenum">
              <a:rPr lang="nl-NL" sz="750" spc="-1">
                <a:solidFill>
                  <a:srgbClr val="000000"/>
                </a:solidFill>
                <a:latin typeface="Arial"/>
                <a:ea typeface="Arial"/>
              </a:rPr>
              <a:t>5</a:t>
            </a:fld>
            <a:endParaRPr lang="en-US" sz="750" spc="-1">
              <a:latin typeface="Calibri"/>
            </a:endParaRPr>
          </a:p>
        </p:txBody>
      </p:sp>
      <p:sp>
        <p:nvSpPr>
          <p:cNvPr id="103" name="CustomShape 3"/>
          <p:cNvSpPr/>
          <p:nvPr/>
        </p:nvSpPr>
        <p:spPr>
          <a:xfrm>
            <a:off x="328320" y="1076400"/>
            <a:ext cx="4476600" cy="344736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114000"/>
              </a:lnSpc>
              <a:tabLst>
                <a:tab pos="0" algn="l"/>
              </a:tabLst>
            </a:pPr>
            <a:endParaRPr lang="en-US" sz="1050" spc="-1">
              <a:latin typeface="Calibri"/>
            </a:endParaRPr>
          </a:p>
          <a:p>
            <a:pPr>
              <a:lnSpc>
                <a:spcPct val="114000"/>
              </a:lnSpc>
              <a:tabLst>
                <a:tab pos="0" algn="l"/>
              </a:tabLst>
            </a:pPr>
            <a:endParaRPr lang="en-US" sz="1050" spc="-1">
              <a:latin typeface="Calibri"/>
            </a:endParaRPr>
          </a:p>
          <a:p>
            <a:pPr>
              <a:lnSpc>
                <a:spcPct val="114000"/>
              </a:lnSpc>
              <a:tabLst>
                <a:tab pos="0" algn="l"/>
              </a:tabLst>
            </a:pPr>
            <a:br>
              <a:rPr sz="1050"/>
            </a:br>
            <a:endParaRPr lang="en-US" sz="1050" spc="-1">
              <a:latin typeface="Calibri"/>
            </a:endParaRPr>
          </a:p>
          <a:p>
            <a:pPr>
              <a:lnSpc>
                <a:spcPct val="114000"/>
              </a:lnSpc>
              <a:tabLst>
                <a:tab pos="0" algn="l"/>
              </a:tabLst>
            </a:pPr>
            <a:endParaRPr lang="en-US" sz="1050" spc="-1">
              <a:latin typeface="Calibri"/>
            </a:endParaRPr>
          </a:p>
          <a:p>
            <a:pPr>
              <a:lnSpc>
                <a:spcPct val="114000"/>
              </a:lnSpc>
              <a:tabLst>
                <a:tab pos="0" algn="l"/>
              </a:tabLst>
            </a:pPr>
            <a:endParaRPr lang="en-US" sz="1050" spc="-1">
              <a:latin typeface="Calibri"/>
            </a:endParaRPr>
          </a:p>
        </p:txBody>
      </p:sp>
      <p:pic>
        <p:nvPicPr>
          <p:cNvPr id="104" name="Picture 8"/>
          <p:cNvPicPr/>
          <p:nvPr/>
        </p:nvPicPr>
        <p:blipFill>
          <a:blip r:embed="rId3"/>
          <a:stretch/>
        </p:blipFill>
        <p:spPr>
          <a:xfrm>
            <a:off x="5833620" y="368913"/>
            <a:ext cx="2874600" cy="2046960"/>
          </a:xfrm>
          <a:prstGeom prst="rect">
            <a:avLst/>
          </a:prstGeom>
          <a:ln>
            <a:noFill/>
          </a:ln>
        </p:spPr>
      </p:pic>
      <p:sp>
        <p:nvSpPr>
          <p:cNvPr id="7" name="CustomShape 3">
            <a:extLst>
              <a:ext uri="{FF2B5EF4-FFF2-40B4-BE49-F238E27FC236}">
                <a16:creationId xmlns:a16="http://schemas.microsoft.com/office/drawing/2014/main" id="{847CCD04-339B-412E-B259-4CBC25BDC09D}"/>
              </a:ext>
            </a:extLst>
          </p:cNvPr>
          <p:cNvSpPr/>
          <p:nvPr/>
        </p:nvSpPr>
        <p:spPr>
          <a:xfrm>
            <a:off x="581716" y="921832"/>
            <a:ext cx="6019843" cy="3806588"/>
          </a:xfrm>
          <a:prstGeom prst="rect">
            <a:avLst/>
          </a:prstGeom>
          <a:noFill/>
          <a:ln>
            <a:noFill/>
          </a:ln>
        </p:spPr>
        <p:style>
          <a:lnRef idx="0">
            <a:scrgbClr r="0" g="0" b="0"/>
          </a:lnRef>
          <a:fillRef idx="0">
            <a:scrgbClr r="0" g="0" b="0"/>
          </a:fillRef>
          <a:effectRef idx="0">
            <a:scrgbClr r="0" g="0" b="0"/>
          </a:effectRef>
          <a:fontRef idx="minor"/>
        </p:style>
        <p:txBody>
          <a:bodyPr lIns="0" tIns="0" rIns="0" bIns="0" anchor="t">
            <a:normAutofit fontScale="88000" lnSpcReduction="10000"/>
          </a:bodyPr>
          <a:lstStyle/>
          <a:p>
            <a:pPr>
              <a:lnSpc>
                <a:spcPct val="114000"/>
              </a:lnSpc>
              <a:tabLst>
                <a:tab pos="0" algn="l"/>
              </a:tabLst>
            </a:pPr>
            <a:endParaRPr lang="en-US" sz="1050" spc="-1">
              <a:latin typeface="Calibri"/>
            </a:endParaRPr>
          </a:p>
          <a:p>
            <a:pPr>
              <a:lnSpc>
                <a:spcPct val="114000"/>
              </a:lnSpc>
              <a:tabLst>
                <a:tab pos="0" algn="l"/>
              </a:tabLst>
            </a:pPr>
            <a:r>
              <a:rPr lang="en-US" sz="2400" spc="-1" dirty="0">
                <a:solidFill>
                  <a:srgbClr val="241679"/>
                </a:solidFill>
                <a:latin typeface="Calibri"/>
                <a:ea typeface="ＭＳ Ｐゴシック"/>
              </a:rPr>
              <a:t>Application of or impact on </a:t>
            </a:r>
            <a:endParaRPr lang="en-US" sz="2400" spc="-1" dirty="0">
              <a:latin typeface="Calibri"/>
            </a:endParaRPr>
          </a:p>
          <a:p>
            <a:pPr>
              <a:lnSpc>
                <a:spcPct val="113999"/>
              </a:lnSpc>
              <a:tabLst>
                <a:tab pos="0" algn="l"/>
              </a:tabLst>
            </a:pPr>
            <a:endParaRPr lang="en-US" sz="2400" spc="-1" dirty="0">
              <a:solidFill>
                <a:srgbClr val="241679"/>
              </a:solidFill>
              <a:latin typeface="Calibri"/>
              <a:ea typeface="ＭＳ Ｐゴシック"/>
            </a:endParaRPr>
          </a:p>
          <a:p>
            <a:pPr marL="215735" indent="-214308">
              <a:lnSpc>
                <a:spcPct val="114000"/>
              </a:lnSpc>
              <a:buClr>
                <a:srgbClr val="25167A"/>
              </a:buClr>
              <a:buSzPct val="140000"/>
              <a:buFont typeface="Arial"/>
              <a:buChar char="•"/>
              <a:tabLst>
                <a:tab pos="0" algn="l"/>
              </a:tabLst>
            </a:pPr>
            <a:r>
              <a:rPr lang="en-US" sz="2175" spc="-1" dirty="0">
                <a:solidFill>
                  <a:srgbClr val="241679"/>
                </a:solidFill>
                <a:latin typeface="Calibri"/>
                <a:ea typeface="ＭＳ Ｐゴシック"/>
              </a:rPr>
              <a:t>Information retention </a:t>
            </a:r>
            <a:endParaRPr lang="en-US" sz="2175" spc="-1">
              <a:solidFill>
                <a:srgbClr val="000000"/>
              </a:solidFill>
              <a:latin typeface="Calibri"/>
              <a:ea typeface="ＭＳ Ｐゴシック"/>
            </a:endParaRPr>
          </a:p>
          <a:p>
            <a:pPr marL="215735" indent="-214308">
              <a:lnSpc>
                <a:spcPct val="114000"/>
              </a:lnSpc>
              <a:buClr>
                <a:srgbClr val="25167A"/>
              </a:buClr>
              <a:buSzPct val="140000"/>
              <a:buFont typeface="Arial"/>
              <a:buChar char="•"/>
              <a:tabLst>
                <a:tab pos="0" algn="l"/>
              </a:tabLst>
            </a:pPr>
            <a:r>
              <a:rPr lang="en-US" sz="2175" spc="-1" dirty="0">
                <a:solidFill>
                  <a:srgbClr val="241679"/>
                </a:solidFill>
                <a:latin typeface="Calibri"/>
                <a:ea typeface="ＭＳ Ｐゴシック"/>
              </a:rPr>
              <a:t>Information processing </a:t>
            </a:r>
            <a:endParaRPr lang="en-US" sz="2175" spc="-1" dirty="0">
              <a:latin typeface="Calibri"/>
            </a:endParaRPr>
          </a:p>
          <a:p>
            <a:pPr marL="217640" lvl="1">
              <a:lnSpc>
                <a:spcPct val="114000"/>
              </a:lnSpc>
              <a:buClr>
                <a:srgbClr val="25167A"/>
              </a:buClr>
              <a:buSzPct val="140000"/>
              <a:tabLst>
                <a:tab pos="0" algn="l"/>
              </a:tabLst>
            </a:pPr>
            <a:r>
              <a:rPr lang="en-US" sz="1875" spc="-1" dirty="0">
                <a:solidFill>
                  <a:srgbClr val="241679"/>
                </a:solidFill>
                <a:latin typeface="Calibri"/>
                <a:ea typeface="ＭＳ Ｐゴシック"/>
              </a:rPr>
              <a:t>--&gt;</a:t>
            </a:r>
            <a:r>
              <a:rPr lang="en-US" sz="2175" spc="-1" dirty="0" err="1">
                <a:solidFill>
                  <a:srgbClr val="241679"/>
                </a:solidFill>
                <a:latin typeface="Calibri"/>
                <a:ea typeface="ＭＳ Ｐゴシック"/>
              </a:rPr>
              <a:t>Abdulmajed</a:t>
            </a:r>
            <a:r>
              <a:rPr lang="en-US" sz="2175" spc="-1" dirty="0">
                <a:solidFill>
                  <a:srgbClr val="241679"/>
                </a:solidFill>
                <a:latin typeface="Calibri"/>
                <a:ea typeface="ＭＳ Ｐゴシック"/>
              </a:rPr>
              <a:t>, Park and </a:t>
            </a:r>
            <a:r>
              <a:rPr lang="en-US" sz="2175" spc="-1" dirty="0" err="1">
                <a:solidFill>
                  <a:srgbClr val="241679"/>
                </a:solidFill>
                <a:latin typeface="Calibri"/>
                <a:ea typeface="ＭＳ Ｐゴシック"/>
              </a:rPr>
              <a:t>Tekian</a:t>
            </a:r>
            <a:r>
              <a:rPr lang="en-US" sz="2175" spc="-1" dirty="0">
                <a:solidFill>
                  <a:srgbClr val="241679"/>
                </a:solidFill>
                <a:latin typeface="Calibri"/>
                <a:ea typeface="ＭＳ Ｐゴシック"/>
              </a:rPr>
              <a:t>, 2015</a:t>
            </a:r>
            <a:endParaRPr lang="en-US" sz="2175" spc="-1" dirty="0">
              <a:latin typeface="Calibri"/>
            </a:endParaRPr>
          </a:p>
          <a:p>
            <a:pPr>
              <a:lnSpc>
                <a:spcPct val="114000"/>
              </a:lnSpc>
              <a:tabLst>
                <a:tab pos="0" algn="l"/>
              </a:tabLst>
            </a:pPr>
            <a:endParaRPr lang="en-US" sz="2175" spc="-1" dirty="0">
              <a:latin typeface="Calibri"/>
            </a:endParaRPr>
          </a:p>
          <a:p>
            <a:pPr marL="215735" indent="-214308">
              <a:lnSpc>
                <a:spcPct val="114000"/>
              </a:lnSpc>
              <a:buClr>
                <a:srgbClr val="25167A"/>
              </a:buClr>
              <a:buSzPct val="140000"/>
              <a:buFont typeface="Arial"/>
              <a:buChar char="•"/>
              <a:tabLst>
                <a:tab pos="0" algn="l"/>
              </a:tabLst>
            </a:pPr>
            <a:r>
              <a:rPr lang="en-US" sz="2175" spc="-1" dirty="0">
                <a:solidFill>
                  <a:srgbClr val="241679"/>
                </a:solidFill>
                <a:latin typeface="Calibri"/>
                <a:ea typeface="ＭＳ Ｐゴシック"/>
              </a:rPr>
              <a:t>Creativity</a:t>
            </a:r>
            <a:endParaRPr lang="en-US" sz="2175" spc="-1" dirty="0">
              <a:latin typeface="Calibri"/>
            </a:endParaRPr>
          </a:p>
          <a:p>
            <a:pPr marL="215735" indent="-214308">
              <a:lnSpc>
                <a:spcPct val="114000"/>
              </a:lnSpc>
              <a:buClr>
                <a:srgbClr val="25167A"/>
              </a:buClr>
              <a:buSzPct val="140000"/>
              <a:buFont typeface="Arial"/>
              <a:buChar char="•"/>
              <a:tabLst>
                <a:tab pos="0" algn="l"/>
              </a:tabLst>
            </a:pPr>
            <a:r>
              <a:rPr lang="en-US" sz="2175" spc="-1" dirty="0">
                <a:solidFill>
                  <a:srgbClr val="241679"/>
                </a:solidFill>
                <a:latin typeface="Calibri"/>
                <a:ea typeface="ＭＳ Ｐゴシック"/>
              </a:rPr>
              <a:t>Problem solving</a:t>
            </a:r>
            <a:endParaRPr lang="en-US" sz="2175" spc="-1" dirty="0">
              <a:latin typeface="Calibri"/>
            </a:endParaRPr>
          </a:p>
          <a:p>
            <a:pPr marL="215735" indent="-214308">
              <a:lnSpc>
                <a:spcPct val="114000"/>
              </a:lnSpc>
              <a:buClr>
                <a:srgbClr val="25167A"/>
              </a:buClr>
              <a:buSzPct val="140000"/>
              <a:buFont typeface="Arial"/>
              <a:buChar char="•"/>
              <a:tabLst>
                <a:tab pos="0" algn="l"/>
              </a:tabLst>
            </a:pPr>
            <a:r>
              <a:rPr lang="en-US" sz="2175" spc="-1" dirty="0">
                <a:solidFill>
                  <a:srgbClr val="241679"/>
                </a:solidFill>
                <a:latin typeface="Calibri"/>
                <a:ea typeface="ＭＳ Ｐゴシック"/>
              </a:rPr>
              <a:t>Communication </a:t>
            </a:r>
            <a:endParaRPr lang="en-US" sz="2175" spc="-1" dirty="0">
              <a:latin typeface="Calibri"/>
            </a:endParaRPr>
          </a:p>
          <a:p>
            <a:pPr marL="217640" lvl="1">
              <a:lnSpc>
                <a:spcPct val="114000"/>
              </a:lnSpc>
              <a:buClr>
                <a:srgbClr val="25167A"/>
              </a:buClr>
              <a:buSzPct val="140000"/>
              <a:tabLst>
                <a:tab pos="0" algn="l"/>
              </a:tabLst>
            </a:pPr>
            <a:r>
              <a:rPr lang="en-US" sz="2175" spc="-1" dirty="0">
                <a:solidFill>
                  <a:srgbClr val="241679"/>
                </a:solidFill>
                <a:latin typeface="Calibri"/>
                <a:ea typeface="ＭＳ Ｐゴシック"/>
              </a:rPr>
              <a:t>--&gt;Veldkamp </a:t>
            </a:r>
            <a:r>
              <a:rPr lang="en-US" sz="2175" i="1" spc="-1" dirty="0">
                <a:solidFill>
                  <a:srgbClr val="241679"/>
                </a:solidFill>
                <a:latin typeface="Calibri"/>
                <a:ea typeface="ＭＳ Ｐゴシック"/>
              </a:rPr>
              <a:t>et al.</a:t>
            </a:r>
            <a:r>
              <a:rPr lang="en-US" sz="2175" spc="-1" dirty="0">
                <a:solidFill>
                  <a:srgbClr val="241679"/>
                </a:solidFill>
                <a:latin typeface="Calibri"/>
                <a:ea typeface="ＭＳ Ｐゴシック"/>
              </a:rPr>
              <a:t>, 2020</a:t>
            </a:r>
            <a:endParaRPr lang="en-US" sz="2175" spc="-1" dirty="0">
              <a:latin typeface="Calibri"/>
            </a:endParaRPr>
          </a:p>
          <a:p>
            <a:pPr>
              <a:lnSpc>
                <a:spcPct val="114000"/>
              </a:lnSpc>
              <a:tabLst>
                <a:tab pos="0" algn="l"/>
              </a:tabLst>
            </a:pPr>
            <a:br>
              <a:rPr sz="1050" dirty="0"/>
            </a:br>
            <a:endParaRPr lang="en-US" sz="1875" spc="-1">
              <a:latin typeface="Calibri"/>
            </a:endParaRPr>
          </a:p>
          <a:p>
            <a:pPr>
              <a:lnSpc>
                <a:spcPct val="114000"/>
              </a:lnSpc>
              <a:tabLst>
                <a:tab pos="0" algn="l"/>
              </a:tabLst>
            </a:pPr>
            <a:endParaRPr lang="en-US" sz="1875" spc="-1">
              <a:latin typeface="Calibri"/>
            </a:endParaRPr>
          </a:p>
          <a:p>
            <a:pPr>
              <a:lnSpc>
                <a:spcPct val="114000"/>
              </a:lnSpc>
              <a:tabLst>
                <a:tab pos="0" algn="l"/>
              </a:tabLst>
            </a:pPr>
            <a:endParaRPr lang="en-US" sz="1875" spc="-1">
              <a:latin typeface="Calibri"/>
            </a:endParaRPr>
          </a:p>
        </p:txBody>
      </p:sp>
      <p:sp>
        <p:nvSpPr>
          <p:cNvPr id="8" name="CustomShape 4">
            <a:extLst>
              <a:ext uri="{FF2B5EF4-FFF2-40B4-BE49-F238E27FC236}">
                <a16:creationId xmlns:a16="http://schemas.microsoft.com/office/drawing/2014/main" id="{315E305A-0D40-4A19-8092-398CE18DC743}"/>
              </a:ext>
            </a:extLst>
          </p:cNvPr>
          <p:cNvSpPr/>
          <p:nvPr/>
        </p:nvSpPr>
        <p:spPr>
          <a:xfrm>
            <a:off x="5025356" y="2406730"/>
            <a:ext cx="2765160" cy="2191454"/>
          </a:xfrm>
          <a:prstGeom prst="rect">
            <a:avLst/>
          </a:prstGeom>
          <a:solidFill>
            <a:schemeClr val="bg1">
              <a:lumMod val="85000"/>
            </a:schemeClr>
          </a:solidFill>
          <a:ln>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endParaRPr lang="en-US" sz="1050" spc="-1">
              <a:latin typeface="Calibri"/>
            </a:endParaRPr>
          </a:p>
          <a:p>
            <a:pPr algn="ctr">
              <a:lnSpc>
                <a:spcPct val="100000"/>
              </a:lnSpc>
            </a:pPr>
            <a:r>
              <a:rPr lang="en-US" sz="1800" spc="-1" dirty="0">
                <a:solidFill>
                  <a:srgbClr val="000000"/>
                </a:solidFill>
                <a:latin typeface="Arial"/>
                <a:ea typeface="ＭＳ Ｐゴシック"/>
              </a:rPr>
              <a:t>EERs are particularly popular in STEM education where tacit understanding of the practice and procedural knowledge are vital (Vincenti, 1990)</a:t>
            </a:r>
            <a:endParaRPr lang="en-US" sz="1800" spc="-1" dirty="0">
              <a:latin typeface="Calibri"/>
            </a:endParaRPr>
          </a:p>
        </p:txBody>
      </p:sp>
      <p:sp>
        <p:nvSpPr>
          <p:cNvPr id="3" name="TextBox 2">
            <a:extLst>
              <a:ext uri="{FF2B5EF4-FFF2-40B4-BE49-F238E27FC236}">
                <a16:creationId xmlns:a16="http://schemas.microsoft.com/office/drawing/2014/main" id="{7AAA458C-3211-12FF-B763-A9843EC70264}"/>
              </a:ext>
            </a:extLst>
          </p:cNvPr>
          <p:cNvSpPr txBox="1"/>
          <p:nvPr/>
        </p:nvSpPr>
        <p:spPr>
          <a:xfrm>
            <a:off x="6817426" y="691140"/>
            <a:ext cx="1672539"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sz="1800" dirty="0">
                <a:cs typeface="Calibri"/>
              </a:rPr>
              <a:t>un-lock.eu</a:t>
            </a:r>
          </a:p>
        </p:txBody>
      </p:sp>
    </p:spTree>
    <p:extLst>
      <p:ext uri="{BB962C8B-B14F-4D97-AF65-F5344CB8AC3E}">
        <p14:creationId xmlns:p14="http://schemas.microsoft.com/office/powerpoint/2010/main" val="787998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60" y="3429000"/>
            <a:ext cx="5293730" cy="1473200"/>
          </a:xfrm>
          <a:prstGeom prst="rect">
            <a:avLst/>
          </a:prstGeom>
          <a:solidFill>
            <a:srgbClr val="B18E5F">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pic>
        <p:nvPicPr>
          <p:cNvPr id="2" name="Picture 2" descr="Text&#10;&#10;Description automatically generated">
            <a:extLst>
              <a:ext uri="{FF2B5EF4-FFF2-40B4-BE49-F238E27FC236}">
                <a16:creationId xmlns:a16="http://schemas.microsoft.com/office/drawing/2014/main" id="{E10E21E3-3539-0185-6508-662CD38CE109}"/>
              </a:ext>
            </a:extLst>
          </p:cNvPr>
          <p:cNvPicPr>
            <a:picLocks noChangeAspect="1"/>
          </p:cNvPicPr>
          <p:nvPr/>
        </p:nvPicPr>
        <p:blipFill rotWithShape="1">
          <a:blip r:embed="rId3"/>
          <a:srcRect l="872" r="2465"/>
          <a:stretch/>
        </p:blipFill>
        <p:spPr>
          <a:xfrm>
            <a:off x="245660" y="241300"/>
            <a:ext cx="5293730" cy="3080544"/>
          </a:xfrm>
          <a:prstGeom prst="rect">
            <a:avLst/>
          </a:prstGeom>
        </p:spPr>
      </p:pic>
      <p:sp>
        <p:nvSpPr>
          <p:cNvPr id="10" name="Rectangle 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2" y="241299"/>
            <a:ext cx="3251710" cy="4660901"/>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3" name="TextBox 2">
            <a:extLst>
              <a:ext uri="{FF2B5EF4-FFF2-40B4-BE49-F238E27FC236}">
                <a16:creationId xmlns:a16="http://schemas.microsoft.com/office/drawing/2014/main" id="{D63399B8-D7DC-1CE0-5C64-BFDBEF542270}"/>
              </a:ext>
            </a:extLst>
          </p:cNvPr>
          <p:cNvSpPr txBox="1"/>
          <p:nvPr/>
        </p:nvSpPr>
        <p:spPr>
          <a:xfrm>
            <a:off x="5721200" y="237111"/>
            <a:ext cx="3240317" cy="4832402"/>
          </a:xfrm>
          <a:prstGeom prst="rect">
            <a:avLst/>
          </a:prstGeom>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nSpc>
                <a:spcPct val="90000"/>
              </a:lnSpc>
              <a:spcAft>
                <a:spcPts val="450"/>
              </a:spcAft>
            </a:pPr>
            <a:r>
              <a:rPr lang="en-US" sz="2400" dirty="0">
                <a:solidFill>
                  <a:srgbClr val="FFFFFF"/>
                </a:solidFill>
              </a:rPr>
              <a:t>1. </a:t>
            </a:r>
            <a:r>
              <a:rPr lang="en-US" sz="2400" dirty="0" err="1">
                <a:solidFill>
                  <a:srgbClr val="FFFFFF"/>
                </a:solidFill>
              </a:rPr>
              <a:t>Werken</a:t>
            </a:r>
            <a:r>
              <a:rPr lang="en-US" sz="2400" dirty="0">
                <a:solidFill>
                  <a:srgbClr val="FFFFFF"/>
                </a:solidFill>
              </a:rPr>
              <a:t> </a:t>
            </a:r>
            <a:r>
              <a:rPr lang="en-US" sz="2400" dirty="0" err="1">
                <a:solidFill>
                  <a:srgbClr val="FFFFFF"/>
                </a:solidFill>
              </a:rPr>
              <a:t>samen</a:t>
            </a:r>
            <a:r>
              <a:rPr lang="en-US" sz="2400" dirty="0">
                <a:solidFill>
                  <a:srgbClr val="FFFFFF"/>
                </a:solidFill>
              </a:rPr>
              <a:t> </a:t>
            </a:r>
            <a:r>
              <a:rPr lang="en-US" sz="2400" dirty="0" err="1">
                <a:solidFill>
                  <a:srgbClr val="FFFFFF"/>
                </a:solidFill>
              </a:rPr>
              <a:t>als</a:t>
            </a:r>
            <a:r>
              <a:rPr lang="en-US" sz="2400" dirty="0">
                <a:solidFill>
                  <a:srgbClr val="FFFFFF"/>
                </a:solidFill>
              </a:rPr>
              <a:t> </a:t>
            </a:r>
            <a:r>
              <a:rPr lang="en-US" sz="2400" dirty="0" err="1">
                <a:solidFill>
                  <a:srgbClr val="FFFFFF"/>
                </a:solidFill>
              </a:rPr>
              <a:t>een</a:t>
            </a:r>
            <a:r>
              <a:rPr lang="en-US" sz="2400" dirty="0">
                <a:solidFill>
                  <a:srgbClr val="FFFFFF"/>
                </a:solidFill>
              </a:rPr>
              <a:t> team</a:t>
            </a:r>
            <a:endParaRPr lang="en-US" sz="2400" dirty="0">
              <a:cs typeface="Calibri"/>
            </a:endParaRPr>
          </a:p>
          <a:p>
            <a:pPr>
              <a:lnSpc>
                <a:spcPct val="90000"/>
              </a:lnSpc>
              <a:spcAft>
                <a:spcPts val="450"/>
              </a:spcAft>
            </a:pPr>
            <a:endParaRPr lang="en-US" sz="2400" dirty="0">
              <a:solidFill>
                <a:srgbClr val="FFFFFF"/>
              </a:solidFill>
            </a:endParaRPr>
          </a:p>
          <a:p>
            <a:pPr>
              <a:lnSpc>
                <a:spcPct val="90000"/>
              </a:lnSpc>
              <a:spcAft>
                <a:spcPts val="450"/>
              </a:spcAft>
            </a:pPr>
            <a:r>
              <a:rPr lang="en-US" sz="2400" dirty="0">
                <a:solidFill>
                  <a:srgbClr val="FFFFFF"/>
                </a:solidFill>
              </a:rPr>
              <a:t>2. </a:t>
            </a:r>
            <a:r>
              <a:rPr lang="en-US" sz="2400" dirty="0" err="1">
                <a:solidFill>
                  <a:srgbClr val="FFFFFF"/>
                </a:solidFill>
              </a:rPr>
              <a:t>Praat</a:t>
            </a:r>
            <a:r>
              <a:rPr lang="en-US" sz="2400" dirty="0">
                <a:solidFill>
                  <a:srgbClr val="FFFFFF"/>
                </a:solidFill>
              </a:rPr>
              <a:t> </a:t>
            </a:r>
            <a:r>
              <a:rPr lang="en-US" sz="2400" dirty="0" err="1">
                <a:solidFill>
                  <a:srgbClr val="FFFFFF"/>
                </a:solidFill>
              </a:rPr>
              <a:t>hardop</a:t>
            </a:r>
            <a:r>
              <a:rPr lang="en-US" sz="2400" dirty="0">
                <a:solidFill>
                  <a:srgbClr val="FFFFFF"/>
                </a:solidFill>
              </a:rPr>
              <a:t>, </a:t>
            </a:r>
            <a:r>
              <a:rPr lang="en-US" sz="2400" dirty="0" err="1">
                <a:solidFill>
                  <a:srgbClr val="FFFFFF"/>
                </a:solidFill>
              </a:rPr>
              <a:t>deel</a:t>
            </a:r>
            <a:r>
              <a:rPr lang="en-US" sz="2400" dirty="0">
                <a:solidFill>
                  <a:srgbClr val="FFFFFF"/>
                </a:solidFill>
              </a:rPr>
              <a:t> je </a:t>
            </a:r>
            <a:r>
              <a:rPr lang="en-US" sz="2400" dirty="0" err="1">
                <a:solidFill>
                  <a:srgbClr val="FFFFFF"/>
                </a:solidFill>
              </a:rPr>
              <a:t>denkstappen</a:t>
            </a:r>
            <a:endParaRPr lang="en-US" sz="2400" dirty="0">
              <a:solidFill>
                <a:srgbClr val="FFFFFF"/>
              </a:solidFill>
              <a:cs typeface="Calibri" panose="020F0502020204030204"/>
            </a:endParaRPr>
          </a:p>
          <a:p>
            <a:pPr>
              <a:lnSpc>
                <a:spcPct val="90000"/>
              </a:lnSpc>
              <a:spcAft>
                <a:spcPts val="450"/>
              </a:spcAft>
            </a:pPr>
            <a:endParaRPr lang="en-US" sz="2400" dirty="0">
              <a:solidFill>
                <a:srgbClr val="FFFFFF"/>
              </a:solidFill>
            </a:endParaRPr>
          </a:p>
          <a:p>
            <a:pPr>
              <a:lnSpc>
                <a:spcPct val="90000"/>
              </a:lnSpc>
              <a:spcAft>
                <a:spcPts val="450"/>
              </a:spcAft>
            </a:pPr>
            <a:r>
              <a:rPr lang="en-US" sz="2400" dirty="0">
                <a:solidFill>
                  <a:srgbClr val="FFFFFF"/>
                </a:solidFill>
              </a:rPr>
              <a:t>3. </a:t>
            </a:r>
            <a:r>
              <a:rPr lang="en-US" sz="2400" dirty="0" err="1">
                <a:solidFill>
                  <a:srgbClr val="FFFFFF"/>
                </a:solidFill>
              </a:rPr>
              <a:t>Volg</a:t>
            </a:r>
            <a:r>
              <a:rPr lang="en-US" sz="2400" dirty="0">
                <a:solidFill>
                  <a:srgbClr val="FFFFFF"/>
                </a:solidFill>
              </a:rPr>
              <a:t> de </a:t>
            </a:r>
            <a:r>
              <a:rPr lang="en-US" sz="2400" dirty="0" err="1">
                <a:solidFill>
                  <a:srgbClr val="FFFFFF"/>
                </a:solidFill>
              </a:rPr>
              <a:t>aanwijzingen</a:t>
            </a:r>
            <a:r>
              <a:rPr lang="en-US" sz="2400" dirty="0">
                <a:solidFill>
                  <a:srgbClr val="FFFFFF"/>
                </a:solidFill>
              </a:rPr>
              <a:t> </a:t>
            </a:r>
            <a:r>
              <a:rPr lang="en-US" sz="2400" dirty="0" err="1">
                <a:solidFill>
                  <a:srgbClr val="FFFFFF"/>
                </a:solidFill>
              </a:rPr>
              <a:t>en</a:t>
            </a:r>
            <a:r>
              <a:rPr lang="en-US" sz="2400" dirty="0">
                <a:solidFill>
                  <a:srgbClr val="FFFFFF"/>
                </a:solidFill>
              </a:rPr>
              <a:t> tips die de </a:t>
            </a:r>
            <a:r>
              <a:rPr lang="en-US" sz="2400" dirty="0" err="1">
                <a:solidFill>
                  <a:srgbClr val="FFFFFF"/>
                </a:solidFill>
              </a:rPr>
              <a:t>puzzels</a:t>
            </a:r>
            <a:r>
              <a:rPr lang="en-US" sz="2400" dirty="0">
                <a:solidFill>
                  <a:srgbClr val="FFFFFF"/>
                </a:solidFill>
              </a:rPr>
              <a:t> </a:t>
            </a:r>
            <a:r>
              <a:rPr lang="en-US" sz="2400" dirty="0" err="1">
                <a:solidFill>
                  <a:srgbClr val="FFFFFF"/>
                </a:solidFill>
              </a:rPr>
              <a:t>geven</a:t>
            </a:r>
            <a:endParaRPr lang="en-US" sz="2400" dirty="0">
              <a:solidFill>
                <a:srgbClr val="FFFFFF"/>
              </a:solidFill>
              <a:cs typeface="Calibri" panose="020F0502020204030204"/>
            </a:endParaRPr>
          </a:p>
          <a:p>
            <a:pPr>
              <a:lnSpc>
                <a:spcPct val="90000"/>
              </a:lnSpc>
              <a:spcAft>
                <a:spcPts val="450"/>
              </a:spcAft>
            </a:pPr>
            <a:endParaRPr lang="en-US" sz="2400" dirty="0">
              <a:solidFill>
                <a:srgbClr val="FFFFFF"/>
              </a:solidFill>
            </a:endParaRPr>
          </a:p>
          <a:p>
            <a:pPr>
              <a:lnSpc>
                <a:spcPct val="90000"/>
              </a:lnSpc>
              <a:spcAft>
                <a:spcPts val="450"/>
              </a:spcAft>
            </a:pPr>
            <a:r>
              <a:rPr lang="en-US" sz="2400" dirty="0">
                <a:solidFill>
                  <a:srgbClr val="FFFFFF"/>
                </a:solidFill>
              </a:rPr>
              <a:t>4. </a:t>
            </a:r>
            <a:r>
              <a:rPr lang="en-US" sz="2400" dirty="0" err="1">
                <a:solidFill>
                  <a:srgbClr val="FFFFFF"/>
                </a:solidFill>
              </a:rPr>
              <a:t>Niks</a:t>
            </a:r>
            <a:r>
              <a:rPr lang="en-US" sz="2400" dirty="0">
                <a:solidFill>
                  <a:srgbClr val="FFFFFF"/>
                </a:solidFill>
              </a:rPr>
              <a:t> </a:t>
            </a:r>
            <a:r>
              <a:rPr lang="en-US" sz="2400" dirty="0" err="1">
                <a:solidFill>
                  <a:srgbClr val="FFFFFF"/>
                </a:solidFill>
              </a:rPr>
              <a:t>hoeft</a:t>
            </a:r>
            <a:r>
              <a:rPr lang="en-US" sz="2400" dirty="0">
                <a:solidFill>
                  <a:srgbClr val="FFFFFF"/>
                </a:solidFill>
              </a:rPr>
              <a:t> </a:t>
            </a:r>
            <a:r>
              <a:rPr lang="en-US" sz="2400" dirty="0" err="1">
                <a:solidFill>
                  <a:srgbClr val="FFFFFF"/>
                </a:solidFill>
              </a:rPr>
              <a:t>kapot</a:t>
            </a:r>
            <a:r>
              <a:rPr lang="en-US" sz="2400" dirty="0">
                <a:solidFill>
                  <a:srgbClr val="FFFFFF"/>
                </a:solidFill>
              </a:rPr>
              <a:t> of </a:t>
            </a:r>
            <a:r>
              <a:rPr lang="en-US" sz="2400" dirty="0" err="1">
                <a:solidFill>
                  <a:srgbClr val="FFFFFF"/>
                </a:solidFill>
              </a:rPr>
              <a:t>geforceerd</a:t>
            </a:r>
            <a:r>
              <a:rPr lang="en-US" sz="2400" dirty="0">
                <a:solidFill>
                  <a:srgbClr val="FFFFFF"/>
                </a:solidFill>
              </a:rPr>
              <a:t> </a:t>
            </a:r>
            <a:r>
              <a:rPr lang="en-US" sz="2400" dirty="0" err="1">
                <a:solidFill>
                  <a:srgbClr val="FFFFFF"/>
                </a:solidFill>
              </a:rPr>
              <a:t>worden</a:t>
            </a:r>
            <a:endParaRPr lang="en-US" sz="2400" dirty="0">
              <a:solidFill>
                <a:srgbClr val="FFFFFF"/>
              </a:solidFill>
              <a:cs typeface="Calibri" panose="020F0502020204030204"/>
            </a:endParaRPr>
          </a:p>
        </p:txBody>
      </p:sp>
      <p:sp>
        <p:nvSpPr>
          <p:cNvPr id="4" name="TextBox 3">
            <a:extLst>
              <a:ext uri="{FF2B5EF4-FFF2-40B4-BE49-F238E27FC236}">
                <a16:creationId xmlns:a16="http://schemas.microsoft.com/office/drawing/2014/main" id="{E6288B05-B5C3-18CF-A8C0-5C58D034E4CD}"/>
              </a:ext>
            </a:extLst>
          </p:cNvPr>
          <p:cNvSpPr txBox="1"/>
          <p:nvPr/>
        </p:nvSpPr>
        <p:spPr>
          <a:xfrm>
            <a:off x="685800" y="3593433"/>
            <a:ext cx="4463716" cy="11772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2400" dirty="0" err="1">
                <a:solidFill>
                  <a:srgbClr val="FFFFFF"/>
                </a:solidFill>
              </a:rPr>
              <a:t>Vullen</a:t>
            </a:r>
            <a:r>
              <a:rPr lang="en-US" sz="2400" dirty="0">
                <a:solidFill>
                  <a:srgbClr val="FFFFFF"/>
                </a:solidFill>
              </a:rPr>
              <a:t> alle </a:t>
            </a:r>
            <a:r>
              <a:rPr lang="en-US" sz="2400" dirty="0" err="1">
                <a:solidFill>
                  <a:srgbClr val="FFFFFF"/>
                </a:solidFill>
              </a:rPr>
              <a:t>oplossing</a:t>
            </a:r>
            <a:r>
              <a:rPr lang="en-US" sz="2400" dirty="0">
                <a:solidFill>
                  <a:srgbClr val="FFFFFF"/>
                </a:solidFill>
              </a:rPr>
              <a:t> in op het </a:t>
            </a:r>
            <a:r>
              <a:rPr lang="en-US" sz="2400" dirty="0" err="1">
                <a:solidFill>
                  <a:srgbClr val="FFFFFF"/>
                </a:solidFill>
              </a:rPr>
              <a:t>forumlier</a:t>
            </a:r>
            <a:r>
              <a:rPr lang="en-US" sz="2400" dirty="0">
                <a:solidFill>
                  <a:srgbClr val="FFFFFF"/>
                </a:solidFill>
              </a:rPr>
              <a:t> om de </a:t>
            </a:r>
            <a:r>
              <a:rPr lang="en-US" sz="2400" dirty="0" err="1">
                <a:solidFill>
                  <a:srgbClr val="FFFFFF"/>
                </a:solidFill>
              </a:rPr>
              <a:t>geheimen</a:t>
            </a:r>
            <a:r>
              <a:rPr lang="en-US" sz="2400" dirty="0">
                <a:solidFill>
                  <a:srgbClr val="FFFFFF"/>
                </a:solidFill>
              </a:rPr>
              <a:t> code </a:t>
            </a:r>
            <a:r>
              <a:rPr lang="en-US" sz="2400" dirty="0" err="1">
                <a:solidFill>
                  <a:srgbClr val="FFFFFF"/>
                </a:solidFill>
              </a:rPr>
              <a:t>te</a:t>
            </a:r>
            <a:r>
              <a:rPr lang="en-US" sz="2400" dirty="0">
                <a:solidFill>
                  <a:srgbClr val="FFFFFF"/>
                </a:solidFill>
              </a:rPr>
              <a:t> </a:t>
            </a:r>
            <a:r>
              <a:rPr lang="en-US" sz="2400" dirty="0" err="1">
                <a:solidFill>
                  <a:srgbClr val="FFFFFF"/>
                </a:solidFill>
              </a:rPr>
              <a:t>vinden</a:t>
            </a:r>
            <a:r>
              <a:rPr lang="en-US" sz="2400" dirty="0">
                <a:solidFill>
                  <a:srgbClr val="FFFFFF"/>
                </a:solidFill>
              </a:rPr>
              <a:t>!</a:t>
            </a:r>
            <a:endParaRPr lang="en-US" sz="2400" dirty="0">
              <a:cs typeface="Calibri" panose="020F0502020204030204"/>
            </a:endParaRPr>
          </a:p>
        </p:txBody>
      </p:sp>
    </p:spTree>
    <p:extLst>
      <p:ext uri="{BB962C8B-B14F-4D97-AF65-F5344CB8AC3E}">
        <p14:creationId xmlns:p14="http://schemas.microsoft.com/office/powerpoint/2010/main" val="2811736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8DAAB828-02C8-4111-AC14-FF5ACEDDF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601" y="0"/>
            <a:ext cx="6598466" cy="5143500"/>
          </a:xfrm>
          <a:custGeom>
            <a:avLst/>
            <a:gdLst>
              <a:gd name="connsiteX0" fmla="*/ 1951386 w 8751613"/>
              <a:gd name="connsiteY0" fmla="*/ 0 h 6858000"/>
              <a:gd name="connsiteX1" fmla="*/ 6808636 w 8751613"/>
              <a:gd name="connsiteY1" fmla="*/ 0 h 6858000"/>
              <a:gd name="connsiteX2" fmla="*/ 6972292 w 8751613"/>
              <a:gd name="connsiteY2" fmla="*/ 272824 h 6858000"/>
              <a:gd name="connsiteX3" fmla="*/ 8684358 w 8751613"/>
              <a:gd name="connsiteY3" fmla="*/ 3126935 h 6858000"/>
              <a:gd name="connsiteX4" fmla="*/ 8684358 w 8751613"/>
              <a:gd name="connsiteY4" fmla="*/ 3731065 h 6858000"/>
              <a:gd name="connsiteX5" fmla="*/ 6813619 w 8751613"/>
              <a:gd name="connsiteY5" fmla="*/ 6849692 h 6858000"/>
              <a:gd name="connsiteX6" fmla="*/ 6808636 w 8751613"/>
              <a:gd name="connsiteY6" fmla="*/ 6858000 h 6858000"/>
              <a:gd name="connsiteX7" fmla="*/ 1951386 w 8751613"/>
              <a:gd name="connsiteY7" fmla="*/ 6858000 h 6858000"/>
              <a:gd name="connsiteX8" fmla="*/ 1787729 w 8751613"/>
              <a:gd name="connsiteY8" fmla="*/ 6585176 h 6858000"/>
              <a:gd name="connsiteX9" fmla="*/ 75663 w 8751613"/>
              <a:gd name="connsiteY9" fmla="*/ 3731065 h 6858000"/>
              <a:gd name="connsiteX10" fmla="*/ 75663 w 8751613"/>
              <a:gd name="connsiteY10" fmla="*/ 3126935 h 6858000"/>
              <a:gd name="connsiteX11" fmla="*/ 1946402 w 8751613"/>
              <a:gd name="connsiteY11" fmla="*/ 83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51613" h="6858000">
                <a:moveTo>
                  <a:pt x="1951386" y="0"/>
                </a:moveTo>
                <a:lnTo>
                  <a:pt x="6808636" y="0"/>
                </a:lnTo>
                <a:lnTo>
                  <a:pt x="6972292" y="272824"/>
                </a:lnTo>
                <a:cubicBezTo>
                  <a:pt x="8684358" y="3126935"/>
                  <a:pt x="8684358" y="3126935"/>
                  <a:pt x="8684358" y="3126935"/>
                </a:cubicBezTo>
                <a:cubicBezTo>
                  <a:pt x="8774032" y="3299544"/>
                  <a:pt x="8774032" y="3558457"/>
                  <a:pt x="8684358" y="3731065"/>
                </a:cubicBezTo>
                <a:cubicBezTo>
                  <a:pt x="7154297" y="6281764"/>
                  <a:pt x="6867411" y="6760019"/>
                  <a:pt x="6813619" y="6849692"/>
                </a:cubicBezTo>
                <a:lnTo>
                  <a:pt x="6808636" y="6858000"/>
                </a:lnTo>
                <a:lnTo>
                  <a:pt x="1951386" y="6858000"/>
                </a:lnTo>
                <a:lnTo>
                  <a:pt x="1787729" y="6585176"/>
                </a:lnTo>
                <a:cubicBezTo>
                  <a:pt x="75663" y="3731065"/>
                  <a:pt x="75663" y="3731065"/>
                  <a:pt x="75663" y="3731065"/>
                </a:cubicBezTo>
                <a:cubicBezTo>
                  <a:pt x="-25220" y="3558457"/>
                  <a:pt x="-25220" y="3299544"/>
                  <a:pt x="75663" y="3126935"/>
                </a:cubicBezTo>
                <a:cubicBezTo>
                  <a:pt x="1605724" y="576237"/>
                  <a:pt x="1892611" y="97981"/>
                  <a:pt x="1946402" y="830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pic>
        <p:nvPicPr>
          <p:cNvPr id="2" name="Picture 2" descr="A picture containing text, clock&#10;&#10;Description automatically generated">
            <a:extLst>
              <a:ext uri="{FF2B5EF4-FFF2-40B4-BE49-F238E27FC236}">
                <a16:creationId xmlns:a16="http://schemas.microsoft.com/office/drawing/2014/main" id="{9E157128-993A-B794-6DB0-A9C53B1F798D}"/>
              </a:ext>
            </a:extLst>
          </p:cNvPr>
          <p:cNvPicPr>
            <a:picLocks noChangeAspect="1"/>
          </p:cNvPicPr>
          <p:nvPr/>
        </p:nvPicPr>
        <p:blipFill>
          <a:blip r:embed="rId2"/>
          <a:stretch>
            <a:fillRect/>
          </a:stretch>
        </p:blipFill>
        <p:spPr>
          <a:xfrm>
            <a:off x="2061681" y="834220"/>
            <a:ext cx="3475061" cy="3475061"/>
          </a:xfrm>
          <a:prstGeom prst="rect">
            <a:avLst/>
          </a:prstGeom>
        </p:spPr>
      </p:pic>
      <p:grpSp>
        <p:nvGrpSpPr>
          <p:cNvPr id="9" name="Group 8">
            <a:extLst>
              <a:ext uri="{FF2B5EF4-FFF2-40B4-BE49-F238E27FC236}">
                <a16:creationId xmlns:a16="http://schemas.microsoft.com/office/drawing/2014/main" id="{C32D4553-E775-4F16-9A6F-FED8D166A5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870421" y="806391"/>
            <a:ext cx="1171700" cy="879730"/>
            <a:chOff x="9160561" y="1000124"/>
            <a:chExt cx="1562267" cy="1172973"/>
          </a:xfrm>
        </p:grpSpPr>
        <p:sp>
          <p:nvSpPr>
            <p:cNvPr id="10"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68580" tIns="34290" rIns="68580" bIns="34290" numCol="1" anchor="t" anchorCtr="0" compatLnSpc="1">
              <a:prstTxWarp prst="textNoShape">
                <a:avLst/>
              </a:prstTxWarp>
            </a:bodyPr>
            <a:lstStyle/>
            <a:p>
              <a:endParaRPr lang="en-US" sz="1050"/>
            </a:p>
          </p:txBody>
        </p:sp>
        <p:sp>
          <p:nvSpPr>
            <p:cNvPr id="11"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68580" tIns="34290" rIns="68580" bIns="34290" numCol="1" anchor="t" anchorCtr="0" compatLnSpc="1">
              <a:prstTxWarp prst="textNoShape">
                <a:avLst/>
              </a:prstTxWarp>
            </a:bodyPr>
            <a:lstStyle/>
            <a:p>
              <a:endParaRPr lang="en-US" sz="1050"/>
            </a:p>
          </p:txBody>
        </p:sp>
      </p:grpSp>
    </p:spTree>
    <p:extLst>
      <p:ext uri="{BB962C8B-B14F-4D97-AF65-F5344CB8AC3E}">
        <p14:creationId xmlns:p14="http://schemas.microsoft.com/office/powerpoint/2010/main" val="2363834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440A548-C0D4-4418-940E-EDC2F1D9A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Rectangle 9">
            <a:extLst>
              <a:ext uri="{FF2B5EF4-FFF2-40B4-BE49-F238E27FC236}">
                <a16:creationId xmlns:a16="http://schemas.microsoft.com/office/drawing/2014/main" id="{E708B267-8CD2-4684-A57B-9F1070769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9" y="0"/>
            <a:ext cx="9143771"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2" name="Group 11">
            <a:extLst>
              <a:ext uri="{FF2B5EF4-FFF2-40B4-BE49-F238E27FC236}">
                <a16:creationId xmlns:a16="http://schemas.microsoft.com/office/drawing/2014/main" id="{41E5AB36-9328-47E9-95AD-E38AC1C0E1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9" y="-277"/>
            <a:ext cx="4568256" cy="5143500"/>
            <a:chOff x="305" y="-369"/>
            <a:chExt cx="6091008" cy="6858000"/>
          </a:xfrm>
        </p:grpSpPr>
        <p:sp>
          <p:nvSpPr>
            <p:cNvPr id="13" name="Freeform: Shape 12">
              <a:extLst>
                <a:ext uri="{FF2B5EF4-FFF2-40B4-BE49-F238E27FC236}">
                  <a16:creationId xmlns:a16="http://schemas.microsoft.com/office/drawing/2014/main" id="{4532450F-A219-4BF5-88FA-A47084237C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9"/>
              <a:ext cx="6057007" cy="6858000"/>
            </a:xfrm>
            <a:custGeom>
              <a:avLst/>
              <a:gdLst>
                <a:gd name="connsiteX0" fmla="*/ 1423825 w 6057007"/>
                <a:gd name="connsiteY0" fmla="*/ 0 h 6858000"/>
                <a:gd name="connsiteX1" fmla="*/ 4262456 w 6057007"/>
                <a:gd name="connsiteY1" fmla="*/ 0 h 6858000"/>
                <a:gd name="connsiteX2" fmla="*/ 4371584 w 6057007"/>
                <a:gd name="connsiteY2" fmla="*/ 79625 h 6858000"/>
                <a:gd name="connsiteX3" fmla="*/ 5400299 w 6057007"/>
                <a:gd name="connsiteY3" fmla="*/ 1779691 h 6858000"/>
                <a:gd name="connsiteX4" fmla="*/ 5961759 w 6057007"/>
                <a:gd name="connsiteY4" fmla="*/ 4554903 h 6858000"/>
                <a:gd name="connsiteX5" fmla="*/ 4326541 w 6057007"/>
                <a:gd name="connsiteY5" fmla="*/ 6729688 h 6858000"/>
                <a:gd name="connsiteX6" fmla="*/ 4109121 w 6057007"/>
                <a:gd name="connsiteY6" fmla="*/ 6858000 h 6858000"/>
                <a:gd name="connsiteX7" fmla="*/ 1145358 w 6057007"/>
                <a:gd name="connsiteY7" fmla="*/ 6858000 h 6858000"/>
                <a:gd name="connsiteX8" fmla="*/ 1143587 w 6057007"/>
                <a:gd name="connsiteY8" fmla="*/ 6856705 h 6858000"/>
                <a:gd name="connsiteX9" fmla="*/ 162579 w 6057007"/>
                <a:gd name="connsiteY9" fmla="*/ 6240990 h 6858000"/>
                <a:gd name="connsiteX10" fmla="*/ 0 w 6057007"/>
                <a:gd name="connsiteY10" fmla="*/ 6125553 h 6858000"/>
                <a:gd name="connsiteX11" fmla="*/ 0 w 6057007"/>
                <a:gd name="connsiteY11" fmla="*/ 4670879 h 6858000"/>
                <a:gd name="connsiteX12" fmla="*/ 38388 w 6057007"/>
                <a:gd name="connsiteY12" fmla="*/ 4778792 h 6858000"/>
                <a:gd name="connsiteX13" fmla="*/ 155449 w 6057007"/>
                <a:gd name="connsiteY13" fmla="*/ 5029879 h 6858000"/>
                <a:gd name="connsiteX14" fmla="*/ 411802 w 6057007"/>
                <a:gd name="connsiteY14" fmla="*/ 5399531 h 6858000"/>
                <a:gd name="connsiteX15" fmla="*/ 806388 w 6057007"/>
                <a:gd name="connsiteY15" fmla="*/ 5659633 h 6858000"/>
                <a:gd name="connsiteX16" fmla="*/ 1801512 w 6057007"/>
                <a:gd name="connsiteY16" fmla="*/ 6314010 h 6858000"/>
                <a:gd name="connsiteX17" fmla="*/ 2653483 w 6057007"/>
                <a:gd name="connsiteY17" fmla="*/ 6529898 h 6858000"/>
                <a:gd name="connsiteX18" fmla="*/ 3666486 w 6057007"/>
                <a:gd name="connsiteY18" fmla="*/ 6190615 h 6858000"/>
                <a:gd name="connsiteX19" fmla="*/ 4658657 w 6057007"/>
                <a:gd name="connsiteY19" fmla="*/ 5428179 h 6858000"/>
                <a:gd name="connsiteX20" fmla="*/ 5222967 w 6057007"/>
                <a:gd name="connsiteY20" fmla="*/ 4356944 h 6858000"/>
                <a:gd name="connsiteX21" fmla="*/ 4724795 w 6057007"/>
                <a:gd name="connsiteY21" fmla="*/ 2210416 h 6858000"/>
                <a:gd name="connsiteX22" fmla="*/ 4473185 w 6057007"/>
                <a:gd name="connsiteY22" fmla="*/ 1691554 h 6858000"/>
                <a:gd name="connsiteX23" fmla="*/ 4046677 w 6057007"/>
                <a:gd name="connsiteY23" fmla="*/ 911781 h 6858000"/>
                <a:gd name="connsiteX24" fmla="*/ 3555564 w 6057007"/>
                <a:gd name="connsiteY24" fmla="*/ 585888 h 6858000"/>
                <a:gd name="connsiteX25" fmla="*/ 2405914 w 6057007"/>
                <a:gd name="connsiteY25" fmla="*/ 536282 h 6858000"/>
                <a:gd name="connsiteX26" fmla="*/ 1345719 w 6057007"/>
                <a:gd name="connsiteY26" fmla="*/ 957619 h 6858000"/>
                <a:gd name="connsiteX27" fmla="*/ 73341 w 6057007"/>
                <a:gd name="connsiteY27" fmla="*/ 2571698 h 6858000"/>
                <a:gd name="connsiteX28" fmla="*/ 0 w 6057007"/>
                <a:gd name="connsiteY28" fmla="*/ 2803810 h 6858000"/>
                <a:gd name="connsiteX29" fmla="*/ 0 w 6057007"/>
                <a:gd name="connsiteY29" fmla="*/ 1147591 h 6858000"/>
                <a:gd name="connsiteX30" fmla="*/ 142706 w 6057007"/>
                <a:gd name="connsiteY30" fmla="*/ 968763 h 6858000"/>
                <a:gd name="connsiteX31" fmla="*/ 971831 w 6057007"/>
                <a:gd name="connsiteY31" fmla="*/ 249890 h 6858000"/>
                <a:gd name="connsiteX32" fmla="*/ 1288677 w 6057007"/>
                <a:gd name="connsiteY32" fmla="*/ 658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057007" h="6858000">
                  <a:moveTo>
                    <a:pt x="1423825" y="0"/>
                  </a:moveTo>
                  <a:lnTo>
                    <a:pt x="4262456" y="0"/>
                  </a:lnTo>
                  <a:lnTo>
                    <a:pt x="4371584" y="79625"/>
                  </a:lnTo>
                  <a:cubicBezTo>
                    <a:pt x="4860533" y="476670"/>
                    <a:pt x="5063885" y="1132812"/>
                    <a:pt x="5400299" y="1779691"/>
                  </a:cubicBezTo>
                  <a:cubicBezTo>
                    <a:pt x="5848849" y="2642194"/>
                    <a:pt x="6244956" y="3497996"/>
                    <a:pt x="5961759" y="4554903"/>
                  </a:cubicBezTo>
                  <a:cubicBezTo>
                    <a:pt x="5691575" y="5563242"/>
                    <a:pt x="5092427" y="6238887"/>
                    <a:pt x="4326541" y="6729688"/>
                  </a:cubicBezTo>
                  <a:lnTo>
                    <a:pt x="4109121" y="6858000"/>
                  </a:lnTo>
                  <a:lnTo>
                    <a:pt x="1145358" y="6858000"/>
                  </a:lnTo>
                  <a:lnTo>
                    <a:pt x="1143587" y="6856705"/>
                  </a:lnTo>
                  <a:cubicBezTo>
                    <a:pt x="699546" y="6541440"/>
                    <a:pt x="399287" y="6392433"/>
                    <a:pt x="162579" y="6240990"/>
                  </a:cubicBezTo>
                  <a:lnTo>
                    <a:pt x="0" y="6125553"/>
                  </a:lnTo>
                  <a:lnTo>
                    <a:pt x="0" y="4670879"/>
                  </a:lnTo>
                  <a:lnTo>
                    <a:pt x="38388" y="4778792"/>
                  </a:lnTo>
                  <a:cubicBezTo>
                    <a:pt x="72793" y="4862402"/>
                    <a:pt x="111802" y="4945953"/>
                    <a:pt x="155449" y="5029879"/>
                  </a:cubicBezTo>
                  <a:cubicBezTo>
                    <a:pt x="273464" y="5256810"/>
                    <a:pt x="351295" y="5344113"/>
                    <a:pt x="411802" y="5399531"/>
                  </a:cubicBezTo>
                  <a:cubicBezTo>
                    <a:pt x="500065" y="5480405"/>
                    <a:pt x="628514" y="5555615"/>
                    <a:pt x="806388" y="5659633"/>
                  </a:cubicBezTo>
                  <a:cubicBezTo>
                    <a:pt x="1044358" y="5798926"/>
                    <a:pt x="1370396" y="5989780"/>
                    <a:pt x="1801512" y="6314010"/>
                  </a:cubicBezTo>
                  <a:cubicBezTo>
                    <a:pt x="2037213" y="6491324"/>
                    <a:pt x="2315885" y="6561958"/>
                    <a:pt x="2653483" y="6529898"/>
                  </a:cubicBezTo>
                  <a:cubicBezTo>
                    <a:pt x="2962383" y="6500529"/>
                    <a:pt x="3312661" y="6383221"/>
                    <a:pt x="3666486" y="6190615"/>
                  </a:cubicBezTo>
                  <a:cubicBezTo>
                    <a:pt x="4083218" y="5963697"/>
                    <a:pt x="4407642" y="5714350"/>
                    <a:pt x="4658657" y="5428179"/>
                  </a:cubicBezTo>
                  <a:cubicBezTo>
                    <a:pt x="4927319" y="5121947"/>
                    <a:pt x="5111907" y="4771422"/>
                    <a:pt x="5222967" y="4356944"/>
                  </a:cubicBezTo>
                  <a:cubicBezTo>
                    <a:pt x="5418167" y="3628447"/>
                    <a:pt x="5139747" y="3007703"/>
                    <a:pt x="4724795" y="2210416"/>
                  </a:cubicBezTo>
                  <a:cubicBezTo>
                    <a:pt x="4631776" y="2031551"/>
                    <a:pt x="4551122" y="1858737"/>
                    <a:pt x="4473185" y="1691554"/>
                  </a:cubicBezTo>
                  <a:cubicBezTo>
                    <a:pt x="4326842" y="1377756"/>
                    <a:pt x="4200559" y="1106810"/>
                    <a:pt x="4046677" y="911781"/>
                  </a:cubicBezTo>
                  <a:cubicBezTo>
                    <a:pt x="3910561" y="739097"/>
                    <a:pt x="3763658" y="641647"/>
                    <a:pt x="3555564" y="585888"/>
                  </a:cubicBezTo>
                  <a:cubicBezTo>
                    <a:pt x="3178534" y="484863"/>
                    <a:pt x="2791842" y="468166"/>
                    <a:pt x="2405914" y="536282"/>
                  </a:cubicBezTo>
                  <a:cubicBezTo>
                    <a:pt x="2032757" y="602054"/>
                    <a:pt x="1676044" y="743871"/>
                    <a:pt x="1345719" y="957619"/>
                  </a:cubicBezTo>
                  <a:cubicBezTo>
                    <a:pt x="762775" y="1334788"/>
                    <a:pt x="318714" y="1900690"/>
                    <a:pt x="73341" y="2571698"/>
                  </a:cubicBezTo>
                  <a:lnTo>
                    <a:pt x="0" y="2803810"/>
                  </a:lnTo>
                  <a:lnTo>
                    <a:pt x="0" y="1147591"/>
                  </a:lnTo>
                  <a:lnTo>
                    <a:pt x="142706" y="968763"/>
                  </a:lnTo>
                  <a:cubicBezTo>
                    <a:pt x="388539" y="688063"/>
                    <a:pt x="668237" y="446316"/>
                    <a:pt x="971831" y="249890"/>
                  </a:cubicBezTo>
                  <a:cubicBezTo>
                    <a:pt x="1074829" y="183240"/>
                    <a:pt x="1180574" y="121805"/>
                    <a:pt x="1288677" y="6583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Freeform: Shape 13">
              <a:extLst>
                <a:ext uri="{FF2B5EF4-FFF2-40B4-BE49-F238E27FC236}">
                  <a16:creationId xmlns:a16="http://schemas.microsoft.com/office/drawing/2014/main" id="{035AC662-4000-411A-9E33-6A4B6C0FCB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9"/>
              <a:ext cx="6091008" cy="6858000"/>
            </a:xfrm>
            <a:custGeom>
              <a:avLst/>
              <a:gdLst>
                <a:gd name="connsiteX0" fmla="*/ 0 w 6091008"/>
                <a:gd name="connsiteY0" fmla="*/ 5476844 h 6858000"/>
                <a:gd name="connsiteX1" fmla="*/ 15220 w 6091008"/>
                <a:gd name="connsiteY1" fmla="*/ 5501668 h 6858000"/>
                <a:gd name="connsiteX2" fmla="*/ 198940 w 6091008"/>
                <a:gd name="connsiteY2" fmla="*/ 5717964 h 6858000"/>
                <a:gd name="connsiteX3" fmla="*/ 251499 w 6091008"/>
                <a:gd name="connsiteY3" fmla="*/ 5763842 h 6858000"/>
                <a:gd name="connsiteX4" fmla="*/ 308460 w 6091008"/>
                <a:gd name="connsiteY4" fmla="*/ 5806337 h 6858000"/>
                <a:gd name="connsiteX5" fmla="*/ 368305 w 6091008"/>
                <a:gd name="connsiteY5" fmla="*/ 5847248 h 6858000"/>
                <a:gd name="connsiteX6" fmla="*/ 430451 w 6091008"/>
                <a:gd name="connsiteY6" fmla="*/ 5887305 h 6858000"/>
                <a:gd name="connsiteX7" fmla="*/ 975811 w 6091008"/>
                <a:gd name="connsiteY7" fmla="*/ 6205653 h 6858000"/>
                <a:gd name="connsiteX8" fmla="*/ 1510250 w 6091008"/>
                <a:gd name="connsiteY8" fmla="*/ 6575390 h 6858000"/>
                <a:gd name="connsiteX9" fmla="*/ 2002437 w 6091008"/>
                <a:gd name="connsiteY9" fmla="*/ 6825029 h 6858000"/>
                <a:gd name="connsiteX10" fmla="*/ 2137670 w 6091008"/>
                <a:gd name="connsiteY10" fmla="*/ 6856874 h 6858000"/>
                <a:gd name="connsiteX11" fmla="*/ 2145778 w 6091008"/>
                <a:gd name="connsiteY11" fmla="*/ 6858000 h 6858000"/>
                <a:gd name="connsiteX12" fmla="*/ 1098858 w 6091008"/>
                <a:gd name="connsiteY12" fmla="*/ 6858000 h 6858000"/>
                <a:gd name="connsiteX13" fmla="*/ 1004166 w 6091008"/>
                <a:gd name="connsiteY13" fmla="*/ 6786858 h 6858000"/>
                <a:gd name="connsiteX14" fmla="*/ 751974 w 6091008"/>
                <a:gd name="connsiteY14" fmla="*/ 6608169 h 6858000"/>
                <a:gd name="connsiteX15" fmla="*/ 623305 w 6091008"/>
                <a:gd name="connsiteY15" fmla="*/ 6522172 h 6858000"/>
                <a:gd name="connsiteX16" fmla="*/ 492346 w 6091008"/>
                <a:gd name="connsiteY16" fmla="*/ 6437477 h 6858000"/>
                <a:gd name="connsiteX17" fmla="*/ 358536 w 6091008"/>
                <a:gd name="connsiteY17" fmla="*/ 6352312 h 6858000"/>
                <a:gd name="connsiteX18" fmla="*/ 290710 w 6091008"/>
                <a:gd name="connsiteY18" fmla="*/ 6308820 h 6858000"/>
                <a:gd name="connsiteX19" fmla="*/ 221792 w 6091008"/>
                <a:gd name="connsiteY19" fmla="*/ 6263122 h 6858000"/>
                <a:gd name="connsiteX20" fmla="*/ 152460 w 6091008"/>
                <a:gd name="connsiteY20" fmla="*/ 6215106 h 6858000"/>
                <a:gd name="connsiteX21" fmla="*/ 83055 w 6091008"/>
                <a:gd name="connsiteY21" fmla="*/ 6163978 h 6858000"/>
                <a:gd name="connsiteX22" fmla="*/ 14161 w 6091008"/>
                <a:gd name="connsiteY22" fmla="*/ 6109014 h 6858000"/>
                <a:gd name="connsiteX23" fmla="*/ 0 w 6091008"/>
                <a:gd name="connsiteY23" fmla="*/ 6096195 h 6858000"/>
                <a:gd name="connsiteX24" fmla="*/ 3707444 w 6091008"/>
                <a:gd name="connsiteY24" fmla="*/ 0 h 6858000"/>
                <a:gd name="connsiteX25" fmla="*/ 4265528 w 6091008"/>
                <a:gd name="connsiteY25" fmla="*/ 0 h 6858000"/>
                <a:gd name="connsiteX26" fmla="*/ 4291472 w 6091008"/>
                <a:gd name="connsiteY26" fmla="*/ 15596 h 6858000"/>
                <a:gd name="connsiteX27" fmla="*/ 4431124 w 6091008"/>
                <a:gd name="connsiteY27" fmla="*/ 119052 h 6858000"/>
                <a:gd name="connsiteX28" fmla="*/ 4899570 w 6091008"/>
                <a:gd name="connsiteY28" fmla="*/ 643769 h 6858000"/>
                <a:gd name="connsiteX29" fmla="*/ 5247925 w 6091008"/>
                <a:gd name="connsiteY29" fmla="*/ 1232134 h 6858000"/>
                <a:gd name="connsiteX30" fmla="*/ 5401234 w 6091008"/>
                <a:gd name="connsiteY30" fmla="*/ 1518442 h 6858000"/>
                <a:gd name="connsiteX31" fmla="*/ 5480921 w 6091008"/>
                <a:gd name="connsiteY31" fmla="*/ 1662114 h 6858000"/>
                <a:gd name="connsiteX32" fmla="*/ 5561804 w 6091008"/>
                <a:gd name="connsiteY32" fmla="*/ 1812436 h 6858000"/>
                <a:gd name="connsiteX33" fmla="*/ 5855037 w 6091008"/>
                <a:gd name="connsiteY33" fmla="*/ 2457716 h 6858000"/>
                <a:gd name="connsiteX34" fmla="*/ 6052254 w 6091008"/>
                <a:gd name="connsiteY34" fmla="*/ 3193699 h 6858000"/>
                <a:gd name="connsiteX35" fmla="*/ 6073151 w 6091008"/>
                <a:gd name="connsiteY35" fmla="*/ 4004612 h 6858000"/>
                <a:gd name="connsiteX36" fmla="*/ 6067309 w 6091008"/>
                <a:gd name="connsiteY36" fmla="*/ 4055890 h 6858000"/>
                <a:gd name="connsiteX37" fmla="*/ 6059979 w 6091008"/>
                <a:gd name="connsiteY37" fmla="*/ 4106917 h 6858000"/>
                <a:gd name="connsiteX38" fmla="*/ 6052371 w 6091008"/>
                <a:gd name="connsiteY38" fmla="*/ 4158016 h 6858000"/>
                <a:gd name="connsiteX39" fmla="*/ 6043434 w 6091008"/>
                <a:gd name="connsiteY39" fmla="*/ 4208759 h 6858000"/>
                <a:gd name="connsiteX40" fmla="*/ 6023229 w 6091008"/>
                <a:gd name="connsiteY40" fmla="*/ 4309769 h 6858000"/>
                <a:gd name="connsiteX41" fmla="*/ 5999922 w 6091008"/>
                <a:gd name="connsiteY41" fmla="*/ 4409799 h 6858000"/>
                <a:gd name="connsiteX42" fmla="*/ 5987157 w 6091008"/>
                <a:gd name="connsiteY42" fmla="*/ 4459369 h 6858000"/>
                <a:gd name="connsiteX43" fmla="*/ 5973731 w 6091008"/>
                <a:gd name="connsiteY43" fmla="*/ 4508027 h 6858000"/>
                <a:gd name="connsiteX44" fmla="*/ 5944653 w 6091008"/>
                <a:gd name="connsiteY44" fmla="*/ 4602538 h 6858000"/>
                <a:gd name="connsiteX45" fmla="*/ 5915334 w 6091008"/>
                <a:gd name="connsiteY45" fmla="*/ 4696982 h 6858000"/>
                <a:gd name="connsiteX46" fmla="*/ 5881786 w 6091008"/>
                <a:gd name="connsiteY46" fmla="*/ 4790295 h 6858000"/>
                <a:gd name="connsiteX47" fmla="*/ 5539609 w 6091008"/>
                <a:gd name="connsiteY47" fmla="*/ 5504511 h 6858000"/>
                <a:gd name="connsiteX48" fmla="*/ 5432400 w 6091008"/>
                <a:gd name="connsiteY48" fmla="*/ 5669348 h 6858000"/>
                <a:gd name="connsiteX49" fmla="*/ 5404330 w 6091008"/>
                <a:gd name="connsiteY49" fmla="*/ 5709372 h 6858000"/>
                <a:gd name="connsiteX50" fmla="*/ 5375525 w 6091008"/>
                <a:gd name="connsiteY50" fmla="*/ 5748757 h 6858000"/>
                <a:gd name="connsiteX51" fmla="*/ 5317831 w 6091008"/>
                <a:gd name="connsiteY51" fmla="*/ 5827355 h 6858000"/>
                <a:gd name="connsiteX52" fmla="*/ 5288208 w 6091008"/>
                <a:gd name="connsiteY52" fmla="*/ 5865932 h 6858000"/>
                <a:gd name="connsiteX53" fmla="*/ 5273251 w 6091008"/>
                <a:gd name="connsiteY53" fmla="*/ 5885035 h 6858000"/>
                <a:gd name="connsiteX54" fmla="*/ 5256656 w 6091008"/>
                <a:gd name="connsiteY54" fmla="*/ 5902520 h 6858000"/>
                <a:gd name="connsiteX55" fmla="*/ 5189858 w 6091008"/>
                <a:gd name="connsiteY55" fmla="*/ 5971616 h 6858000"/>
                <a:gd name="connsiteX56" fmla="*/ 5156287 w 6091008"/>
                <a:gd name="connsiteY56" fmla="*/ 6005600 h 6858000"/>
                <a:gd name="connsiteX57" fmla="*/ 5121598 w 6091008"/>
                <a:gd name="connsiteY57" fmla="*/ 6037962 h 6858000"/>
                <a:gd name="connsiteX58" fmla="*/ 5051798 w 6091008"/>
                <a:gd name="connsiteY58" fmla="*/ 6101838 h 6858000"/>
                <a:gd name="connsiteX59" fmla="*/ 4463594 w 6091008"/>
                <a:gd name="connsiteY59" fmla="*/ 6532280 h 6858000"/>
                <a:gd name="connsiteX60" fmla="*/ 4388637 w 6091008"/>
                <a:gd name="connsiteY60" fmla="*/ 6579169 h 6858000"/>
                <a:gd name="connsiteX61" fmla="*/ 4312856 w 6091008"/>
                <a:gd name="connsiteY61" fmla="*/ 6623337 h 6858000"/>
                <a:gd name="connsiteX62" fmla="*/ 4237558 w 6091008"/>
                <a:gd name="connsiteY62" fmla="*/ 6667632 h 6858000"/>
                <a:gd name="connsiteX63" fmla="*/ 4161774 w 6091008"/>
                <a:gd name="connsiteY63" fmla="*/ 6709883 h 6858000"/>
                <a:gd name="connsiteX64" fmla="*/ 4010448 w 6091008"/>
                <a:gd name="connsiteY64" fmla="*/ 6792981 h 6858000"/>
                <a:gd name="connsiteX65" fmla="*/ 3935163 w 6091008"/>
                <a:gd name="connsiteY65" fmla="*/ 6834338 h 6858000"/>
                <a:gd name="connsiteX66" fmla="*/ 3892887 w 6091008"/>
                <a:gd name="connsiteY66" fmla="*/ 6858000 h 6858000"/>
                <a:gd name="connsiteX67" fmla="*/ 2743942 w 6091008"/>
                <a:gd name="connsiteY67" fmla="*/ 6858000 h 6858000"/>
                <a:gd name="connsiteX68" fmla="*/ 2852577 w 6091008"/>
                <a:gd name="connsiteY68" fmla="*/ 6838910 h 6858000"/>
                <a:gd name="connsiteX69" fmla="*/ 3143255 w 6091008"/>
                <a:gd name="connsiteY69" fmla="*/ 6759775 h 6858000"/>
                <a:gd name="connsiteX70" fmla="*/ 3430899 w 6091008"/>
                <a:gd name="connsiteY70" fmla="*/ 6650056 h 6858000"/>
                <a:gd name="connsiteX71" fmla="*/ 3713289 w 6091008"/>
                <a:gd name="connsiteY71" fmla="*/ 6514054 h 6858000"/>
                <a:gd name="connsiteX72" fmla="*/ 3981228 w 6091008"/>
                <a:gd name="connsiteY72" fmla="*/ 6334878 h 6858000"/>
                <a:gd name="connsiteX73" fmla="*/ 4107885 w 6091008"/>
                <a:gd name="connsiteY73" fmla="*/ 6233689 h 6858000"/>
                <a:gd name="connsiteX74" fmla="*/ 4169795 w 6091008"/>
                <a:gd name="connsiteY74" fmla="*/ 6181389 h 6858000"/>
                <a:gd name="connsiteX75" fmla="*/ 4229189 w 6091008"/>
                <a:gd name="connsiteY75" fmla="*/ 6125914 h 6858000"/>
                <a:gd name="connsiteX76" fmla="*/ 4652064 w 6091008"/>
                <a:gd name="connsiteY76" fmla="*/ 5641457 h 6858000"/>
                <a:gd name="connsiteX77" fmla="*/ 4697555 w 6091008"/>
                <a:gd name="connsiteY77" fmla="*/ 5576516 h 6858000"/>
                <a:gd name="connsiteX78" fmla="*/ 4720492 w 6091008"/>
                <a:gd name="connsiteY78" fmla="*/ 5544537 h 6858000"/>
                <a:gd name="connsiteX79" fmla="*/ 4741922 w 6091008"/>
                <a:gd name="connsiteY79" fmla="*/ 5511420 h 6858000"/>
                <a:gd name="connsiteX80" fmla="*/ 4784179 w 6091008"/>
                <a:gd name="connsiteY80" fmla="*/ 5445022 h 6858000"/>
                <a:gd name="connsiteX81" fmla="*/ 4794796 w 6091008"/>
                <a:gd name="connsiteY81" fmla="*/ 5428584 h 6858000"/>
                <a:gd name="connsiteX82" fmla="*/ 4807173 w 6091008"/>
                <a:gd name="connsiteY82" fmla="*/ 5413795 h 6858000"/>
                <a:gd name="connsiteX83" fmla="*/ 4830010 w 6091008"/>
                <a:gd name="connsiteY83" fmla="*/ 5382674 h 6858000"/>
                <a:gd name="connsiteX84" fmla="*/ 4874298 w 6091008"/>
                <a:gd name="connsiteY84" fmla="*/ 5319323 h 6858000"/>
                <a:gd name="connsiteX85" fmla="*/ 4896484 w 6091008"/>
                <a:gd name="connsiteY85" fmla="*/ 5287734 h 6858000"/>
                <a:gd name="connsiteX86" fmla="*/ 4918019 w 6091008"/>
                <a:gd name="connsiteY86" fmla="*/ 5255673 h 6858000"/>
                <a:gd name="connsiteX87" fmla="*/ 4999238 w 6091008"/>
                <a:gd name="connsiteY87" fmla="*/ 5124058 h 6858000"/>
                <a:gd name="connsiteX88" fmla="*/ 5251271 w 6091008"/>
                <a:gd name="connsiteY88" fmla="*/ 4554965 h 6858000"/>
                <a:gd name="connsiteX89" fmla="*/ 5276136 w 6091008"/>
                <a:gd name="connsiteY89" fmla="*/ 4480521 h 6858000"/>
                <a:gd name="connsiteX90" fmla="*/ 5297442 w 6091008"/>
                <a:gd name="connsiteY90" fmla="*/ 4404389 h 6858000"/>
                <a:gd name="connsiteX91" fmla="*/ 5318953 w 6091008"/>
                <a:gd name="connsiteY91" fmla="*/ 4328458 h 6858000"/>
                <a:gd name="connsiteX92" fmla="*/ 5328684 w 6091008"/>
                <a:gd name="connsiteY92" fmla="*/ 4291175 h 6858000"/>
                <a:gd name="connsiteX93" fmla="*/ 5337470 w 6091008"/>
                <a:gd name="connsiteY93" fmla="*/ 4254522 h 6858000"/>
                <a:gd name="connsiteX94" fmla="*/ 5353277 w 6091008"/>
                <a:gd name="connsiteY94" fmla="*/ 4181038 h 6858000"/>
                <a:gd name="connsiteX95" fmla="*/ 5366762 w 6091008"/>
                <a:gd name="connsiteY95" fmla="*/ 4107520 h 6858000"/>
                <a:gd name="connsiteX96" fmla="*/ 5373105 w 6091008"/>
                <a:gd name="connsiteY96" fmla="*/ 4070802 h 6858000"/>
                <a:gd name="connsiteX97" fmla="*/ 5378288 w 6091008"/>
                <a:gd name="connsiteY97" fmla="*/ 4034066 h 6858000"/>
                <a:gd name="connsiteX98" fmla="*/ 5383471 w 6091008"/>
                <a:gd name="connsiteY98" fmla="*/ 3997331 h 6858000"/>
                <a:gd name="connsiteX99" fmla="*/ 5387373 w 6091008"/>
                <a:gd name="connsiteY99" fmla="*/ 3960547 h 6858000"/>
                <a:gd name="connsiteX100" fmla="*/ 5375699 w 6091008"/>
                <a:gd name="connsiteY100" fmla="*/ 3369810 h 6858000"/>
                <a:gd name="connsiteX101" fmla="*/ 5225695 w 6091008"/>
                <a:gd name="connsiteY101" fmla="*/ 2777923 h 6858000"/>
                <a:gd name="connsiteX102" fmla="*/ 4989893 w 6091008"/>
                <a:gd name="connsiteY102" fmla="*/ 2181595 h 6858000"/>
                <a:gd name="connsiteX103" fmla="*/ 4856777 w 6091008"/>
                <a:gd name="connsiteY103" fmla="*/ 1872581 h 6858000"/>
                <a:gd name="connsiteX104" fmla="*/ 4729367 w 6091008"/>
                <a:gd name="connsiteY104" fmla="*/ 1547581 h 6858000"/>
                <a:gd name="connsiteX105" fmla="*/ 4510575 w 6091008"/>
                <a:gd name="connsiteY105" fmla="*/ 917244 h 6858000"/>
                <a:gd name="connsiteX106" fmla="*/ 4387446 w 6091008"/>
                <a:gd name="connsiteY106" fmla="*/ 626512 h 6858000"/>
                <a:gd name="connsiteX107" fmla="*/ 4227716 w 6091008"/>
                <a:gd name="connsiteY107" fmla="*/ 368510 h 6858000"/>
                <a:gd name="connsiteX108" fmla="*/ 4017774 w 6091008"/>
                <a:gd name="connsiteY108" fmla="*/ 161674 h 6858000"/>
                <a:gd name="connsiteX109" fmla="*/ 3761542 w 6091008"/>
                <a:gd name="connsiteY109" fmla="*/ 19860 h 6858000"/>
                <a:gd name="connsiteX110" fmla="*/ 3727185 w 6091008"/>
                <a:gd name="connsiteY110" fmla="*/ 6533 h 6858000"/>
                <a:gd name="connsiteX111" fmla="*/ 1325680 w 6091008"/>
                <a:gd name="connsiteY111" fmla="*/ 0 h 6858000"/>
                <a:gd name="connsiteX112" fmla="*/ 2347354 w 6091008"/>
                <a:gd name="connsiteY112" fmla="*/ 0 h 6858000"/>
                <a:gd name="connsiteX113" fmla="*/ 2262734 w 6091008"/>
                <a:gd name="connsiteY113" fmla="*/ 20581 h 6858000"/>
                <a:gd name="connsiteX114" fmla="*/ 1969830 w 6091008"/>
                <a:gd name="connsiteY114" fmla="*/ 118108 h 6858000"/>
                <a:gd name="connsiteX115" fmla="*/ 1897367 w 6091008"/>
                <a:gd name="connsiteY115" fmla="*/ 145059 h 6858000"/>
                <a:gd name="connsiteX116" fmla="*/ 1825860 w 6091008"/>
                <a:gd name="connsiteY116" fmla="*/ 175210 h 6858000"/>
                <a:gd name="connsiteX117" fmla="*/ 1754258 w 6091008"/>
                <a:gd name="connsiteY117" fmla="*/ 204746 h 6858000"/>
                <a:gd name="connsiteX118" fmla="*/ 1683442 w 6091008"/>
                <a:gd name="connsiteY118" fmla="*/ 237143 h 6858000"/>
                <a:gd name="connsiteX119" fmla="*/ 1612330 w 6091008"/>
                <a:gd name="connsiteY119" fmla="*/ 268724 h 6858000"/>
                <a:gd name="connsiteX120" fmla="*/ 1542244 w 6091008"/>
                <a:gd name="connsiteY120" fmla="*/ 303229 h 6858000"/>
                <a:gd name="connsiteX121" fmla="*/ 1471990 w 6091008"/>
                <a:gd name="connsiteY121" fmla="*/ 337395 h 6858000"/>
                <a:gd name="connsiteX122" fmla="*/ 1402813 w 6091008"/>
                <a:gd name="connsiteY122" fmla="*/ 374794 h 6858000"/>
                <a:gd name="connsiteX123" fmla="*/ 1333886 w 6091008"/>
                <a:gd name="connsiteY123" fmla="*/ 412702 h 6858000"/>
                <a:gd name="connsiteX124" fmla="*/ 1266278 w 6091008"/>
                <a:gd name="connsiteY124" fmla="*/ 453907 h 6858000"/>
                <a:gd name="connsiteX125" fmla="*/ 1199136 w 6091008"/>
                <a:gd name="connsiteY125" fmla="*/ 496266 h 6858000"/>
                <a:gd name="connsiteX126" fmla="*/ 1182302 w 6091008"/>
                <a:gd name="connsiteY126" fmla="*/ 506917 h 6858000"/>
                <a:gd name="connsiteX127" fmla="*/ 1166009 w 6091008"/>
                <a:gd name="connsiteY127" fmla="*/ 518449 h 6858000"/>
                <a:gd name="connsiteX128" fmla="*/ 1133302 w 6091008"/>
                <a:gd name="connsiteY128" fmla="*/ 541479 h 6858000"/>
                <a:gd name="connsiteX129" fmla="*/ 1067923 w 6091008"/>
                <a:gd name="connsiteY129" fmla="*/ 587403 h 6858000"/>
                <a:gd name="connsiteX130" fmla="*/ 1051509 w 6091008"/>
                <a:gd name="connsiteY130" fmla="*/ 598902 h 6858000"/>
                <a:gd name="connsiteX131" fmla="*/ 1035673 w 6091008"/>
                <a:gd name="connsiteY131" fmla="*/ 611145 h 6858000"/>
                <a:gd name="connsiteX132" fmla="*/ 1003878 w 6091008"/>
                <a:gd name="connsiteY132" fmla="*/ 635598 h 6858000"/>
                <a:gd name="connsiteX133" fmla="*/ 877673 w 6091008"/>
                <a:gd name="connsiteY133" fmla="*/ 735582 h 6858000"/>
                <a:gd name="connsiteX134" fmla="*/ 417533 w 6091008"/>
                <a:gd name="connsiteY134" fmla="*/ 1198720 h 6858000"/>
                <a:gd name="connsiteX135" fmla="*/ 54935 w 6091008"/>
                <a:gd name="connsiteY135" fmla="*/ 1756293 h 6858000"/>
                <a:gd name="connsiteX136" fmla="*/ 17844 w 6091008"/>
                <a:gd name="connsiteY136" fmla="*/ 1831433 h 6858000"/>
                <a:gd name="connsiteX137" fmla="*/ 0 w 6091008"/>
                <a:gd name="connsiteY137" fmla="*/ 1869131 h 6858000"/>
                <a:gd name="connsiteX138" fmla="*/ 0 w 6091008"/>
                <a:gd name="connsiteY138" fmla="*/ 1198550 h 6858000"/>
                <a:gd name="connsiteX139" fmla="*/ 185957 w 6091008"/>
                <a:gd name="connsiteY139" fmla="*/ 961506 h 6858000"/>
                <a:gd name="connsiteX140" fmla="*/ 689746 w 6091008"/>
                <a:gd name="connsiteY140" fmla="*/ 447064 h 6858000"/>
                <a:gd name="connsiteX141" fmla="*/ 827126 w 6091008"/>
                <a:gd name="connsiteY141" fmla="*/ 333881 h 6858000"/>
                <a:gd name="connsiteX142" fmla="*/ 968997 w 6091008"/>
                <a:gd name="connsiteY142" fmla="*/ 228085 h 6858000"/>
                <a:gd name="connsiteX143" fmla="*/ 1004883 w 6091008"/>
                <a:gd name="connsiteY143" fmla="*/ 202373 h 6858000"/>
                <a:gd name="connsiteX144" fmla="*/ 1022826 w 6091008"/>
                <a:gd name="connsiteY144" fmla="*/ 189517 h 6858000"/>
                <a:gd name="connsiteX145" fmla="*/ 1041187 w 6091008"/>
                <a:gd name="connsiteY145" fmla="*/ 177509 h 6858000"/>
                <a:gd name="connsiteX146" fmla="*/ 1114760 w 6091008"/>
                <a:gd name="connsiteY146" fmla="*/ 129512 h 6858000"/>
                <a:gd name="connsiteX147" fmla="*/ 1188498 w 6091008"/>
                <a:gd name="connsiteY147" fmla="*/ 81854 h 6858000"/>
                <a:gd name="connsiteX148" fmla="*/ 1263461 w 6091008"/>
                <a:gd name="connsiteY148" fmla="*/ 368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6091008" h="6858000">
                  <a:moveTo>
                    <a:pt x="0" y="5476844"/>
                  </a:moveTo>
                  <a:lnTo>
                    <a:pt x="15220" y="5501668"/>
                  </a:lnTo>
                  <a:cubicBezTo>
                    <a:pt x="69097" y="5585141"/>
                    <a:pt x="130925" y="5654403"/>
                    <a:pt x="198940" y="5717964"/>
                  </a:cubicBezTo>
                  <a:lnTo>
                    <a:pt x="251499" y="5763842"/>
                  </a:lnTo>
                  <a:lnTo>
                    <a:pt x="308460" y="5806337"/>
                  </a:lnTo>
                  <a:cubicBezTo>
                    <a:pt x="326685" y="5820934"/>
                    <a:pt x="348384" y="5833667"/>
                    <a:pt x="368305" y="5847248"/>
                  </a:cubicBezTo>
                  <a:cubicBezTo>
                    <a:pt x="388782" y="5860683"/>
                    <a:pt x="408424" y="5874336"/>
                    <a:pt x="430451" y="5887305"/>
                  </a:cubicBezTo>
                  <a:cubicBezTo>
                    <a:pt x="601703" y="5991186"/>
                    <a:pt x="792871" y="6091279"/>
                    <a:pt x="975811" y="6205653"/>
                  </a:cubicBezTo>
                  <a:cubicBezTo>
                    <a:pt x="1159565" y="6318920"/>
                    <a:pt x="1337666" y="6443625"/>
                    <a:pt x="1510250" y="6575390"/>
                  </a:cubicBezTo>
                  <a:cubicBezTo>
                    <a:pt x="1658997" y="6690317"/>
                    <a:pt x="1824862" y="6774210"/>
                    <a:pt x="2002437" y="6825029"/>
                  </a:cubicBezTo>
                  <a:cubicBezTo>
                    <a:pt x="2046812" y="6837803"/>
                    <a:pt x="2091936" y="6848385"/>
                    <a:pt x="2137670" y="6856874"/>
                  </a:cubicBezTo>
                  <a:lnTo>
                    <a:pt x="2145778" y="6858000"/>
                  </a:lnTo>
                  <a:lnTo>
                    <a:pt x="1098858" y="6858000"/>
                  </a:lnTo>
                  <a:lnTo>
                    <a:pt x="1004166" y="6786858"/>
                  </a:lnTo>
                  <a:cubicBezTo>
                    <a:pt x="920997" y="6725805"/>
                    <a:pt x="837118" y="6666016"/>
                    <a:pt x="751974" y="6608169"/>
                  </a:cubicBezTo>
                  <a:lnTo>
                    <a:pt x="623305" y="6522172"/>
                  </a:lnTo>
                  <a:lnTo>
                    <a:pt x="492346" y="6437477"/>
                  </a:lnTo>
                  <a:lnTo>
                    <a:pt x="358536" y="6352312"/>
                  </a:lnTo>
                  <a:lnTo>
                    <a:pt x="290710" y="6308820"/>
                  </a:lnTo>
                  <a:lnTo>
                    <a:pt x="221792" y="6263122"/>
                  </a:lnTo>
                  <a:cubicBezTo>
                    <a:pt x="198889" y="6248595"/>
                    <a:pt x="175526" y="6231442"/>
                    <a:pt x="152460" y="6215106"/>
                  </a:cubicBezTo>
                  <a:cubicBezTo>
                    <a:pt x="129301" y="6198154"/>
                    <a:pt x="105988" y="6183223"/>
                    <a:pt x="83055" y="6163978"/>
                  </a:cubicBezTo>
                  <a:lnTo>
                    <a:pt x="14161" y="6109014"/>
                  </a:lnTo>
                  <a:lnTo>
                    <a:pt x="0" y="6096195"/>
                  </a:lnTo>
                  <a:close/>
                  <a:moveTo>
                    <a:pt x="3707444" y="0"/>
                  </a:moveTo>
                  <a:lnTo>
                    <a:pt x="4265528" y="0"/>
                  </a:lnTo>
                  <a:lnTo>
                    <a:pt x="4291472" y="15596"/>
                  </a:lnTo>
                  <a:cubicBezTo>
                    <a:pt x="4339292" y="47637"/>
                    <a:pt x="4385917" y="82210"/>
                    <a:pt x="4431124" y="119052"/>
                  </a:cubicBezTo>
                  <a:cubicBezTo>
                    <a:pt x="4612085" y="266897"/>
                    <a:pt x="4766658" y="451392"/>
                    <a:pt x="4899570" y="643769"/>
                  </a:cubicBezTo>
                  <a:cubicBezTo>
                    <a:pt x="5032421" y="836866"/>
                    <a:pt x="5144168" y="1037706"/>
                    <a:pt x="5247925" y="1232134"/>
                  </a:cubicBezTo>
                  <a:cubicBezTo>
                    <a:pt x="5299886" y="1329516"/>
                    <a:pt x="5349860" y="1425631"/>
                    <a:pt x="5401234" y="1518442"/>
                  </a:cubicBezTo>
                  <a:lnTo>
                    <a:pt x="5480921" y="1662114"/>
                  </a:lnTo>
                  <a:cubicBezTo>
                    <a:pt x="5508162" y="1711659"/>
                    <a:pt x="5535098" y="1761858"/>
                    <a:pt x="5561804" y="1812436"/>
                  </a:cubicBezTo>
                  <a:cubicBezTo>
                    <a:pt x="5668394" y="2015131"/>
                    <a:pt x="5769309" y="2228374"/>
                    <a:pt x="5855037" y="2457716"/>
                  </a:cubicBezTo>
                  <a:cubicBezTo>
                    <a:pt x="5940757" y="2686612"/>
                    <a:pt x="6011031" y="2932566"/>
                    <a:pt x="6052254" y="3193699"/>
                  </a:cubicBezTo>
                  <a:cubicBezTo>
                    <a:pt x="6093625" y="3454283"/>
                    <a:pt x="6103924" y="3730828"/>
                    <a:pt x="6073151" y="4004612"/>
                  </a:cubicBezTo>
                  <a:lnTo>
                    <a:pt x="6067309" y="4055890"/>
                  </a:lnTo>
                  <a:cubicBezTo>
                    <a:pt x="6065066" y="4072953"/>
                    <a:pt x="6062462" y="4089919"/>
                    <a:pt x="6059979" y="4106917"/>
                  </a:cubicBezTo>
                  <a:lnTo>
                    <a:pt x="6052371" y="4158016"/>
                  </a:lnTo>
                  <a:cubicBezTo>
                    <a:pt x="6049766" y="4174982"/>
                    <a:pt x="6046401" y="4191890"/>
                    <a:pt x="6043434" y="4208759"/>
                  </a:cubicBezTo>
                  <a:cubicBezTo>
                    <a:pt x="6037102" y="4242536"/>
                    <a:pt x="6031011" y="4276380"/>
                    <a:pt x="6023229" y="4309769"/>
                  </a:cubicBezTo>
                  <a:cubicBezTo>
                    <a:pt x="6015690" y="4343223"/>
                    <a:pt x="6008874" y="4376870"/>
                    <a:pt x="5999922" y="4409799"/>
                  </a:cubicBezTo>
                  <a:lnTo>
                    <a:pt x="5987157" y="4459369"/>
                  </a:lnTo>
                  <a:cubicBezTo>
                    <a:pt x="5982945" y="4476053"/>
                    <a:pt x="5978687" y="4492427"/>
                    <a:pt x="5973731" y="4508027"/>
                  </a:cubicBezTo>
                  <a:lnTo>
                    <a:pt x="5944653" y="4602538"/>
                  </a:lnTo>
                  <a:lnTo>
                    <a:pt x="5915334" y="4696982"/>
                  </a:lnTo>
                  <a:cubicBezTo>
                    <a:pt x="5905346" y="4728457"/>
                    <a:pt x="5892944" y="4759283"/>
                    <a:pt x="5881786" y="4790295"/>
                  </a:cubicBezTo>
                  <a:cubicBezTo>
                    <a:pt x="5791737" y="5038923"/>
                    <a:pt x="5677271" y="5280123"/>
                    <a:pt x="5539609" y="5504511"/>
                  </a:cubicBezTo>
                  <a:lnTo>
                    <a:pt x="5432400" y="5669348"/>
                  </a:lnTo>
                  <a:cubicBezTo>
                    <a:pt x="5423763" y="5683225"/>
                    <a:pt x="5413823" y="5696165"/>
                    <a:pt x="5404330" y="5709372"/>
                  </a:cubicBezTo>
                  <a:lnTo>
                    <a:pt x="5375525" y="5748757"/>
                  </a:lnTo>
                  <a:lnTo>
                    <a:pt x="5317831" y="5827355"/>
                  </a:lnTo>
                  <a:cubicBezTo>
                    <a:pt x="5308217" y="5840529"/>
                    <a:pt x="5298639" y="5853567"/>
                    <a:pt x="5288208" y="5865932"/>
                  </a:cubicBezTo>
                  <a:cubicBezTo>
                    <a:pt x="5283153" y="5872232"/>
                    <a:pt x="5278509" y="5878936"/>
                    <a:pt x="5273251" y="5885035"/>
                  </a:cubicBezTo>
                  <a:cubicBezTo>
                    <a:pt x="5267908" y="5890963"/>
                    <a:pt x="5262120" y="5896624"/>
                    <a:pt x="5256656" y="5902520"/>
                  </a:cubicBezTo>
                  <a:lnTo>
                    <a:pt x="5189858" y="5971616"/>
                  </a:lnTo>
                  <a:cubicBezTo>
                    <a:pt x="5178681" y="5982899"/>
                    <a:pt x="5167959" y="5994892"/>
                    <a:pt x="5156287" y="6005600"/>
                  </a:cubicBezTo>
                  <a:lnTo>
                    <a:pt x="5121598" y="6037962"/>
                  </a:lnTo>
                  <a:lnTo>
                    <a:pt x="5051798" y="6101838"/>
                  </a:lnTo>
                  <a:cubicBezTo>
                    <a:pt x="4864110" y="6268956"/>
                    <a:pt x="4663874" y="6407541"/>
                    <a:pt x="4463594" y="6532280"/>
                  </a:cubicBezTo>
                  <a:cubicBezTo>
                    <a:pt x="4438472" y="6547774"/>
                    <a:pt x="4413434" y="6563439"/>
                    <a:pt x="4388637" y="6579169"/>
                  </a:cubicBezTo>
                  <a:lnTo>
                    <a:pt x="4312856" y="6623337"/>
                  </a:lnTo>
                  <a:lnTo>
                    <a:pt x="4237558" y="6667632"/>
                  </a:lnTo>
                  <a:cubicBezTo>
                    <a:pt x="4212548" y="6682715"/>
                    <a:pt x="4186842" y="6695553"/>
                    <a:pt x="4161774" y="6709883"/>
                  </a:cubicBezTo>
                  <a:cubicBezTo>
                    <a:pt x="4111167" y="6737392"/>
                    <a:pt x="4061123" y="6766670"/>
                    <a:pt x="4010448" y="6792981"/>
                  </a:cubicBezTo>
                  <a:cubicBezTo>
                    <a:pt x="3985322" y="6806562"/>
                    <a:pt x="3960037" y="6820248"/>
                    <a:pt x="3935163" y="6834338"/>
                  </a:cubicBezTo>
                  <a:lnTo>
                    <a:pt x="3892887" y="6858000"/>
                  </a:lnTo>
                  <a:lnTo>
                    <a:pt x="2743942" y="6858000"/>
                  </a:lnTo>
                  <a:lnTo>
                    <a:pt x="2852577" y="6838910"/>
                  </a:lnTo>
                  <a:cubicBezTo>
                    <a:pt x="2949686" y="6818527"/>
                    <a:pt x="3046805" y="6791706"/>
                    <a:pt x="3143255" y="6759775"/>
                  </a:cubicBezTo>
                  <a:cubicBezTo>
                    <a:pt x="3239807" y="6727945"/>
                    <a:pt x="3335416" y="6689975"/>
                    <a:pt x="3430899" y="6650056"/>
                  </a:cubicBezTo>
                  <a:cubicBezTo>
                    <a:pt x="3526299" y="6609969"/>
                    <a:pt x="3621242" y="6565786"/>
                    <a:pt x="3713289" y="6514054"/>
                  </a:cubicBezTo>
                  <a:cubicBezTo>
                    <a:pt x="3805137" y="6460650"/>
                    <a:pt x="3895762" y="6401178"/>
                    <a:pt x="3981228" y="6334878"/>
                  </a:cubicBezTo>
                  <a:cubicBezTo>
                    <a:pt x="4024934" y="6303166"/>
                    <a:pt x="4066572" y="6268544"/>
                    <a:pt x="4107885" y="6233689"/>
                  </a:cubicBezTo>
                  <a:cubicBezTo>
                    <a:pt x="4128602" y="6216277"/>
                    <a:pt x="4149365" y="6199173"/>
                    <a:pt x="4169795" y="6181389"/>
                  </a:cubicBezTo>
                  <a:cubicBezTo>
                    <a:pt x="4189729" y="6163032"/>
                    <a:pt x="4209542" y="6144643"/>
                    <a:pt x="4229189" y="6125914"/>
                  </a:cubicBezTo>
                  <a:cubicBezTo>
                    <a:pt x="4387326" y="5978255"/>
                    <a:pt x="4528049" y="5812977"/>
                    <a:pt x="4652064" y="5641457"/>
                  </a:cubicBezTo>
                  <a:lnTo>
                    <a:pt x="4697555" y="5576516"/>
                  </a:lnTo>
                  <a:lnTo>
                    <a:pt x="4720492" y="5544537"/>
                  </a:lnTo>
                  <a:cubicBezTo>
                    <a:pt x="4728246" y="5533956"/>
                    <a:pt x="4734819" y="5522469"/>
                    <a:pt x="4741922" y="5511420"/>
                  </a:cubicBezTo>
                  <a:lnTo>
                    <a:pt x="4784179" y="5445022"/>
                  </a:lnTo>
                  <a:cubicBezTo>
                    <a:pt x="4787730" y="5439497"/>
                    <a:pt x="4791161" y="5433940"/>
                    <a:pt x="4794796" y="5428584"/>
                  </a:cubicBezTo>
                  <a:cubicBezTo>
                    <a:pt x="4798637" y="5423432"/>
                    <a:pt x="4803091" y="5418884"/>
                    <a:pt x="4807173" y="5413795"/>
                  </a:cubicBezTo>
                  <a:cubicBezTo>
                    <a:pt x="4815384" y="5403926"/>
                    <a:pt x="4822656" y="5393214"/>
                    <a:pt x="4830010" y="5382674"/>
                  </a:cubicBezTo>
                  <a:lnTo>
                    <a:pt x="4874298" y="5319323"/>
                  </a:lnTo>
                  <a:lnTo>
                    <a:pt x="4896484" y="5287734"/>
                  </a:lnTo>
                  <a:cubicBezTo>
                    <a:pt x="4903839" y="5277191"/>
                    <a:pt x="4911520" y="5266885"/>
                    <a:pt x="4918019" y="5255673"/>
                  </a:cubicBezTo>
                  <a:lnTo>
                    <a:pt x="4999238" y="5124058"/>
                  </a:lnTo>
                  <a:cubicBezTo>
                    <a:pt x="5102559" y="4945225"/>
                    <a:pt x="5185787" y="4753943"/>
                    <a:pt x="5251271" y="4554965"/>
                  </a:cubicBezTo>
                  <a:cubicBezTo>
                    <a:pt x="5259371" y="4530051"/>
                    <a:pt x="5268846" y="4505799"/>
                    <a:pt x="5276136" y="4480521"/>
                  </a:cubicBezTo>
                  <a:lnTo>
                    <a:pt x="5297442" y="4404389"/>
                  </a:lnTo>
                  <a:lnTo>
                    <a:pt x="5318953" y="4328458"/>
                  </a:lnTo>
                  <a:cubicBezTo>
                    <a:pt x="5322895" y="4315679"/>
                    <a:pt x="5325929" y="4303390"/>
                    <a:pt x="5328684" y="4291175"/>
                  </a:cubicBezTo>
                  <a:lnTo>
                    <a:pt x="5337470" y="4254522"/>
                  </a:lnTo>
                  <a:cubicBezTo>
                    <a:pt x="5343899" y="4230045"/>
                    <a:pt x="5348129" y="4205565"/>
                    <a:pt x="5353277" y="4181038"/>
                  </a:cubicBezTo>
                  <a:cubicBezTo>
                    <a:pt x="5358786" y="4156608"/>
                    <a:pt x="5362533" y="4132000"/>
                    <a:pt x="5366762" y="4107520"/>
                  </a:cubicBezTo>
                  <a:cubicBezTo>
                    <a:pt x="5368877" y="4095280"/>
                    <a:pt x="5371390" y="4083000"/>
                    <a:pt x="5373105" y="4070802"/>
                  </a:cubicBezTo>
                  <a:lnTo>
                    <a:pt x="5378288" y="4034066"/>
                  </a:lnTo>
                  <a:lnTo>
                    <a:pt x="5383471" y="3997331"/>
                  </a:lnTo>
                  <a:lnTo>
                    <a:pt x="5387373" y="3960547"/>
                  </a:lnTo>
                  <a:cubicBezTo>
                    <a:pt x="5408513" y="3764258"/>
                    <a:pt x="5404752" y="3567184"/>
                    <a:pt x="5375699" y="3369810"/>
                  </a:cubicBezTo>
                  <a:cubicBezTo>
                    <a:pt x="5347044" y="3172396"/>
                    <a:pt x="5293473" y="2975222"/>
                    <a:pt x="5225695" y="2777923"/>
                  </a:cubicBezTo>
                  <a:cubicBezTo>
                    <a:pt x="5157675" y="2580560"/>
                    <a:pt x="5075729" y="2382997"/>
                    <a:pt x="4989893" y="2181595"/>
                  </a:cubicBezTo>
                  <a:lnTo>
                    <a:pt x="4856777" y="1872581"/>
                  </a:lnTo>
                  <a:cubicBezTo>
                    <a:pt x="4811108" y="1763784"/>
                    <a:pt x="4768691" y="1655416"/>
                    <a:pt x="4729367" y="1547581"/>
                  </a:cubicBezTo>
                  <a:cubicBezTo>
                    <a:pt x="4650320" y="1331954"/>
                    <a:pt x="4585048" y="1118545"/>
                    <a:pt x="4510575" y="917244"/>
                  </a:cubicBezTo>
                  <a:cubicBezTo>
                    <a:pt x="4473339" y="816594"/>
                    <a:pt x="4433491" y="718925"/>
                    <a:pt x="4387446" y="626512"/>
                  </a:cubicBezTo>
                  <a:cubicBezTo>
                    <a:pt x="4341559" y="533993"/>
                    <a:pt x="4289352" y="446701"/>
                    <a:pt x="4227716" y="368510"/>
                  </a:cubicBezTo>
                  <a:cubicBezTo>
                    <a:pt x="4166554" y="290006"/>
                    <a:pt x="4096194" y="220222"/>
                    <a:pt x="4017774" y="161674"/>
                  </a:cubicBezTo>
                  <a:cubicBezTo>
                    <a:pt x="3939391" y="102989"/>
                    <a:pt x="3853034" y="55709"/>
                    <a:pt x="3761542" y="19860"/>
                  </a:cubicBezTo>
                  <a:lnTo>
                    <a:pt x="3727185" y="6533"/>
                  </a:lnTo>
                  <a:close/>
                  <a:moveTo>
                    <a:pt x="1325680" y="0"/>
                  </a:moveTo>
                  <a:lnTo>
                    <a:pt x="2347354" y="0"/>
                  </a:lnTo>
                  <a:lnTo>
                    <a:pt x="2262734" y="20581"/>
                  </a:lnTo>
                  <a:cubicBezTo>
                    <a:pt x="2164073" y="49233"/>
                    <a:pt x="2066423" y="82020"/>
                    <a:pt x="1969830" y="118108"/>
                  </a:cubicBezTo>
                  <a:cubicBezTo>
                    <a:pt x="1945675" y="127092"/>
                    <a:pt x="1921391" y="135598"/>
                    <a:pt x="1897367" y="145059"/>
                  </a:cubicBezTo>
                  <a:cubicBezTo>
                    <a:pt x="1873522" y="155302"/>
                    <a:pt x="1849679" y="165546"/>
                    <a:pt x="1825860" y="175210"/>
                  </a:cubicBezTo>
                  <a:lnTo>
                    <a:pt x="1754258" y="204746"/>
                  </a:lnTo>
                  <a:lnTo>
                    <a:pt x="1683442" y="237143"/>
                  </a:lnTo>
                  <a:cubicBezTo>
                    <a:pt x="1659851" y="247896"/>
                    <a:pt x="1636127" y="258172"/>
                    <a:pt x="1612330" y="268724"/>
                  </a:cubicBezTo>
                  <a:lnTo>
                    <a:pt x="1542244" y="303229"/>
                  </a:lnTo>
                  <a:lnTo>
                    <a:pt x="1471990" y="337395"/>
                  </a:lnTo>
                  <a:cubicBezTo>
                    <a:pt x="1448660" y="349103"/>
                    <a:pt x="1425927" y="362441"/>
                    <a:pt x="1402813" y="374794"/>
                  </a:cubicBezTo>
                  <a:lnTo>
                    <a:pt x="1333886" y="412702"/>
                  </a:lnTo>
                  <a:cubicBezTo>
                    <a:pt x="1310940" y="425394"/>
                    <a:pt x="1288842" y="440228"/>
                    <a:pt x="1266278" y="453907"/>
                  </a:cubicBezTo>
                  <a:lnTo>
                    <a:pt x="1199136" y="496266"/>
                  </a:lnTo>
                  <a:lnTo>
                    <a:pt x="1182302" y="506917"/>
                  </a:lnTo>
                  <a:lnTo>
                    <a:pt x="1166009" y="518449"/>
                  </a:lnTo>
                  <a:lnTo>
                    <a:pt x="1133302" y="541479"/>
                  </a:lnTo>
                  <a:lnTo>
                    <a:pt x="1067923" y="587403"/>
                  </a:lnTo>
                  <a:lnTo>
                    <a:pt x="1051509" y="598902"/>
                  </a:lnTo>
                  <a:lnTo>
                    <a:pt x="1035673" y="611145"/>
                  </a:lnTo>
                  <a:lnTo>
                    <a:pt x="1003878" y="635598"/>
                  </a:lnTo>
                  <a:cubicBezTo>
                    <a:pt x="961473" y="668248"/>
                    <a:pt x="918407" y="699983"/>
                    <a:pt x="877673" y="735582"/>
                  </a:cubicBezTo>
                  <a:cubicBezTo>
                    <a:pt x="711850" y="872792"/>
                    <a:pt x="555901" y="1026776"/>
                    <a:pt x="417533" y="1198720"/>
                  </a:cubicBezTo>
                  <a:cubicBezTo>
                    <a:pt x="278999" y="1370325"/>
                    <a:pt x="156917" y="1557820"/>
                    <a:pt x="54935" y="1756293"/>
                  </a:cubicBezTo>
                  <a:lnTo>
                    <a:pt x="17844" y="1831433"/>
                  </a:lnTo>
                  <a:lnTo>
                    <a:pt x="0" y="1869131"/>
                  </a:lnTo>
                  <a:lnTo>
                    <a:pt x="0" y="1198550"/>
                  </a:lnTo>
                  <a:lnTo>
                    <a:pt x="185957" y="961506"/>
                  </a:lnTo>
                  <a:cubicBezTo>
                    <a:pt x="342426" y="776600"/>
                    <a:pt x="509755" y="602849"/>
                    <a:pt x="689746" y="447064"/>
                  </a:cubicBezTo>
                  <a:cubicBezTo>
                    <a:pt x="733932" y="406795"/>
                    <a:pt x="780859" y="370795"/>
                    <a:pt x="827126" y="333881"/>
                  </a:cubicBezTo>
                  <a:cubicBezTo>
                    <a:pt x="872886" y="295949"/>
                    <a:pt x="921195" y="262526"/>
                    <a:pt x="968997" y="228085"/>
                  </a:cubicBezTo>
                  <a:lnTo>
                    <a:pt x="1004883" y="202373"/>
                  </a:lnTo>
                  <a:lnTo>
                    <a:pt x="1022826" y="189517"/>
                  </a:lnTo>
                  <a:lnTo>
                    <a:pt x="1041187" y="177509"/>
                  </a:lnTo>
                  <a:lnTo>
                    <a:pt x="1114760" y="129512"/>
                  </a:lnTo>
                  <a:cubicBezTo>
                    <a:pt x="1139435" y="113750"/>
                    <a:pt x="1163439" y="96630"/>
                    <a:pt x="1188498" y="81854"/>
                  </a:cubicBezTo>
                  <a:lnTo>
                    <a:pt x="1263461" y="36880"/>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Freeform: Shape 14">
              <a:extLst>
                <a:ext uri="{FF2B5EF4-FFF2-40B4-BE49-F238E27FC236}">
                  <a16:creationId xmlns:a16="http://schemas.microsoft.com/office/drawing/2014/main" id="{D01D44A9-1D51-461B-A228-06F6C500B0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9"/>
              <a:ext cx="6055600" cy="6858000"/>
            </a:xfrm>
            <a:custGeom>
              <a:avLst/>
              <a:gdLst>
                <a:gd name="connsiteX0" fmla="*/ 0 w 6055600"/>
                <a:gd name="connsiteY0" fmla="*/ 5960220 h 6858000"/>
                <a:gd name="connsiteX1" fmla="*/ 36039 w 6055600"/>
                <a:gd name="connsiteY1" fmla="*/ 6002605 h 6858000"/>
                <a:gd name="connsiteX2" fmla="*/ 92950 w 6055600"/>
                <a:gd name="connsiteY2" fmla="*/ 6059050 h 6858000"/>
                <a:gd name="connsiteX3" fmla="*/ 153706 w 6055600"/>
                <a:gd name="connsiteY3" fmla="*/ 6111427 h 6858000"/>
                <a:gd name="connsiteX4" fmla="*/ 216806 w 6055600"/>
                <a:gd name="connsiteY4" fmla="*/ 6161603 h 6858000"/>
                <a:gd name="connsiteX5" fmla="*/ 281945 w 6055600"/>
                <a:gd name="connsiteY5" fmla="*/ 6209777 h 6858000"/>
                <a:gd name="connsiteX6" fmla="*/ 553337 w 6055600"/>
                <a:gd name="connsiteY6" fmla="*/ 6391500 h 6858000"/>
                <a:gd name="connsiteX7" fmla="*/ 690543 w 6055600"/>
                <a:gd name="connsiteY7" fmla="*/ 6481634 h 6858000"/>
                <a:gd name="connsiteX8" fmla="*/ 827127 w 6055600"/>
                <a:gd name="connsiteY8" fmla="*/ 6573159 h 6858000"/>
                <a:gd name="connsiteX9" fmla="*/ 1095915 w 6055600"/>
                <a:gd name="connsiteY9" fmla="*/ 6762202 h 6858000"/>
                <a:gd name="connsiteX10" fmla="*/ 1224853 w 6055600"/>
                <a:gd name="connsiteY10" fmla="*/ 6858000 h 6858000"/>
                <a:gd name="connsiteX11" fmla="*/ 1154072 w 6055600"/>
                <a:gd name="connsiteY11" fmla="*/ 6858000 h 6858000"/>
                <a:gd name="connsiteX12" fmla="*/ 1073489 w 6055600"/>
                <a:gd name="connsiteY12" fmla="*/ 6799140 h 6858000"/>
                <a:gd name="connsiteX13" fmla="*/ 800175 w 6055600"/>
                <a:gd name="connsiteY13" fmla="*/ 6620441 h 6858000"/>
                <a:gd name="connsiteX14" fmla="*/ 231518 w 6055600"/>
                <a:gd name="connsiteY14" fmla="*/ 6299323 h 6858000"/>
                <a:gd name="connsiteX15" fmla="*/ 160401 w 6055600"/>
                <a:gd name="connsiteY15" fmla="*/ 6256627 h 6858000"/>
                <a:gd name="connsiteX16" fmla="*/ 89697 w 6055600"/>
                <a:gd name="connsiteY16" fmla="*/ 6211916 h 6858000"/>
                <a:gd name="connsiteX17" fmla="*/ 20148 w 6055600"/>
                <a:gd name="connsiteY17" fmla="*/ 6163835 h 6858000"/>
                <a:gd name="connsiteX18" fmla="*/ 0 w 6055600"/>
                <a:gd name="connsiteY18" fmla="*/ 6147796 h 6858000"/>
                <a:gd name="connsiteX19" fmla="*/ 3748345 w 6055600"/>
                <a:gd name="connsiteY19" fmla="*/ 0 h 6858000"/>
                <a:gd name="connsiteX20" fmla="*/ 4277792 w 6055600"/>
                <a:gd name="connsiteY20" fmla="*/ 0 h 6858000"/>
                <a:gd name="connsiteX21" fmla="*/ 4339531 w 6055600"/>
                <a:gd name="connsiteY21" fmla="*/ 40262 h 6858000"/>
                <a:gd name="connsiteX22" fmla="*/ 4476306 w 6055600"/>
                <a:gd name="connsiteY22" fmla="*/ 153922 h 6858000"/>
                <a:gd name="connsiteX23" fmla="*/ 4713639 w 6055600"/>
                <a:gd name="connsiteY23" fmla="*/ 422076 h 6858000"/>
                <a:gd name="connsiteX24" fmla="*/ 4906991 w 6055600"/>
                <a:gd name="connsiteY24" fmla="*/ 723463 h 6858000"/>
                <a:gd name="connsiteX25" fmla="*/ 5070511 w 6055600"/>
                <a:gd name="connsiteY25" fmla="*/ 1037524 h 6858000"/>
                <a:gd name="connsiteX26" fmla="*/ 5219493 w 6055600"/>
                <a:gd name="connsiteY26" fmla="*/ 1352079 h 6858000"/>
                <a:gd name="connsiteX27" fmla="*/ 5367779 w 6055600"/>
                <a:gd name="connsiteY27" fmla="*/ 1658945 h 6858000"/>
                <a:gd name="connsiteX28" fmla="*/ 5446095 w 6055600"/>
                <a:gd name="connsiteY28" fmla="*/ 1811301 h 6858000"/>
                <a:gd name="connsiteX29" fmla="*/ 5525115 w 6055600"/>
                <a:gd name="connsiteY29" fmla="*/ 1967103 h 6858000"/>
                <a:gd name="connsiteX30" fmla="*/ 5816642 w 6055600"/>
                <a:gd name="connsiteY30" fmla="*/ 2618837 h 6858000"/>
                <a:gd name="connsiteX31" fmla="*/ 6015787 w 6055600"/>
                <a:gd name="connsiteY31" fmla="*/ 3339957 h 6858000"/>
                <a:gd name="connsiteX32" fmla="*/ 6054206 w 6055600"/>
                <a:gd name="connsiteY32" fmla="*/ 3727239 h 6858000"/>
                <a:gd name="connsiteX33" fmla="*/ 6039811 w 6055600"/>
                <a:gd name="connsiteY33" fmla="*/ 4122735 h 6858000"/>
                <a:gd name="connsiteX34" fmla="*/ 5971601 w 6055600"/>
                <a:gd name="connsiteY34" fmla="*/ 4514288 h 6858000"/>
                <a:gd name="connsiteX35" fmla="*/ 5946751 w 6055600"/>
                <a:gd name="connsiteY35" fmla="*/ 4609838 h 6858000"/>
                <a:gd name="connsiteX36" fmla="*/ 5919986 w 6055600"/>
                <a:gd name="connsiteY36" fmla="*/ 4703178 h 6858000"/>
                <a:gd name="connsiteX37" fmla="*/ 5890731 w 6055600"/>
                <a:gd name="connsiteY37" fmla="*/ 4795992 h 6858000"/>
                <a:gd name="connsiteX38" fmla="*/ 5859058 w 6055600"/>
                <a:gd name="connsiteY38" fmla="*/ 4888015 h 6858000"/>
                <a:gd name="connsiteX39" fmla="*/ 5525053 w 6055600"/>
                <a:gd name="connsiteY39" fmla="*/ 5588449 h 6858000"/>
                <a:gd name="connsiteX40" fmla="*/ 5058962 w 6055600"/>
                <a:gd name="connsiteY40" fmla="*/ 6189929 h 6858000"/>
                <a:gd name="connsiteX41" fmla="*/ 4787706 w 6055600"/>
                <a:gd name="connsiteY41" fmla="*/ 6442985 h 6858000"/>
                <a:gd name="connsiteX42" fmla="*/ 4498686 w 6055600"/>
                <a:gd name="connsiteY42" fmla="*/ 6663678 h 6858000"/>
                <a:gd name="connsiteX43" fmla="*/ 4197167 w 6055600"/>
                <a:gd name="connsiteY43" fmla="*/ 6854053 h 6858000"/>
                <a:gd name="connsiteX44" fmla="*/ 4189720 w 6055600"/>
                <a:gd name="connsiteY44" fmla="*/ 6858000 h 6858000"/>
                <a:gd name="connsiteX45" fmla="*/ 3651929 w 6055600"/>
                <a:gd name="connsiteY45" fmla="*/ 6858000 h 6858000"/>
                <a:gd name="connsiteX46" fmla="*/ 3789040 w 6055600"/>
                <a:gd name="connsiteY46" fmla="*/ 6778034 h 6858000"/>
                <a:gd name="connsiteX47" fmla="*/ 4335568 w 6055600"/>
                <a:gd name="connsiteY47" fmla="*/ 6382709 h 6858000"/>
                <a:gd name="connsiteX48" fmla="*/ 4586923 w 6055600"/>
                <a:gd name="connsiteY48" fmla="*/ 6158577 h 6858000"/>
                <a:gd name="connsiteX49" fmla="*/ 4819585 w 6055600"/>
                <a:gd name="connsiteY49" fmla="*/ 5915847 h 6858000"/>
                <a:gd name="connsiteX50" fmla="*/ 5214727 w 6055600"/>
                <a:gd name="connsiteY50" fmla="*/ 5371094 h 6858000"/>
                <a:gd name="connsiteX51" fmla="*/ 5495409 w 6055600"/>
                <a:gd name="connsiteY51" fmla="*/ 4752778 h 6858000"/>
                <a:gd name="connsiteX52" fmla="*/ 5522322 w 6055600"/>
                <a:gd name="connsiteY52" fmla="*/ 4671511 h 6858000"/>
                <a:gd name="connsiteX53" fmla="*/ 5547631 w 6055600"/>
                <a:gd name="connsiteY53" fmla="*/ 4589675 h 6858000"/>
                <a:gd name="connsiteX54" fmla="*/ 5570792 w 6055600"/>
                <a:gd name="connsiteY54" fmla="*/ 4506978 h 6858000"/>
                <a:gd name="connsiteX55" fmla="*/ 5591541 w 6055600"/>
                <a:gd name="connsiteY55" fmla="*/ 4425334 h 6858000"/>
                <a:gd name="connsiteX56" fmla="*/ 5649500 w 6055600"/>
                <a:gd name="connsiteY56" fmla="*/ 4097286 h 6858000"/>
                <a:gd name="connsiteX57" fmla="*/ 5637615 w 6055600"/>
                <a:gd name="connsiteY57" fmla="*/ 3437524 h 6858000"/>
                <a:gd name="connsiteX58" fmla="*/ 5475454 w 6055600"/>
                <a:gd name="connsiteY58" fmla="*/ 2791575 h 6858000"/>
                <a:gd name="connsiteX59" fmla="*/ 5217600 w 6055600"/>
                <a:gd name="connsiteY59" fmla="*/ 2164719 h 6858000"/>
                <a:gd name="connsiteX60" fmla="*/ 5144941 w 6055600"/>
                <a:gd name="connsiteY60" fmla="*/ 2009490 h 6858000"/>
                <a:gd name="connsiteX61" fmla="*/ 5070052 w 6055600"/>
                <a:gd name="connsiteY61" fmla="*/ 1851823 h 6858000"/>
                <a:gd name="connsiteX62" fmla="*/ 4926984 w 6055600"/>
                <a:gd name="connsiteY62" fmla="*/ 1529226 h 6858000"/>
                <a:gd name="connsiteX63" fmla="*/ 4790925 w 6055600"/>
                <a:gd name="connsiteY63" fmla="*/ 1209923 h 6858000"/>
                <a:gd name="connsiteX64" fmla="*/ 4650559 w 6055600"/>
                <a:gd name="connsiteY64" fmla="*/ 902490 h 6858000"/>
                <a:gd name="connsiteX65" fmla="*/ 4491930 w 6055600"/>
                <a:gd name="connsiteY65" fmla="*/ 616919 h 6858000"/>
                <a:gd name="connsiteX66" fmla="*/ 4302323 w 6055600"/>
                <a:gd name="connsiteY66" fmla="*/ 366083 h 6858000"/>
                <a:gd name="connsiteX67" fmla="*/ 4072203 w 6055600"/>
                <a:gd name="connsiteY67" fmla="*/ 164982 h 6858000"/>
                <a:gd name="connsiteX68" fmla="*/ 3803964 w 6055600"/>
                <a:gd name="connsiteY68" fmla="*/ 21052 h 6858000"/>
                <a:gd name="connsiteX69" fmla="*/ 3768314 w 6055600"/>
                <a:gd name="connsiteY69" fmla="*/ 6826 h 6858000"/>
                <a:gd name="connsiteX70" fmla="*/ 1589779 w 6055600"/>
                <a:gd name="connsiteY70" fmla="*/ 0 h 6858000"/>
                <a:gd name="connsiteX71" fmla="*/ 1918056 w 6055600"/>
                <a:gd name="connsiteY71" fmla="*/ 0 h 6858000"/>
                <a:gd name="connsiteX72" fmla="*/ 1764243 w 6055600"/>
                <a:gd name="connsiteY72" fmla="*/ 55145 h 6858000"/>
                <a:gd name="connsiteX73" fmla="*/ 1313330 w 6055600"/>
                <a:gd name="connsiteY73" fmla="*/ 274424 h 6858000"/>
                <a:gd name="connsiteX74" fmla="*/ 295673 w 6055600"/>
                <a:gd name="connsiteY74" fmla="*/ 1187630 h 6858000"/>
                <a:gd name="connsiteX75" fmla="*/ 96207 w 6055600"/>
                <a:gd name="connsiteY75" fmla="*/ 1474327 h 6858000"/>
                <a:gd name="connsiteX76" fmla="*/ 0 w 6055600"/>
                <a:gd name="connsiteY76" fmla="*/ 1641460 h 6858000"/>
                <a:gd name="connsiteX77" fmla="*/ 0 w 6055600"/>
                <a:gd name="connsiteY77" fmla="*/ 1224218 h 6858000"/>
                <a:gd name="connsiteX78" fmla="*/ 150937 w 6055600"/>
                <a:gd name="connsiteY78" fmla="*/ 1040975 h 6858000"/>
                <a:gd name="connsiteX79" fmla="*/ 1264907 w 6055600"/>
                <a:gd name="connsiteY79" fmla="*/ 158248 h 6858000"/>
                <a:gd name="connsiteX80" fmla="*/ 1575167 w 6055600"/>
                <a:gd name="connsiteY80" fmla="*/ 56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55600" h="6858000">
                  <a:moveTo>
                    <a:pt x="0" y="5960220"/>
                  </a:moveTo>
                  <a:lnTo>
                    <a:pt x="36039" y="6002605"/>
                  </a:lnTo>
                  <a:cubicBezTo>
                    <a:pt x="54896" y="6021530"/>
                    <a:pt x="73635" y="6040425"/>
                    <a:pt x="92950" y="6059050"/>
                  </a:cubicBezTo>
                  <a:lnTo>
                    <a:pt x="153706" y="6111427"/>
                  </a:lnTo>
                  <a:cubicBezTo>
                    <a:pt x="173546" y="6129485"/>
                    <a:pt x="195722" y="6144912"/>
                    <a:pt x="216806" y="6161603"/>
                  </a:cubicBezTo>
                  <a:cubicBezTo>
                    <a:pt x="238229" y="6177961"/>
                    <a:pt x="259466" y="6194551"/>
                    <a:pt x="281945" y="6209777"/>
                  </a:cubicBezTo>
                  <a:cubicBezTo>
                    <a:pt x="369940" y="6272709"/>
                    <a:pt x="461791" y="6332004"/>
                    <a:pt x="553337" y="6391500"/>
                  </a:cubicBezTo>
                  <a:lnTo>
                    <a:pt x="690543" y="6481634"/>
                  </a:lnTo>
                  <a:lnTo>
                    <a:pt x="827127" y="6573159"/>
                  </a:lnTo>
                  <a:cubicBezTo>
                    <a:pt x="917674" y="6634511"/>
                    <a:pt x="1007156" y="6697737"/>
                    <a:pt x="1095915" y="6762202"/>
                  </a:cubicBezTo>
                  <a:lnTo>
                    <a:pt x="1224853" y="6858000"/>
                  </a:lnTo>
                  <a:lnTo>
                    <a:pt x="1154072" y="6858000"/>
                  </a:lnTo>
                  <a:lnTo>
                    <a:pt x="1073489" y="6799140"/>
                  </a:lnTo>
                  <a:cubicBezTo>
                    <a:pt x="983882" y="6736908"/>
                    <a:pt x="892851" y="6677125"/>
                    <a:pt x="800175" y="6620441"/>
                  </a:cubicBezTo>
                  <a:cubicBezTo>
                    <a:pt x="615108" y="6506015"/>
                    <a:pt x="422939" y="6407807"/>
                    <a:pt x="231518" y="6299323"/>
                  </a:cubicBezTo>
                  <a:cubicBezTo>
                    <a:pt x="207467" y="6286226"/>
                    <a:pt x="184098" y="6271045"/>
                    <a:pt x="160401" y="6256627"/>
                  </a:cubicBezTo>
                  <a:cubicBezTo>
                    <a:pt x="136809" y="6241811"/>
                    <a:pt x="112558" y="6228518"/>
                    <a:pt x="89697" y="6211916"/>
                  </a:cubicBezTo>
                  <a:lnTo>
                    <a:pt x="20148" y="6163835"/>
                  </a:lnTo>
                  <a:lnTo>
                    <a:pt x="0" y="6147796"/>
                  </a:lnTo>
                  <a:close/>
                  <a:moveTo>
                    <a:pt x="3748345" y="0"/>
                  </a:moveTo>
                  <a:lnTo>
                    <a:pt x="4277792" y="0"/>
                  </a:lnTo>
                  <a:lnTo>
                    <a:pt x="4339531" y="40262"/>
                  </a:lnTo>
                  <a:cubicBezTo>
                    <a:pt x="4386991" y="75346"/>
                    <a:pt x="4432680" y="113353"/>
                    <a:pt x="4476306" y="153922"/>
                  </a:cubicBezTo>
                  <a:cubicBezTo>
                    <a:pt x="4563779" y="234693"/>
                    <a:pt x="4642423" y="325982"/>
                    <a:pt x="4713639" y="422076"/>
                  </a:cubicBezTo>
                  <a:cubicBezTo>
                    <a:pt x="4784481" y="518635"/>
                    <a:pt x="4848552" y="619893"/>
                    <a:pt x="4906991" y="723463"/>
                  </a:cubicBezTo>
                  <a:cubicBezTo>
                    <a:pt x="4965582" y="826932"/>
                    <a:pt x="5019421" y="932243"/>
                    <a:pt x="5070511" y="1037524"/>
                  </a:cubicBezTo>
                  <a:cubicBezTo>
                    <a:pt x="5121871" y="1142738"/>
                    <a:pt x="5170833" y="1248016"/>
                    <a:pt x="5219493" y="1352079"/>
                  </a:cubicBezTo>
                  <a:cubicBezTo>
                    <a:pt x="5268459" y="1455943"/>
                    <a:pt x="5317204" y="1558756"/>
                    <a:pt x="5367779" y="1658945"/>
                  </a:cubicBezTo>
                  <a:lnTo>
                    <a:pt x="5446095" y="1811301"/>
                  </a:lnTo>
                  <a:cubicBezTo>
                    <a:pt x="5472584" y="1862992"/>
                    <a:pt x="5498885" y="1914915"/>
                    <a:pt x="5525115" y="1967103"/>
                  </a:cubicBezTo>
                  <a:cubicBezTo>
                    <a:pt x="5629428" y="2176256"/>
                    <a:pt x="5730254" y="2391411"/>
                    <a:pt x="5816642" y="2618837"/>
                  </a:cubicBezTo>
                  <a:cubicBezTo>
                    <a:pt x="5902562" y="2846137"/>
                    <a:pt x="5974641" y="3086291"/>
                    <a:pt x="6015787" y="3339957"/>
                  </a:cubicBezTo>
                  <a:cubicBezTo>
                    <a:pt x="6036373" y="3466512"/>
                    <a:pt x="6050262" y="3596084"/>
                    <a:pt x="6054206" y="3727239"/>
                  </a:cubicBezTo>
                  <a:cubicBezTo>
                    <a:pt x="6058266" y="3858425"/>
                    <a:pt x="6053460" y="3990915"/>
                    <a:pt x="6039811" y="4122735"/>
                  </a:cubicBezTo>
                  <a:cubicBezTo>
                    <a:pt x="6026397" y="4254618"/>
                    <a:pt x="6002552" y="4385688"/>
                    <a:pt x="5971601" y="4514288"/>
                  </a:cubicBezTo>
                  <a:cubicBezTo>
                    <a:pt x="5963342" y="4546050"/>
                    <a:pt x="5955885" y="4579019"/>
                    <a:pt x="5946751" y="4609838"/>
                  </a:cubicBezTo>
                  <a:lnTo>
                    <a:pt x="5919986" y="4703178"/>
                  </a:lnTo>
                  <a:lnTo>
                    <a:pt x="5890731" y="4795992"/>
                  </a:lnTo>
                  <a:cubicBezTo>
                    <a:pt x="5880825" y="4826888"/>
                    <a:pt x="5869667" y="4857307"/>
                    <a:pt x="5859058" y="4888015"/>
                  </a:cubicBezTo>
                  <a:cubicBezTo>
                    <a:pt x="5772112" y="5132558"/>
                    <a:pt x="5660551" y="5369373"/>
                    <a:pt x="5525053" y="5588449"/>
                  </a:cubicBezTo>
                  <a:cubicBezTo>
                    <a:pt x="5389674" y="5807557"/>
                    <a:pt x="5232835" y="6010440"/>
                    <a:pt x="5058962" y="6189929"/>
                  </a:cubicBezTo>
                  <a:cubicBezTo>
                    <a:pt x="4972125" y="6279771"/>
                    <a:pt x="4880998" y="6363650"/>
                    <a:pt x="4787706" y="6442985"/>
                  </a:cubicBezTo>
                  <a:cubicBezTo>
                    <a:pt x="4693655" y="6521410"/>
                    <a:pt x="4597439" y="6595290"/>
                    <a:pt x="4498686" y="6663678"/>
                  </a:cubicBezTo>
                  <a:cubicBezTo>
                    <a:pt x="4399893" y="6731984"/>
                    <a:pt x="4299240" y="6795191"/>
                    <a:pt x="4197167" y="6854053"/>
                  </a:cubicBezTo>
                  <a:lnTo>
                    <a:pt x="4189720" y="6858000"/>
                  </a:lnTo>
                  <a:lnTo>
                    <a:pt x="3651929" y="6858000"/>
                  </a:lnTo>
                  <a:lnTo>
                    <a:pt x="3789040" y="6778034"/>
                  </a:lnTo>
                  <a:cubicBezTo>
                    <a:pt x="3978462" y="6656931"/>
                    <a:pt x="4162446" y="6525734"/>
                    <a:pt x="4335568" y="6382709"/>
                  </a:cubicBezTo>
                  <a:cubicBezTo>
                    <a:pt x="4422084" y="6310901"/>
                    <a:pt x="4506335" y="6236787"/>
                    <a:pt x="4586923" y="6158577"/>
                  </a:cubicBezTo>
                  <a:cubicBezTo>
                    <a:pt x="4668153" y="6081248"/>
                    <a:pt x="4745649" y="6000086"/>
                    <a:pt x="4819585" y="5915847"/>
                  </a:cubicBezTo>
                  <a:cubicBezTo>
                    <a:pt x="4967573" y="5747401"/>
                    <a:pt x="5101426" y="5566247"/>
                    <a:pt x="5214727" y="5371094"/>
                  </a:cubicBezTo>
                  <a:cubicBezTo>
                    <a:pt x="5327795" y="5175879"/>
                    <a:pt x="5421090" y="4968427"/>
                    <a:pt x="5495409" y="4752778"/>
                  </a:cubicBezTo>
                  <a:cubicBezTo>
                    <a:pt x="5504291" y="4725712"/>
                    <a:pt x="5513872" y="4698834"/>
                    <a:pt x="5522322" y="4671511"/>
                  </a:cubicBezTo>
                  <a:lnTo>
                    <a:pt x="5547631" y="4589675"/>
                  </a:lnTo>
                  <a:lnTo>
                    <a:pt x="5570792" y="4506978"/>
                  </a:lnTo>
                  <a:cubicBezTo>
                    <a:pt x="5578845" y="4479265"/>
                    <a:pt x="5584485" y="4452605"/>
                    <a:pt x="5591541" y="4425334"/>
                  </a:cubicBezTo>
                  <a:cubicBezTo>
                    <a:pt x="5618002" y="4316765"/>
                    <a:pt x="5636850" y="4207148"/>
                    <a:pt x="5649500" y="4097286"/>
                  </a:cubicBezTo>
                  <a:cubicBezTo>
                    <a:pt x="5674602" y="3877368"/>
                    <a:pt x="5668749" y="3656091"/>
                    <a:pt x="5637615" y="3437524"/>
                  </a:cubicBezTo>
                  <a:cubicBezTo>
                    <a:pt x="5605861" y="3218934"/>
                    <a:pt x="5549060" y="3003118"/>
                    <a:pt x="5475454" y="2791575"/>
                  </a:cubicBezTo>
                  <a:cubicBezTo>
                    <a:pt x="5402070" y="2579668"/>
                    <a:pt x="5313111" y="2371656"/>
                    <a:pt x="5217600" y="2164719"/>
                  </a:cubicBezTo>
                  <a:cubicBezTo>
                    <a:pt x="5193627" y="2112994"/>
                    <a:pt x="5169419" y="2061207"/>
                    <a:pt x="5144941" y="2009490"/>
                  </a:cubicBezTo>
                  <a:lnTo>
                    <a:pt x="5070052" y="1851823"/>
                  </a:lnTo>
                  <a:cubicBezTo>
                    <a:pt x="5020031" y="1744421"/>
                    <a:pt x="4972748" y="1636620"/>
                    <a:pt x="4926984" y="1529226"/>
                  </a:cubicBezTo>
                  <a:lnTo>
                    <a:pt x="4790925" y="1209923"/>
                  </a:lnTo>
                  <a:cubicBezTo>
                    <a:pt x="4745458" y="1105158"/>
                    <a:pt x="4699567" y="1001976"/>
                    <a:pt x="4650559" y="902490"/>
                  </a:cubicBezTo>
                  <a:cubicBezTo>
                    <a:pt x="4601243" y="803205"/>
                    <a:pt x="4549606" y="706978"/>
                    <a:pt x="4491930" y="616919"/>
                  </a:cubicBezTo>
                  <a:cubicBezTo>
                    <a:pt x="4434712" y="526559"/>
                    <a:pt x="4372370" y="441762"/>
                    <a:pt x="4302323" y="366083"/>
                  </a:cubicBezTo>
                  <a:cubicBezTo>
                    <a:pt x="4232428" y="290304"/>
                    <a:pt x="4155542" y="222846"/>
                    <a:pt x="4072203" y="164982"/>
                  </a:cubicBezTo>
                  <a:cubicBezTo>
                    <a:pt x="3988864" y="107118"/>
                    <a:pt x="3898693" y="59316"/>
                    <a:pt x="3803964" y="21052"/>
                  </a:cubicBezTo>
                  <a:lnTo>
                    <a:pt x="3768314" y="6826"/>
                  </a:lnTo>
                  <a:close/>
                  <a:moveTo>
                    <a:pt x="1589779" y="0"/>
                  </a:moveTo>
                  <a:lnTo>
                    <a:pt x="1918056" y="0"/>
                  </a:lnTo>
                  <a:lnTo>
                    <a:pt x="1764243" y="55145"/>
                  </a:lnTo>
                  <a:cubicBezTo>
                    <a:pt x="1609764" y="115414"/>
                    <a:pt x="1458840" y="188978"/>
                    <a:pt x="1313330" y="274424"/>
                  </a:cubicBezTo>
                  <a:cubicBezTo>
                    <a:pt x="924625" y="501532"/>
                    <a:pt x="576885" y="817476"/>
                    <a:pt x="295673" y="1187630"/>
                  </a:cubicBezTo>
                  <a:cubicBezTo>
                    <a:pt x="225216" y="1280162"/>
                    <a:pt x="158640" y="1375858"/>
                    <a:pt x="96207" y="1474327"/>
                  </a:cubicBezTo>
                  <a:lnTo>
                    <a:pt x="0" y="1641460"/>
                  </a:lnTo>
                  <a:lnTo>
                    <a:pt x="0" y="1224218"/>
                  </a:lnTo>
                  <a:lnTo>
                    <a:pt x="150937" y="1040975"/>
                  </a:lnTo>
                  <a:cubicBezTo>
                    <a:pt x="478530" y="677729"/>
                    <a:pt x="858178" y="381092"/>
                    <a:pt x="1264907" y="158248"/>
                  </a:cubicBezTo>
                  <a:cubicBezTo>
                    <a:pt x="1366631" y="102619"/>
                    <a:pt x="1470177" y="51760"/>
                    <a:pt x="1575167" y="567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pic>
        <p:nvPicPr>
          <p:cNvPr id="2" name="Picture 2" descr="Icon&#10;&#10;Description automatically generated">
            <a:extLst>
              <a:ext uri="{FF2B5EF4-FFF2-40B4-BE49-F238E27FC236}">
                <a16:creationId xmlns:a16="http://schemas.microsoft.com/office/drawing/2014/main" id="{354056CB-97F8-FE46-C8D2-569CCBD00422}"/>
              </a:ext>
            </a:extLst>
          </p:cNvPr>
          <p:cNvPicPr>
            <a:picLocks noChangeAspect="1"/>
          </p:cNvPicPr>
          <p:nvPr/>
        </p:nvPicPr>
        <p:blipFill>
          <a:blip r:embed="rId3"/>
          <a:stretch>
            <a:fillRect/>
          </a:stretch>
        </p:blipFill>
        <p:spPr>
          <a:xfrm>
            <a:off x="505828" y="2089434"/>
            <a:ext cx="2839212" cy="1211520"/>
          </a:xfrm>
          <a:prstGeom prst="rect">
            <a:avLst/>
          </a:prstGeom>
        </p:spPr>
      </p:pic>
      <p:sp>
        <p:nvSpPr>
          <p:cNvPr id="3" name="TextBox 2">
            <a:extLst>
              <a:ext uri="{FF2B5EF4-FFF2-40B4-BE49-F238E27FC236}">
                <a16:creationId xmlns:a16="http://schemas.microsoft.com/office/drawing/2014/main" id="{0362F2B6-8708-65B4-0265-71FCFA3BD80A}"/>
              </a:ext>
            </a:extLst>
          </p:cNvPr>
          <p:cNvSpPr txBox="1"/>
          <p:nvPr/>
        </p:nvSpPr>
        <p:spPr>
          <a:xfrm>
            <a:off x="4574779" y="452684"/>
            <a:ext cx="4416671" cy="4480264"/>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457200" indent="-457200">
              <a:lnSpc>
                <a:spcPct val="90000"/>
              </a:lnSpc>
              <a:spcAft>
                <a:spcPts val="450"/>
              </a:spcAft>
              <a:buAutoNum type="arabicPeriod"/>
            </a:pPr>
            <a:r>
              <a:rPr lang="en-US" sz="2100" dirty="0"/>
              <a:t>---------</a:t>
            </a:r>
          </a:p>
          <a:p>
            <a:pPr>
              <a:lnSpc>
                <a:spcPct val="90000"/>
              </a:lnSpc>
              <a:spcAft>
                <a:spcPts val="450"/>
              </a:spcAft>
            </a:pPr>
            <a:r>
              <a:rPr lang="en-US" sz="2100" dirty="0">
                <a:cs typeface="Calibri"/>
              </a:rPr>
              <a:t>  	Instructions</a:t>
            </a:r>
          </a:p>
          <a:p>
            <a:pPr>
              <a:lnSpc>
                <a:spcPct val="90000"/>
              </a:lnSpc>
              <a:spcAft>
                <a:spcPts val="450"/>
              </a:spcAft>
            </a:pPr>
            <a:r>
              <a:rPr lang="en-US" sz="2100" dirty="0">
                <a:cs typeface="Calibri"/>
              </a:rPr>
              <a:t>	Debrief</a:t>
            </a:r>
          </a:p>
          <a:p>
            <a:pPr>
              <a:lnSpc>
                <a:spcPct val="90000"/>
              </a:lnSpc>
              <a:spcAft>
                <a:spcPts val="450"/>
              </a:spcAft>
            </a:pPr>
            <a:r>
              <a:rPr lang="en-US" sz="2100" dirty="0">
                <a:cs typeface="Calibri"/>
              </a:rPr>
              <a:t>	Puzzles</a:t>
            </a:r>
          </a:p>
          <a:p>
            <a:pPr>
              <a:lnSpc>
                <a:spcPct val="90000"/>
              </a:lnSpc>
              <a:spcAft>
                <a:spcPts val="450"/>
              </a:spcAft>
            </a:pPr>
            <a:r>
              <a:rPr lang="en-US" sz="2100" dirty="0">
                <a:cs typeface="Calibri"/>
              </a:rPr>
              <a:t>	Time Limit</a:t>
            </a:r>
          </a:p>
          <a:p>
            <a:pPr>
              <a:lnSpc>
                <a:spcPct val="90000"/>
              </a:lnSpc>
              <a:spcAft>
                <a:spcPts val="450"/>
              </a:spcAft>
            </a:pPr>
            <a:r>
              <a:rPr lang="en-US" sz="2100" dirty="0">
                <a:cs typeface="Calibri"/>
              </a:rPr>
              <a:t>	Content Objectives</a:t>
            </a:r>
          </a:p>
          <a:p>
            <a:pPr>
              <a:lnSpc>
                <a:spcPct val="90000"/>
              </a:lnSpc>
              <a:spcAft>
                <a:spcPts val="450"/>
              </a:spcAft>
            </a:pPr>
            <a:r>
              <a:rPr lang="en-US" sz="2100" dirty="0">
                <a:cs typeface="Calibri"/>
              </a:rPr>
              <a:t>	Hints</a:t>
            </a:r>
          </a:p>
          <a:p>
            <a:pPr>
              <a:lnSpc>
                <a:spcPct val="90000"/>
              </a:lnSpc>
              <a:spcAft>
                <a:spcPts val="450"/>
              </a:spcAft>
            </a:pPr>
            <a:r>
              <a:rPr lang="en-US" sz="2100" dirty="0"/>
              <a:t>2. Brainstorm:</a:t>
            </a:r>
            <a:endParaRPr lang="en-US" sz="2100" dirty="0">
              <a:cs typeface="Calibri"/>
            </a:endParaRPr>
          </a:p>
          <a:p>
            <a:pPr marL="342900" indent="-342900">
              <a:lnSpc>
                <a:spcPct val="90000"/>
              </a:lnSpc>
              <a:spcAft>
                <a:spcPts val="450"/>
              </a:spcAft>
              <a:buFont typeface="Arial"/>
              <a:buChar char="•"/>
            </a:pPr>
            <a:endParaRPr lang="en-US" sz="2100" dirty="0">
              <a:cs typeface="Calibri"/>
            </a:endParaRPr>
          </a:p>
          <a:p>
            <a:pPr marL="385763" indent="-342900">
              <a:lnSpc>
                <a:spcPct val="90000"/>
              </a:lnSpc>
              <a:spcAft>
                <a:spcPts val="450"/>
              </a:spcAft>
              <a:buFont typeface="Arial"/>
              <a:buChar char="•"/>
            </a:pPr>
            <a:r>
              <a:rPr lang="en-US" sz="2100" dirty="0"/>
              <a:t>Puzzle types</a:t>
            </a:r>
            <a:endParaRPr lang="en-US" sz="2100" dirty="0">
              <a:cs typeface="Calibri"/>
            </a:endParaRPr>
          </a:p>
          <a:p>
            <a:pPr marL="385763" indent="-342900">
              <a:lnSpc>
                <a:spcPct val="90000"/>
              </a:lnSpc>
              <a:spcAft>
                <a:spcPts val="450"/>
              </a:spcAft>
              <a:buFont typeface="Arial"/>
              <a:buChar char="•"/>
            </a:pPr>
            <a:r>
              <a:rPr lang="en-US" sz="2100" dirty="0"/>
              <a:t>Hints</a:t>
            </a:r>
            <a:endParaRPr lang="en-US" sz="2100" dirty="0">
              <a:cs typeface="Calibri"/>
            </a:endParaRPr>
          </a:p>
          <a:p>
            <a:pPr marL="385763" indent="-342900">
              <a:lnSpc>
                <a:spcPct val="90000"/>
              </a:lnSpc>
              <a:spcAft>
                <a:spcPts val="450"/>
              </a:spcAft>
              <a:buFont typeface="Arial"/>
              <a:buChar char="•"/>
            </a:pPr>
            <a:r>
              <a:rPr lang="en-US" sz="2100" dirty="0"/>
              <a:t>Pre- and post-game elements</a:t>
            </a:r>
            <a:endParaRPr lang="en-US" sz="2100" dirty="0">
              <a:cs typeface="Calibri"/>
            </a:endParaRPr>
          </a:p>
        </p:txBody>
      </p:sp>
    </p:spTree>
    <p:extLst>
      <p:ext uri="{BB962C8B-B14F-4D97-AF65-F5344CB8AC3E}">
        <p14:creationId xmlns:p14="http://schemas.microsoft.com/office/powerpoint/2010/main" val="1080321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527371AC-E962-1BC5-6518-360D5716E126}"/>
              </a:ext>
            </a:extLst>
          </p:cNvPr>
          <p:cNvSpPr>
            <a:spLocks noGrp="1"/>
          </p:cNvSpPr>
          <p:nvPr>
            <p:ph type="sldNum" sz="quarter" idx="17"/>
          </p:nvPr>
        </p:nvSpPr>
        <p:spPr/>
        <p:txBody>
          <a:bodyPr/>
          <a:lstStyle/>
          <a:p>
            <a:fld id="{49004725-3891-F142-B776-4F4F06198762}" type="slidenum">
              <a:rPr lang="nl-NL" smtClean="0"/>
              <a:pPr/>
              <a:t>9</a:t>
            </a:fld>
            <a:endParaRPr lang="nl-NL"/>
          </a:p>
        </p:txBody>
      </p:sp>
      <p:sp>
        <p:nvSpPr>
          <p:cNvPr id="4" name="Tijdelijke aanduiding voor inhoud 3">
            <a:extLst>
              <a:ext uri="{FF2B5EF4-FFF2-40B4-BE49-F238E27FC236}">
                <a16:creationId xmlns:a16="http://schemas.microsoft.com/office/drawing/2014/main" id="{83AB339B-3253-7D79-4A04-B5CFCAD6977C}"/>
              </a:ext>
            </a:extLst>
          </p:cNvPr>
          <p:cNvSpPr>
            <a:spLocks noGrp="1"/>
          </p:cNvSpPr>
          <p:nvPr>
            <p:ph sz="quarter" idx="15"/>
          </p:nvPr>
        </p:nvSpPr>
        <p:spPr/>
        <p:txBody>
          <a:bodyPr vert="horz" lIns="0" tIns="0" rIns="0" bIns="0" rtlCol="0" anchor="t">
            <a:normAutofit/>
          </a:bodyPr>
          <a:lstStyle/>
          <a:p>
            <a:pPr marL="342900" lvl="0" indent="-342900">
              <a:lnSpc>
                <a:spcPct val="107000"/>
              </a:lnSpc>
              <a:buFont typeface="Calibri" panose="020F0502020204030204" pitchFamily="34" charset="0"/>
              <a:buChar char="-"/>
            </a:pPr>
            <a:r>
              <a:rPr lang="en-US" sz="1800" dirty="0">
                <a:effectLst/>
                <a:latin typeface="Calibri" panose="020F0502020204030204" pitchFamily="34" charset="0"/>
                <a:ea typeface="Yu Mincho" panose="02020400000000000000" pitchFamily="18" charset="-128"/>
                <a:cs typeface="Times New Roman" panose="02020603050405020304" pitchFamily="18" charset="0"/>
              </a:rPr>
              <a:t>In </a:t>
            </a:r>
            <a:r>
              <a:rPr lang="en-US" sz="1800" dirty="0" err="1">
                <a:effectLst/>
                <a:latin typeface="Calibri" panose="020F0502020204030204" pitchFamily="34" charset="0"/>
                <a:ea typeface="Yu Mincho" panose="02020400000000000000" pitchFamily="18" charset="-128"/>
                <a:cs typeface="Times New Roman" panose="02020603050405020304" pitchFamily="18" charset="0"/>
              </a:rPr>
              <a:t>tweetallen</a:t>
            </a:r>
            <a:endParaRPr lang="en-US" sz="1800" dirty="0">
              <a:effectLst/>
              <a:latin typeface="Calibri" panose="020F0502020204030204" pitchFamily="34" charset="0"/>
              <a:ea typeface="Yu Mincho" panose="02020400000000000000" pitchFamily="18" charset="-128"/>
              <a:cs typeface="Times New Roman" panose="02020603050405020304" pitchFamily="18" charset="0"/>
            </a:endParaRPr>
          </a:p>
          <a:p>
            <a:pPr marL="342900" indent="-342900">
              <a:lnSpc>
                <a:spcPct val="107000"/>
              </a:lnSpc>
              <a:buFont typeface="Calibri" panose="020F0502020204030204" pitchFamily="34" charset="0"/>
              <a:buChar char="-"/>
            </a:pPr>
            <a:r>
              <a:rPr lang="en-US" sz="1800" dirty="0">
                <a:latin typeface="Calibri"/>
                <a:ea typeface="Yu Mincho"/>
                <a:cs typeface="Times New Roman"/>
              </a:rPr>
              <a:t>Open de </a:t>
            </a:r>
            <a:r>
              <a:rPr lang="en-US" sz="1800" dirty="0">
                <a:latin typeface="Calibri"/>
                <a:ea typeface="Yu Mincho"/>
                <a:cs typeface="Times New Roman"/>
                <a:hlinkClick r:id="rId2"/>
              </a:rPr>
              <a:t>worksheet</a:t>
            </a:r>
            <a:endParaRPr lang="en-US" sz="1800">
              <a:latin typeface="Calibri" panose="020F0502020204030204" pitchFamily="34" charset="0"/>
              <a:ea typeface="Yu Mincho" panose="02020400000000000000" pitchFamily="18" charset="-128"/>
              <a:cs typeface="Times New Roman" panose="02020603050405020304" pitchFamily="18" charset="0"/>
            </a:endParaRPr>
          </a:p>
          <a:p>
            <a:pPr marL="342900" lvl="0" indent="-342900">
              <a:lnSpc>
                <a:spcPct val="107000"/>
              </a:lnSpc>
              <a:buFont typeface="Calibri" panose="020F0502020204030204" pitchFamily="34" charset="0"/>
              <a:buChar char="-"/>
            </a:pPr>
            <a:endParaRPr lang="en-US" sz="1800" dirty="0">
              <a:effectLst/>
              <a:latin typeface="Calibri" panose="020F0502020204030204" pitchFamily="34" charset="0"/>
              <a:ea typeface="Yu Mincho" panose="02020400000000000000" pitchFamily="18" charset="-128"/>
              <a:cs typeface="Times New Roman" panose="02020603050405020304" pitchFamily="18" charset="0"/>
            </a:endParaRPr>
          </a:p>
          <a:p>
            <a:pPr marL="0" lvl="0" indent="0">
              <a:lnSpc>
                <a:spcPct val="107000"/>
              </a:lnSpc>
              <a:buNone/>
            </a:pPr>
            <a:r>
              <a:rPr lang="en-US" sz="1800" dirty="0">
                <a:latin typeface="Calibri" panose="020F0502020204030204" pitchFamily="34" charset="0"/>
                <a:ea typeface="Yu Mincho" panose="02020400000000000000" pitchFamily="18" charset="-128"/>
                <a:cs typeface="Times New Roman" panose="02020603050405020304" pitchFamily="18" charset="0"/>
              </a:rPr>
              <a:t>												</a:t>
            </a:r>
            <a:r>
              <a:rPr lang="en-US" sz="1800" dirty="0">
                <a:effectLst/>
                <a:latin typeface="Calibri" panose="020F0502020204030204" pitchFamily="34" charset="0"/>
                <a:ea typeface="Yu Mincho" panose="02020400000000000000" pitchFamily="18" charset="-128"/>
                <a:cs typeface="Times New Roman" panose="02020603050405020304" pitchFamily="18" charset="0"/>
              </a:rPr>
              <a:t>				      </a:t>
            </a:r>
          </a:p>
          <a:p>
            <a:pPr marL="0" lvl="0" indent="0">
              <a:lnSpc>
                <a:spcPct val="107000"/>
              </a:lnSpc>
              <a:buNone/>
            </a:pPr>
            <a:endParaRPr lang="en-US" sz="1800" dirty="0">
              <a:effectLst/>
              <a:latin typeface="Calibri" panose="020F0502020204030204" pitchFamily="34" charset="0"/>
              <a:ea typeface="Yu Mincho" panose="02020400000000000000" pitchFamily="18" charset="-128"/>
              <a:cs typeface="Times New Roman" panose="02020603050405020304" pitchFamily="18" charset="0"/>
            </a:endParaRPr>
          </a:p>
          <a:p>
            <a:pPr marL="0" lvl="0" indent="0">
              <a:lnSpc>
                <a:spcPct val="107000"/>
              </a:lnSpc>
              <a:buNone/>
            </a:pPr>
            <a:endParaRPr lang="en-US" sz="1800" dirty="0">
              <a:latin typeface="Calibri" panose="020F0502020204030204" pitchFamily="34" charset="0"/>
              <a:ea typeface="Yu Mincho" panose="02020400000000000000" pitchFamily="18" charset="-128"/>
              <a:cs typeface="Times New Roman" panose="02020603050405020304" pitchFamily="18" charset="0"/>
            </a:endParaRPr>
          </a:p>
          <a:p>
            <a:pPr marL="0" lvl="0" indent="0">
              <a:lnSpc>
                <a:spcPct val="107000"/>
              </a:lnSpc>
              <a:buNone/>
            </a:pPr>
            <a:r>
              <a:rPr lang="en-US" sz="1800" dirty="0">
                <a:effectLst/>
                <a:latin typeface="Calibri" panose="020F0502020204030204" pitchFamily="34" charset="0"/>
                <a:ea typeface="Yu Mincho" panose="02020400000000000000" pitchFamily="18" charset="-128"/>
                <a:cs typeface="Times New Roman" panose="02020603050405020304" pitchFamily="18" charset="0"/>
              </a:rPr>
              <a:t>																	</a:t>
            </a:r>
            <a:r>
              <a:rPr lang="en-US" sz="1800" dirty="0">
                <a:effectLst/>
                <a:latin typeface="Calibri" panose="020F0502020204030204" pitchFamily="34" charset="0"/>
                <a:ea typeface="Yu Mincho" panose="02020400000000000000" pitchFamily="18" charset="-128"/>
                <a:cs typeface="Times New Roman" panose="02020603050405020304" pitchFamily="18" charset="0"/>
                <a:hlinkClick r:id="rId3"/>
              </a:rPr>
              <a:t>link worksheet </a:t>
            </a:r>
            <a:endParaRPr lang="en-US" sz="1800" dirty="0">
              <a:effectLst/>
              <a:latin typeface="Calibri" panose="020F0502020204030204" pitchFamily="34" charset="0"/>
              <a:ea typeface="Yu Mincho" panose="02020400000000000000" pitchFamily="18" charset="-128"/>
              <a:cs typeface="Times New Roman" panose="02020603050405020304" pitchFamily="18" charset="0"/>
            </a:endParaRPr>
          </a:p>
          <a:p>
            <a:pPr marL="774700" lvl="2" indent="-342900">
              <a:lnSpc>
                <a:spcPct val="107000"/>
              </a:lnSpc>
              <a:buFont typeface="Calibri" panose="020F0502020204030204" pitchFamily="34" charset="0"/>
              <a:buChar char="-"/>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sp>
        <p:nvSpPr>
          <p:cNvPr id="5" name="Titel 4">
            <a:extLst>
              <a:ext uri="{FF2B5EF4-FFF2-40B4-BE49-F238E27FC236}">
                <a16:creationId xmlns:a16="http://schemas.microsoft.com/office/drawing/2014/main" id="{E337EB97-F049-18D9-9897-B8CA01895439}"/>
              </a:ext>
            </a:extLst>
          </p:cNvPr>
          <p:cNvSpPr>
            <a:spLocks noGrp="1"/>
          </p:cNvSpPr>
          <p:nvPr>
            <p:ph type="title"/>
          </p:nvPr>
        </p:nvSpPr>
        <p:spPr/>
        <p:txBody>
          <a:bodyPr/>
          <a:lstStyle/>
          <a:p>
            <a:r>
              <a:rPr lang="en-US" dirty="0">
                <a:latin typeface="Arial"/>
                <a:ea typeface="ＭＳ Ｐゴシック"/>
                <a:cs typeface="Arial"/>
              </a:rPr>
              <a:t>Brainstorm </a:t>
            </a:r>
            <a:r>
              <a:rPr lang="en-US" dirty="0" err="1">
                <a:latin typeface="Arial"/>
                <a:ea typeface="ＭＳ Ｐゴシック"/>
                <a:cs typeface="Arial"/>
              </a:rPr>
              <a:t>tijd</a:t>
            </a:r>
            <a:r>
              <a:rPr lang="en-US" dirty="0">
                <a:latin typeface="Arial"/>
                <a:ea typeface="ＭＳ Ｐゴシック"/>
                <a:cs typeface="Arial"/>
              </a:rPr>
              <a:t>!</a:t>
            </a:r>
            <a:endParaRPr lang="nl-NL" dirty="0"/>
          </a:p>
        </p:txBody>
      </p:sp>
      <p:pic>
        <p:nvPicPr>
          <p:cNvPr id="6" name="Tijdelijke aanduiding voor inhoud 9" descr="Afbeelding met patroon, plein, pixel, ontwerp&#10;&#10;Automatisch gegenereerde beschrijving">
            <a:extLst>
              <a:ext uri="{FF2B5EF4-FFF2-40B4-BE49-F238E27FC236}">
                <a16:creationId xmlns:a16="http://schemas.microsoft.com/office/drawing/2014/main" id="{EF8D13D9-F0DD-BE4F-6D15-9A2E9387B0F1}"/>
              </a:ext>
            </a:extLst>
          </p:cNvPr>
          <p:cNvPicPr>
            <a:picLocks noChangeAspect="1"/>
          </p:cNvPicPr>
          <p:nvPr/>
        </p:nvPicPr>
        <p:blipFill>
          <a:blip r:embed="rId4"/>
          <a:stretch>
            <a:fillRect/>
          </a:stretch>
        </p:blipFill>
        <p:spPr>
          <a:xfrm>
            <a:off x="5466866" y="964458"/>
            <a:ext cx="2413000" cy="2413000"/>
          </a:xfrm>
          <a:prstGeom prst="rect">
            <a:avLst/>
          </a:prstGeom>
        </p:spPr>
      </p:pic>
    </p:spTree>
    <p:extLst>
      <p:ext uri="{BB962C8B-B14F-4D97-AF65-F5344CB8AC3E}">
        <p14:creationId xmlns:p14="http://schemas.microsoft.com/office/powerpoint/2010/main" val="3910745606"/>
      </p:ext>
    </p:extLst>
  </p:cSld>
  <p:clrMapOvr>
    <a:masterClrMapping/>
  </p:clrMapOvr>
</p:sld>
</file>

<file path=ppt/theme/theme1.xml><?xml version="1.0" encoding="utf-8"?>
<a:theme xmlns:a="http://schemas.openxmlformats.org/drawingml/2006/main" name="SJABLOON Corporate Algemeen ppt - nieuwe huisstijl - titel + volg">
  <a:themeElements>
    <a:clrScheme name="HvA">
      <a:dk1>
        <a:srgbClr val="000000"/>
      </a:dk1>
      <a:lt1>
        <a:srgbClr val="FFFFFF"/>
      </a:lt1>
      <a:dk2>
        <a:srgbClr val="241679"/>
      </a:dk2>
      <a:lt2>
        <a:srgbClr val="F5F5F5"/>
      </a:lt2>
      <a:accent1>
        <a:srgbClr val="241679"/>
      </a:accent1>
      <a:accent2>
        <a:srgbClr val="DAD6E7"/>
      </a:accent2>
      <a:accent3>
        <a:srgbClr val="E6E3EE"/>
      </a:accent3>
      <a:accent4>
        <a:srgbClr val="898989"/>
      </a:accent4>
      <a:accent5>
        <a:srgbClr val="CCCCCC"/>
      </a:accent5>
      <a:accent6>
        <a:srgbClr val="EBEBEB"/>
      </a:accent6>
      <a:hlink>
        <a:srgbClr val="000000"/>
      </a:hlink>
      <a:folHlink>
        <a:srgbClr val="0000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jabloon-corporate-algemeen-ppt-breed" id="{EBF1296F-3072-43FC-9568-6A30F1403BE2}" vid="{37B5CA8C-BDEB-454C-A93A-1513A3181611}"/>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241679"/>
      </a:dk2>
      <a:lt2>
        <a:srgbClr val="F5F5F5"/>
      </a:lt2>
      <a:accent1>
        <a:srgbClr val="241679"/>
      </a:accent1>
      <a:accent2>
        <a:srgbClr val="DAD6E7"/>
      </a:accent2>
      <a:accent3>
        <a:srgbClr val="E6E3EE"/>
      </a:accent3>
      <a:accent4>
        <a:srgbClr val="898989"/>
      </a:accent4>
      <a:accent5>
        <a:srgbClr val="CCCCCC"/>
      </a:accent5>
      <a:accent6>
        <a:srgbClr val="EBEBEB"/>
      </a:accent6>
      <a:hlink>
        <a:srgbClr val="000000"/>
      </a:hlink>
      <a:folHlink>
        <a:srgbClr val="0000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25B8477FDECDB46AD12681DEE1BDA31" ma:contentTypeVersion="4" ma:contentTypeDescription="Een nieuw document maken." ma:contentTypeScope="" ma:versionID="235cf05bc1ebe3ad3b6552e440ed0145">
  <xsd:schema xmlns:xsd="http://www.w3.org/2001/XMLSchema" xmlns:xs="http://www.w3.org/2001/XMLSchema" xmlns:p="http://schemas.microsoft.com/office/2006/metadata/properties" xmlns:ns2="b85210b1-1f35-4f59-ad38-f892e0a09cfb" targetNamespace="http://schemas.microsoft.com/office/2006/metadata/properties" ma:root="true" ma:fieldsID="6d9c4756ca8d6ba91b32c20a2bfac9e7" ns2:_="">
    <xsd:import namespace="b85210b1-1f35-4f59-ad38-f892e0a09cf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5210b1-1f35-4f59-ad38-f892e0a09c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0A089DD-5B77-4DD4-B398-545B037BE2EB}">
  <ds:schemaRefs>
    <ds:schemaRef ds:uri="http://schemas.microsoft.com/office/infopath/2007/PartnerControls"/>
    <ds:schemaRef ds:uri="http://www.w3.org/XML/1998/namespace"/>
    <ds:schemaRef ds:uri="http://purl.org/dc/terms/"/>
    <ds:schemaRef ds:uri="http://purl.org/dc/dcmitype/"/>
    <ds:schemaRef ds:uri="http://schemas.microsoft.com/office/2006/documentManagement/types"/>
    <ds:schemaRef ds:uri="http://purl.org/dc/elements/1.1/"/>
    <ds:schemaRef ds:uri="b85210b1-1f35-4f59-ad38-f892e0a09cfb"/>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5FDEAA54-87CA-480F-B0F9-A3175D24AF0B}">
  <ds:schemaRefs>
    <ds:schemaRef ds:uri="b85210b1-1f35-4f59-ad38-f892e0a09cf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429A329-36CA-4158-AA2D-B2F2A5F9EF4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sjabloon-corporate-algemeen-ppt-breed</Template>
  <TotalTime>113</TotalTime>
  <Words>751</Words>
  <Application>Microsoft Office PowerPoint</Application>
  <PresentationFormat>Diavoorstelling (16:9)</PresentationFormat>
  <Paragraphs>109</Paragraphs>
  <Slides>12</Slides>
  <Notes>7</Notes>
  <HiddenSlides>0</HiddenSlides>
  <MMClips>0</MMClips>
  <ScaleCrop>false</ScaleCrop>
  <HeadingPairs>
    <vt:vector size="6" baseType="variant">
      <vt:variant>
        <vt:lpstr>Gebruikte lettertypen</vt:lpstr>
      </vt:variant>
      <vt:variant>
        <vt:i4>6</vt:i4>
      </vt:variant>
      <vt:variant>
        <vt:lpstr>Thema</vt:lpstr>
      </vt:variant>
      <vt:variant>
        <vt:i4>3</vt:i4>
      </vt:variant>
      <vt:variant>
        <vt:lpstr>Diatitels</vt:lpstr>
      </vt:variant>
      <vt:variant>
        <vt:i4>12</vt:i4>
      </vt:variant>
    </vt:vector>
  </HeadingPairs>
  <TitlesOfParts>
    <vt:vector size="21" baseType="lpstr">
      <vt:lpstr>Arial</vt:lpstr>
      <vt:lpstr>Calibri</vt:lpstr>
      <vt:lpstr>Calibri Light</vt:lpstr>
      <vt:lpstr>Segoe UI</vt:lpstr>
      <vt:lpstr>Symbol</vt:lpstr>
      <vt:lpstr>Wingdings</vt:lpstr>
      <vt:lpstr>SJABLOON Corporate Algemeen ppt - nieuwe huisstijl - titel + volg</vt:lpstr>
      <vt:lpstr>Kantoorthema</vt:lpstr>
      <vt:lpstr>Office Theme</vt:lpstr>
      <vt:lpstr>Educational Escape Rooms</vt:lpstr>
      <vt:lpstr>Wat gaan we vandaag doen?</vt:lpstr>
      <vt:lpstr>Educational Escape Rooms</vt:lpstr>
      <vt:lpstr>PowerPoint-presentatie</vt:lpstr>
      <vt:lpstr>PowerPoint-presentatie</vt:lpstr>
      <vt:lpstr>PowerPoint-presentatie</vt:lpstr>
      <vt:lpstr>PowerPoint-presentatie</vt:lpstr>
      <vt:lpstr>PowerPoint-presentatie</vt:lpstr>
      <vt:lpstr>Brainstorm tijd!</vt:lpstr>
      <vt:lpstr>Narratief</vt:lpstr>
      <vt:lpstr>Puzzels</vt:lpstr>
      <vt:lpstr>Handige sites en bronnen</vt:lpstr>
    </vt:vector>
  </TitlesOfParts>
  <Company>Hogeschool Amsterdam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Voorbeeld powerpoint</dc:title>
  <dc:creator>Anita Bode</dc:creator>
  <cp:keywords>Presentatie corporate algemeen breed</cp:keywords>
  <cp:lastModifiedBy>Iris van der Meer</cp:lastModifiedBy>
  <cp:revision>50</cp:revision>
  <dcterms:created xsi:type="dcterms:W3CDTF">2018-09-27T14:25:52Z</dcterms:created>
  <dcterms:modified xsi:type="dcterms:W3CDTF">2023-06-05T08:24:46Z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153200.000000000</vt:lpwstr>
  </property>
  <property fmtid="{D5CDD505-2E9C-101B-9397-08002B2CF9AE}" pid="3" name="ContentTypeId">
    <vt:lpwstr>0x010100825B8477FDECDB46AD12681DEE1BDA31</vt:lpwstr>
  </property>
</Properties>
</file>