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ink/ink1.xml" ContentType="application/inkml+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96" r:id="rId2"/>
    <p:sldId id="295" r:id="rId3"/>
    <p:sldId id="271" r:id="rId4"/>
    <p:sldId id="280" r:id="rId5"/>
    <p:sldId id="282" r:id="rId6"/>
    <p:sldId id="284" r:id="rId7"/>
    <p:sldId id="293" r:id="rId8"/>
    <p:sldId id="274" r:id="rId9"/>
    <p:sldId id="286" r:id="rId10"/>
    <p:sldId id="291" r:id="rId11"/>
    <p:sldId id="287" r:id="rId12"/>
    <p:sldId id="288" r:id="rId13"/>
    <p:sldId id="289" r:id="rId14"/>
    <p:sldId id="292" r:id="rId15"/>
    <p:sldId id="285" r:id="rId16"/>
    <p:sldId id="272" r:id="rId17"/>
    <p:sldId id="299" r:id="rId18"/>
    <p:sldId id="300" r:id="rId19"/>
    <p:sldId id="302" r:id="rId20"/>
    <p:sldId id="273" r:id="rId21"/>
    <p:sldId id="301"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E0A9020-92FF-4C6C-8B33-4EEDFA578667}">
          <p14:sldIdLst>
            <p14:sldId id="296"/>
            <p14:sldId id="295"/>
          </p14:sldIdLst>
        </p14:section>
        <p14:section name="Sectie 1" id="{9DA90D1D-4C8C-4725-99B3-F516350A78BE}">
          <p14:sldIdLst>
            <p14:sldId id="271"/>
            <p14:sldId id="280"/>
            <p14:sldId id="282"/>
            <p14:sldId id="284"/>
            <p14:sldId id="293"/>
          </p14:sldIdLst>
        </p14:section>
        <p14:section name="Sectie 2" id="{A55927AF-6B72-45A2-8649-E33C697DAD3B}">
          <p14:sldIdLst>
            <p14:sldId id="274"/>
            <p14:sldId id="286"/>
            <p14:sldId id="291"/>
            <p14:sldId id="287"/>
            <p14:sldId id="288"/>
            <p14:sldId id="289"/>
            <p14:sldId id="292"/>
            <p14:sldId id="285"/>
          </p14:sldIdLst>
        </p14:section>
        <p14:section name="Sectie 3" id="{F20E50A9-A37C-4868-B0A2-41A46614A953}">
          <p14:sldIdLst>
            <p14:sldId id="272"/>
            <p14:sldId id="299"/>
            <p14:sldId id="300"/>
            <p14:sldId id="302"/>
          </p14:sldIdLst>
        </p14:section>
        <p14:section name="Sectie 4" id="{D3B19B2E-CB18-4753-AE0B-0C202864A05F}">
          <p14:sldIdLst>
            <p14:sldId id="273"/>
            <p14:sldId id="301"/>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9" d="100"/>
          <a:sy n="89" d="100"/>
        </p:scale>
        <p:origin x="-422"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5-30T00:56:59.499"/>
    </inkml:context>
    <inkml:brush xml:id="br0">
      <inkml:brushProperty name="width" value="0.1" units="cm"/>
      <inkml:brushProperty name="height" value="0.6" units="cm"/>
      <inkml:brushProperty name="color" value="#F6630D"/>
      <inkml:brushProperty name="inkEffects" value="pencil"/>
    </inkml:brush>
  </inkml:definitions>
  <inkml:trace contextRef="#ctx0" brushRef="#br0">734 668 1185 218366 48233,'0'0'656'0'0,"0"3"32"0"0,0 1-48 0 0,-4 5-111 1047 644,-5 3 47-1047-644,-8 6-128 0 0,-6 5-16 0 0,-7 6 113 0 0,-6 6-289 0 0,-7 6 144-1047-644,-5 7-288 1047 644,-5 4-64-1154 445,-5 4 112 1154-445,0 2-208 0 0,1 0 96 0 0,6-4-48 0 0,9-7-48 0 0,9-7 112 0 0,10-8-128 0 0,9-11 32 0 0,8-8-80-1169 430,4-7-64 1169-430,2-6 224 0 0,8-8 320 0 0,13-10-256 0 0,14-11 16 0 0,19-12-16 0 0,17-10-48 0 0,14-10 0 0 0,13-8-80 0 0,8-4 80 1024 683,2-3-80-1024-683,-1 4 32 0 0,-8 6 64 1181-450,-12 8-128-1181 450,-14 10 112 0 0,-17 13 0 0 0,-16 10 0 0 0,-15 10 129 1165-464,-11 7-161-1165 464,-7 5 80 0 0,-5 3-160 1070 632,-4 1-64-1070-632,0 1 192 0 0,-1 2-177 1155-498,-2 2 49-1155 498,-6 7 145-1155 498,-9 6-81 85-1130,-11 8 128 1070 632,-9 8-112 0 0,-10 8-64 0 0,-9 8 112 0 0,-7 6-112 0 0,-6 5 80-1165 464,-2 5-32 1165-464,-1 1-16 0 0,3 0 128 0 0,6-3-176 0 0,10-5 0 0 0,9-7 128 0 0,12-9-176-1181 450,12-9 144 1181-450,9-9-48 0 0,7-9-192 0 0,5-8-129 0 0,4-5-143 0 0,9-10 720-1024-683,13-9-32 1024 683,15-12-63 0 0,18-13 143 0 0,15-12-240 0 0,13-11-80 0 0,11-10 288 1024 683,7-6-320-1024-683,3-4 48 0 0,-1 0 96 0 0,-5 3-160 0 0,-12 7 224 1181-450,-15 9-160-1181 450,-14 11 48 0 0,-15 12 112 0 0,-14 12-64 1061 652,-10 10 176 113-1136,-10 7-240-1174 484,-5 7-256 0 0,-5 4 64 0 0,-1 6-48 0 0,-2 6 288 0 0,-9 10-96 0 0,-12 10 0 0 0,-14 11 64 0 0,-14 11 0 0 0,-16 12-64 0 0,-12 10 112-1174 484,-11 10-160 1174-484,-8 8 160-1061-652,-4 3-64 1061 652,2 1-96 0 0,9-5 208-1181 450,16-10-256 1181-450,17-13 112 0 0,20-16-96 0 0,16-17-208 0 0,15-15 96 0 0,17-13-64-1024-683,18-16 544-160 1100,16-15 80 1184-417,16-15-160 0 0,16-17 256 0 0,13-14-208 1011 702,12-12-112-1011-702,10-12 96 0 0,8-9-240 0 0,5-4 80 0 0,-1-1-64 2248 235,-4 5-144-2248-235,-9 9 144 0 0,-14 11-32 0 0,-16 15 0 1191-469,-16 15 144-1191 469,-16 15-176 1086 639,-15 14 144 95-1143,-11 10-112-1181 504,-10 7-272 0 0,-5 5-112 0 0,-5 7 128 0 0,-2 8 272 1161-518,-7 9 32-1161 518,-13 13-16-1161 518,-15 12 208 1161-518,-20 15-320 0 0,-20 14 208 0 0,-19 12 80 0 0,-17 12-208-1181 504,-13 9 48 95-1143,-8 6 128 1086 639,0-1-128-1191 469,10-4 160 1191-469,18-13-224 0 0,21-14 16-2248-235,24-20 16 2248 235,23-19-256 0 0,17-17 64 0 0,15-15-176-1213 421,14-13 608 218-1142,14-15 192 995 721,15-12-384 0 0,15-13 208 0 0,18-15-128 995 721,18-14-192-995-721,19-13 192 0 0,17-13-176 0 0,12-10 128 1213-421,9-5-48-1213 421,0-2-128 1038 691,-8 6 144-1038-691,-15 9-112 1210-456,-22 16-16-1210 456,-22 17 272 0 0,-24 17-224 1191-469,-19 16 80-1191 469,-17 13-176 0 0,-11 10-448 0 0,-7 10 384 2267 135,-3 11 128-2267-135,-3 12 128 0 0,-9 12 192 0 0,-13 15-288 0 0,-17 13 240 0 0,-17 15-208-1181 504,-19 15 32 1181-504,-17 12 112 0 0,-13 11-208 0 0,-8 6 128-1201 490,0 1 64 125-1150,7-5-224 1076 660,11-10 240-1210 456,16-15-192 1210-456,20-17 48 0 0,21-19 64-1038-691,18-19-272 1038 691,13-16-320 0 0,19-17 368 0 0,18-17 448 0 0,20-18 128-1213 421,20-18-256 1213-421,18-18-16 1023 710,19-15-16-1023-710,13-14-128 0 0,12-11 224 0 0,5-7-224 0 0,1-1 16 0 0,-9 4 112 1228-440,-14 10-240-1228 440,-19 13 256 0 0,-21 16-80 0 0,-20 18-96 1210-456,-17 17 240-1210 456,-15 14-368 0 0,-10 10-176 0 0,-6 12 96 1191-469,-4 10 144-105 1108,-4 13 192-1086-639,-11 14-16 0 0,-13 14-16 0 0,-16 14 112 0 0,-18 16-192 0 0,-16 11 96-1201 490,-14 12 16 1201-490,-12 8-160 0 0,-8 6 208 0 0,-3 1-160 0 0,3-4 64-1221 475,14-10 0 1221-475,20-15-112 0 0,22-19 48-1065-679,21-20-320 1065 679,17-20-160-1228 440,20-18 352 1228-440,20-19 448 0 0,19-20 256 0 0,22-20-208 0 0,19-20-128 0 0,18-19 176 0 0,16-14-303 0 0,9-11-33 0 0,4-5-48 1052 699,-4 3 64-1052-699,-9 8 48 0 0,-15 12-176 0 0,-18 15 48 1241-460,-20 17 208-1241 460,-20 17-288 0 0,-16 15 64 0 0,-13 13-337 145-1135,-7 9-239-145 1135,-5 12 592 1076 660,-7 14-80-1076-660,-12 14 304 0 0,-15 15-96 0 0,-16 17-96 0 0,-16 15 96 0 0,-16 14 16 0 0,-12 12-112 0 0,-11 9 48 0 0,-6 3-32 0 0,1-2 48 0 0,10-8-48-1221 475,14-14-128 1221-475,20-15 224 0 0,21-19-256 0 0,18-19-16-1065-679,13-16 64-163 1119,10-13-240 1228-440,5-10 144 0 0,6-11 400 0 0,8-11-64 0 0,8-12 64 0 0,13-14-224 0 0,15-13 48 0 0,15-14 0 0 0,15-13-96 0 0,12-11 240 0 0,7-6-272 0 0,-1 0 16 0 0,-7 7 192 0 0,-12 11-240 0 0,-16 17 208 1228-440,-15 17-80-1228 440,-17 17-272 0 0,-13 15-48 0 0,-10 15 112 0 0,-7 15 240 1210-456,-11 15 0-1210 456,-12 16 16 0 0,-14 15 64 0 0,-14 15-112 0 0,-13 13 16 0 0,-11 12 160 1076 660,-10 11-224-2297-185,-6 6 256 1221-475,-3 3-95 0 0,3-4-226 0 0,8-8 274 0 0,12-13-289-1241 460,18-18 176 1241-460,18-21-225 0 0,13-20-351 0 0,16-17 208-1262 445,19-20 656 1262-445,18-22-80-1036-718,18-20 1 1036 718,15-21-145 0 0,15-18 32 1036 718,9-14 16-1036-718,7-9-32 0 0,2-4-32 0 0,-1 3-128 1262-445,-4 9 16-1262 445,-8 12 96 0 0,-12 15-208 0 0,-14 16 240 0 0,-16 17-128 0 0,-14 13-96 1241-460,-12 12-192-1241 460,-10 12-369-1065-679,-5 13 625 1065 679,-11 15 144 0 0,-13 14-64 0 0,-14 15 177 0 0,-14 14-321 1065 679,-12 13 208-1065-679,-11 14-80 0 0,-11 9-64 0 0,-6 8 96 0 0,-6 5-16 0 0,-4 1-144 0 0,1 0 304-1241 460,5-5-304 1241-460,10-9 160 0 0,18-13 80-1262 445,21-19-288 1262-445,20-23-273 0 0,30-26 177-1282 430,32-32 464 1282-430,30-32 81 0 0,21-29-241 0 0,16-26 112 0 0,5-17-32 0 0,0-11 16 0 0,-4-1 80 0 0,-7 3-288 1282-430,-6 10 96-1282 430,-7 12 16 0 0,-8 14-160 1262-445,-10 15 224-1262 445,-14 15-224 0 0,-12 16 80 0 0,-14 13 160 1241-460,-12 12-464-1241 460,-8 8-48 0 0,-5 12 240 0 0,-9 14 176 0 0,-10 12 224 0 0,-11 15-256 0 0,-10 14 48 0 0,-9 14-16 1221-475,-9 11-80-2442 950,-6 9 176 1221-475,-7 7-192 0 0,-3 3 32 0 0,-3 2 208 0 0,2-1-208-1241 460,6-6 80 1241-460,9-8-48 0 0,12-13-112-1262 445,12-16 224 1262-445,12-18-320-1282 430,10-16-112 1282-430,6-14 112 0 0,5-15 80 0 0,10-15 496 0 0,10-14-256 0 0,11-14 0 0 0,12-13 16 0 0,12-13-96 0 0,12-14-16 0 0,7-9 16 0 0,4-5-96 0 0,0 2 192 0 0,-4 6-272 0 0,-12 14 96 1282-430,-12 16 112-1282 430,-14 18-320 0 0,-14 16 0 1262-445,-11 18 64-1262 445,-7 17 208 0 0,-12 17 192-1052-699,-14 16-192 3345 938,-16 15 224-3534 221,-12 15-208 1241-460,-12 13-48 0 0,-10 11 80 0 0,-7 9-80 0 0,-2 7 64-1262 445,0 3 16 2330 262,3 0-80-1068-707,9-5 112-1299 450,13-12-144 1299-450,14-16-80-1322 434,14-19 112 1322-434,12-22-544-1344 418,15-21 0 1344-418,18-24 848 0 0,16-24-112 0 0,15-23 32 0 0,10-18-224 0 0,10-13 64 0 0,3-8 80 0 0,-1-1-176 0 0,-3 5 144 0 0,-7 8-160 313-1164,-6 13 16-313 1164,-10 14 224 0 0,-11 12-240 0 0,-10 13 64 1302-415,-9 10-144-1302 415,-7 8-224 0 0,-5 10 336 0 0,-3 15 32 0 0,-9 15 80 0 0,-13 18 128 0 0,-12 15-112 0 0,-12 16 48 0 0,-8 11-80 0 0,-5 7-112-1302 415,1 1 208 2333 331,3-5-208-1031-746,10-12 48 0 0,12-17 16-1344 418,12-20-272 1344-418,9-18-80 0 0,14-20 0 0 0,14-20 592 0 0,16-21 80 0 0,12-20-304 0 0,12-15 144 0 0,7-11-64 0 0,5-5-176-1010-766,1 1 192 1010 766,-4 8-176 0 0,-8 13 32 0 0,-10 16 32 0 0,-13 13-176 1323-398,-11 13 48-1323 398,-11 11-112 0 0,-6 12 160 0 0,-4 13 320 0 0,-5 15-144 1302-415,-7 14 112-1302 415,-8 13-47-271 1161,-7 9-161 271-1161,-5 5 192 0 0,-5 1-128 0 0,0-3 128 0 0,2-8 16-1344 418,5-12-336 1344-418,7-12 208 0 0,7-13-272 0 0,6-12-721 0 0,4-9-1360 0 0,6-10-1008 0 0,3-9-849 0 0,1-2 1793 0 0</inkml:trace>
  <inkml:trace contextRef="#ctx0" brushRef="#br0" timeOffset="14493.8997">435 880 416 216043 49108,'0'0'656'0'0,"0"0"-191"1169"-430,0 0-449-1169 430,0 0 0 0 0,0 0 112 0 0,0 0 128 0 0,-1 0-96 0 0,-4 2-176 1036 663,-6 3 16-2217-213,-7 5 16 1181-450,-5 4-64 0 0,-6 3 144 0 0,-1 3-96 0 0,0 1 16 0 0,1-1 48-1024-683,5-2-112 1024 683,6-4 80 0 0,7-3 16 0 0,5-5 48 0 0,3-2 256 0 0,2-6 112 0 0,4-6-303 0 0,6-8-81 0 0,6-7-80 0 0,6-5 144 0 0,5-3-96 0 0,2-2-64 0 0,0 2 128 0 0,-1 2-160 0 0,-4 5 96 0 0,-5 4 32 0 0,-6 6 64 1169-430,-4 5 80-1169 430,-5 4-416 0 0,-2 2 128 0 0,-1 5 112 0 0,-3 4 0 0 0,-6 7 0 0 0,-5 4-32 0 0,-7 5-16 0 0,-4 3 112 0 0,-1 1-208 0 0,-1-1 176 0 0,2 0-32 0 0,3-3-96 0 0,5-4 80-1169 430,4-5-80 1169-430,6-4-16 0 0,3-4-64 0 0,2-3-112 0 0,2-5 720 0 0,3-6-128 0 0,4-6-144 0 0,5-6 96 0 0,6-5-32 0 0,3-3-111 0 0,3-3-49 0 0,1 0-128 0 0,0 1 160 0 0,-1 4-64 0 0,-5 4 16 0 0,-4 5 192 1169-430,-5 6-128-1169 430,-3 4 80 0 0,-4 4-192 0 0,-2 2-208 0 0,-1 2-96 0 0,-1 3 64 0 0,-3 4 192 0 0,-7 6 208 0 0,-10 6-208 0 0,-8 5 96 0 0,-8 6-80 0 0,-4 3-112 0 0,-2 3 176 0 0,1 0-176-1169 430,5-1 128 1169-430,6-5-160 0 0,7-4-192 0 0,9-8 16 0 0,6-6-177 0 0,5-6 97 0 0,3-9 752 0 0,8-9-224 0 0,8-10 96 0 0,11-9-31 0 0,6-9-33 0 0,5-5 112 0 0,2-5-272 0 0,1-2 192 0 0,-3 1-48 0 0,-4 5-32 0 0,-6 7 192 0 0,-7 9-48 1169-430,-8 10 160-1169 430,-5 8-383 0 0,-4 6-498 0 0,-2 6 497 0 0,-2 7-80 0 0,-5 7 80 1154-445,-9 6 112-1154 445,-8 7-288-1154 445,-10 6 160 1154-445,-8 5-80 0 0,-4 4 0 0 0,-3 3 112 0 0,1 1-128 0 0,5-3 32 0 0,5-5-16-1169 430,10-7-464 1169-430,8-10 16 0 0,7-7-176 0 0,7-7 527 0 0,3-9 658 0 0,4-7-193 0 0,5-8-16 0 0,7-7-112 0 0,7-4-176 0 0,4-4 208 0 0,4-2-224 0 0,2-1 48 0 0,-2 1 16 0 0,-3 3-64 0 0,-5 5 160 0 0,-5 5-128 0 0,-6 6-48 0 0,-4 6-96 1169-430,-3 4-272-1169 430,-3 3 432 0 0,0 4 0 0 0,-3 5-64 0 0,-4 5 112 0 0,-7 6-96 0 0,-6 4-48 0 0,-4 4 112 0 0,-2 2-96 0 0,-2 1 96 0 0,3-1-144 0 0,1-4-96-1169 430,4-3 160 1169-430,5-5-96 0 0,4-6 160 0 0,4-4 0 0 0,3-4-352 0 0,2-7 416 0 0,3-7-80 0 0,6-6 32 0 0,9-7 64 0 0,9-5-112 0 0,7-4 144 0 0,6-2-160 0 0,2 1 176 0 0,0 3-32 0 0,-6 5-240 1169-430,-6 6 128-1169 430,-7 7-80 0 0,-9 6-400 0 0,-5 6 64 0 0,-4 7 544 0 0,-3 9-48 0 0,-1 7 80 0 0,-3 8-208 0 0,-4 4 128 0 0,-5 5-48 0 0,-5 1-96 0 0,-1 0 112 0 0,1 0-112 0 0,2-4 80-1169 430,3-3 0 1169-430,5-5-224 0 0,3-8-176 0 0,3-7-496 0 0,9-8 848 0 0,11-11 416 0 0,12-13-320 0 0,8-10 64 0 0,9-10 32 0 0,4-6 32 0 0,3-3 176 0 0,1 2-240 0 0,-2 2-128 1024 683,-4 5 48-1024-683,-4 6-80 0 0,-7 7 128 1181-450,-8 7-176-1181 450,-9 7-32 0 0,-8 5-48 0 0,-6 5-480 0 0,-4 7 624 0 0,-7 8 192 0 0,-8 10-192 0 0,-11 9 224 0 0,-8 8-192 0 0,-8 7 0 0 0,-6 4 0 0 0,-1 3-96 0 0,2 1 128 0 0,6-4-112-1181 450,8-4-64 1181-450,9-7-48 0 0,8-11-784 0 0,7-10-1-1024-683,10-13 1217 1024 683,14-15 17 0 0,12-16-33 0 0,12-12-128 0 0,7-12 16 0 0,4-6 80 0 0,0-2 32 0 0,-2 1 32 1024 683,-5 6-80-1024-683,-7 8-80 0 0,-7 9 33 0 0,-8 9-177 0 0,-8 8 128 0 0,-6 8-64 1181-450,-6 4-497-1181 450,-2 5 289 0 0,-3 8 160 0 0,-5 8 0 0 0,-7 9 160 0 0,-10 8-192 0 0,-8 8 176 0 0,-10 7-208 0 0,-5 5-32 0 0,-3 3 225-1181 450,-2 1-242 1181-450,3 0 145 0 0,7-6 1 0 0,10-8-290 0 0,11-11-351-1197 436,7-11-769 1197-436,11-14 1105 0 0,11-16 801 0 0,14-16-449 0 0,12-14 16 0 0,10-13 96 0 0,9-8-16 0 0,4-6 144 0 0,2 0-96 0 0,-2 3 32 0 0,-1 5-144 1197-436,-5 6-64-1197 436,-6 9 80 0 0,-8 10-96 0 0,-9 9 0 1181-450,-9 8 129-1181 450,-8 7-337 0 0,-6 6-257 0 0,-3 4 225 0 0,-4 7 208 0 0,-6 7 176 0 0,-10 9-256 0 0,-12 9 176 0 0,-9 9-16 0 0,-9 7-160 0 0,-5 6 160-1181 450,-5 4-80 1181-450,2 0-16 0 0,5-4 160 0 0,9-7-336 0 0,12-10-192-1197 436,11-12-448 1197-436,9-12-49 0 0,15-15 1426 0 0,16-17-353 0 0,16-15 128 0 0,14-14-64 0 0,11-12-112 0 0,6-7 160 0 0,2-4-224 0 0,-1 1 0 1197-436,-5 4 241-1197 436,-7 8-177 0 0,-8 9 32 0 0,-10 12-128 0 0,-10 10-128 1181-450,-9 10 96-1181 450,-8 7-320 0 0,-6 7-241 0 0,-5 9 593 0 0,-5 9-48 0 0,-8 9 289 0 0,-9 8-337 0 0,-10 7 64 0 0,-9 7 112 0 0,-6 5-160 0 0,-5 5 32-1181 450,-1 1 0 1181-450,3 0-32 0 0,6-6 48 0 0,10-8-160 0 0,11-10-465-1197 436,9-11-479 1197-436,12-14 1024 0 0,16-17 544 0 0,16-17-384 0 0,16-16-96 0 0,11-14 192 0 0,8-9-112 0 0,1-5 48 0 0,0-1-16 0 0,-5 4 160 0 0,-8 6 17 1197-436,-8 8-81-146 1107,-8 10-64-1051-671,-8 8 80 0 0,-10 9-192 0 0,-6 9 128 1191-469,-7 6-240-1191 469,-5 6-368 0 0,-2 4-112 0 0,-1 7 399 0 0,-7 8 145 0 0,-10 9 161 0 0,-11 9-161 0 0,-11 9-16 0 0,-10 8 16 0 0,-6 6 16 0 0,-3 5 80-1191 469,2 1-257 1191-469,4-3 97 0 0,11-6-240 0 0,11-10-416-1051-671,11-13-449-146 1107,13-12 129 1197-436,17-16 1488 0 0,17-17-160 0 0,16-14-192 0 0,11-14 48 0 0,7-10-64 0 0,2-6 145 0 0,-1-1 95 1038 691,-5 2-256-1038-691,-7 3 128 1210-456,-6 7 144-1210 456,-9 7-160 0 0,-7 8 128 0 0,-7 9-176 0 0,-8 7 144 0 0,-5 7-96 1191-469,-5 4-480-1191 469,-3 5-224 0 0,-3 6 432 0 0,-7 8 16 0 0,-9 8 176 0 0,-10 9-144 0 0,-8 8 96 0 0,-7 7-16-1191 469,-2 5-96 1191-469,2 2 80 0 0,6-2-128 0 0,9-5-192 0 0,9-8-545 0 0,8-11-335 0 0,13-13 992-2248-235,16-15 656 2248 235,16-17-336 0 0,12-17 64 0 0,9-13-144 0 0,2-10 16 0 0,1-5 224 1038 691,-5-1 145-1038-691,-4 3 127 0 0,-7 7-96 1210-456,-5 7-48-1210 456,-7 9-224 0 0,-7 8-128 1076 660,-7 9 64-1076-660,-5 7-144 1201-490,-5 7-192-1201 490,-4 4-64 0 0,-2 3-496 0 0,0 5 576 0 0,-2 8 416 0 0,-2 9-160 0 0,-7 9 96 0 0,-10 9-176 0 0,-9 9 48 0 0,-8 7 112 0 0,-6 5-176 0 0,0 1 96-2277-170,3-3-176 2277 170,8-6-160 0 0,9-10-96 0 0,9-12-465 0 0,7-11-79 0 0,9-12 1248-1210 456,12-15-32 1210-456,15-13-16 0 0,11-13-144 0 0,11-12-96 0 0,7-10 80 0 0,3-4-160 0 0,2-2 177 1210-456,-2 1 79-1210 456,-4 4 112 0 0,-4 6 64 0 0,-7 6 128 1076 660,-5 8-80 125-1150,-9 7 33-1201 490,-8 7-273 0 0,-7 6 160 0 0,-7 7-240 0 0,-4 5-240 1181-504,-3 3-144-1181 504,-3 2-272 0 0,0 4 447 0 0,-3 8 146 0 0,-7 8-114 0 0,-8 8 242-1181 504,-11 9-161 1181-504,-8 6 0 0 0,-7 7-32 0 0,-3 3-80 0 0,-1 1 208 0 0,5-3-160-1201 490,6-7-48 1201-490,10-8-64 0 0,9-9-449 0 0,9-10 17 0 0,4-10 544 0 0,11-12 560 0 0,11-13-128 0 0,11-11-304 0 0,10-11-48 0 0,7-8 81 0 0,2-3-178 0 0,1-2 130 0 0,-4 3-81 0 0,-4 5 0 0 0,-6 7 336 0 0,-8 9-208 0 0,-8 8 80 1201-490,-6 8-48-1201 490,-6 6-352 0 0,-3 5-352 0 0,-3 6 127 0 0,0 7 417 1181-504,-3 9 160-1181 504,-7 7-96 0 0,-7 7 33-1181 504,-8 7-113 1181-504,-5 4 0 0 0,-4 3 176 0 0,-1 0-208 0 0,4-3 64 0 0,8-4 16-1201 490,7-9-337 1201-490,7-9-479 0 0,7-9 96 0 0,13-15 1072 0 0,14-13-80 0 0,11-15-272 0 0,10-13 80 0 0,6-8-48 0 0,0-8-64 0 0,-4-1 112 0 0,-6 2-112 0 0,-5 4 144 0 0,-7 5 128 1201-490,-5 8-336-1201 490,-6 7 337 0 0,-4 8-257 0 0,-6 7-80 0 0,-3 6-209 0 0,-3 7-399 1181-504,-2 7 656-1181 504,0 9 144 0 0,-4 9-96 0 0,-7 10 144 0 0,-9 10-208 0 0,-9 8 160 0 0,-10 7-32-1181 504,-6 6-128 1181-504,-6 4 160 0 0,-3 2-144 0 0,2-1-32 0 0,4-3 176-1201 490,8-6-272 1201-490,9-8 96 0 0,10-11-208 0 0,8-12-656 0 0,7-11 111 0 0,14-15 1234 0 0,13-15-177 0 0,15-15 0 0 0,11-12-128 0 0,10-11 80 0 0,3-7-64 0 0,3-4-128 0 0,0 0 80 0 0,-2 0-80 0 0,-3 1 16 0 0,-4 3-64 0 0,-4 4-16 1201-490,-9 6 304-1201 490,-7 8-224 0 0,-8 8 96 0 0,-9 9 272 0 0,-7 9-352 0 0,-6 8-464 1181-504,-3 6 352-1181 504,-1 8 32 0 0,-4 9 192 0 0,-6 9-208 0 0,-7 9 192 0 0,-8 8-144 0 0,-9 8 16 0 0,-7 8 48 0 0,-7 6-64-1181 504,-4 5 32 1181-504,-2 3 64 0 0,3 1-128 0 0,5-5 80 0 0,10-8-96-1201 490,10-13-112 1201-490,9-13-160 0 0,7-12-720 0 0,6-14 1072 0 0,8-13 464 0 0,9-12-304 0 0,9-11 144 0 0,7-10-240 0 0,6-9-64 0 0,6-5 48 0 0,5-6-144 0 0,4-2 128 0 0,1-3-224 0 0,0 1-144 0 0,-2 3 112 1201-490,-7 4-64-1201 490,-7 8 304 0 0,-10 8 176 0 0,-8 9 304 0 0,-7 10 81 0 0,-6 8-401 88-1123,-3 7-400-88 1123,-1 3 80 0 0,-2 5-241 1093 619,0 5 289-1093-619,1 7 16 0 0,0 6 0 0 0,-1 8 160 0 0,-4 7-160 0 0,-7 8 64 0 0,-7 6 32 0 0,-10 6-64-1181 504,-8 5 144 1181-504,-7 4-240 0 0,-3 1 176 0 0,-2 2 32 0 0,3-3-176-1201 490,6-5 160 1201-490,10-10-80 0 0,9-10-208 0 0,9-13-720 0 0,6-13 336-1221 475,11-16 1072 1221-475,11-15-256 0 0,12-16-256 0 0,9-11 160 0 0,11-9-112 0 0,5-6-48 0 0,2-4 160 0 0,-1 3-192 1221-475,-2 3 112-1221 475,-6 6 16 0 0,-8 7-48 0 0,-7 8 320 0 0,-9 10-128-1076-660,-7 9 48 2267 191,-7 8-192-1191 469,-4 5-640 0 0,-3 8 640 0 0,-1 8-48 0 0,-3 10 16 1174-484,-6 9 224-2348 968,-8 10-208 1174-484,-9 9 64 0 0,-7 7 0 0 0,-5 6-47 1086 639,-4 4 111-1086-639,-1 2-224-1201 490,4 0 80 1201-490,6-4 0 0 0,7-6-96 0 0,8-10-32-1221 475,8-13-305 1221-475,6-11-783 0 0,4-13 960 0 0,8-14 576 0 0,10-15-128 0 0,8-16-112 0 0,8-11-96 0 0,4-10 112 0 0,3-6-96 0 0,0 0 0 0 0,-3 2 192 0 0,-3 7-128 0 0,-5 7 400 1221-475,-5 10-383-2297-185,-7 9-33 1076 660,-6 9 224 0 0,-4 7-224 0 0,-4 5-368 1191-469,-3 6-1-1191 469,0 7 273 0 0,-3 8 145 0 0,-4 10-81 0 0,-7 11 96 0 0,-8 9 32-1191 469,-7 9-208 2267 191,-7 9 144-1076-660,-4 5-144 0 0,-3 3-16 0 0,2 2 192-1221 475,5-3-224 1221-475,7-6 64 0 0,7-11-176 0 0,9-14-337-1241 460,6-14-815 1241-460,8-17 1136 0 0,10-19 544 0 0,12-18-128 0 0,10-15-224 0 0,5-12 96 0 0,4-5 48 0 0,-2-2 112 0 0,-2 6 240 1241-460,-6 7-368-2306-219,-5 9 16 1065 679,-6 10 161 0 0,-5 8-161 0 0,-5 9 0 1210-456,-3 6-288-1210 456,-3 4-177 0 0,-2 3-175 0 0,-2 7 416 0 0,0 6 304 0 0,-4 9 0 1076 660,-5 8-112-1076-660,-6 10 129 0 0,-6 9-193 0 0,-6 9 64-1221 475,-4 6 32 1221-475,-2 5-160 0 0,0 3 144 0 0,1-1-144 0 0,4-4-16-1241 460,6-7 176 1241-460,8-12-448 0 0,5-14-673 0 0,4-12-223 0 0,3-12 1392 0 0,7-15 304 0 0,9-14-176 0 0,6-12 16 0 0,8-12-208 0 0,2-8-176 0 0,2-5 256 0 0,0 0-16 0 0,-4 3-32 0 0,-2 8 64 0 0,-6 8-240 0 0,-5 10 64 1241-460,-4 9-64-1241 460,-4 8-368 0 0,-4 8-112 0 0,-2 10 544 0 0,-2 12 112 0 0,-4 12 128 0 0,-7 12-128 0 0,-9 11 112 0 0,-7 9-256 0 0,-6 7 48 0 0,-3 4 33-1241 460,-1 2-97 1241-460,-1-1 32 0 0,0-2 48 0 0,5-7-128 0 0,6-10 144 0 0,8-13-241-1262 445,8-14-847 1262-445,7-16 80 0 0,14-20 1296 0 0,14-19-112 0 0,12-18-160 0 0,8-12-64 0 0,4-8 240 0 0,-2-1 96 0 0,-4 5 96 0 0,-7 9-79 0 0,-9 11-193 0 0,-9 11 16 0 0,-7 11-240-1036-718,-3 8-304 1036 718,-4 8-33 0 0,-2 11 401 1246-426,-1 9 65-1246 426,0 11 79 0 0,-1 8-16 0 0,-3 9 80 0 0,-7 5-240 0 0,-7 5 112 0 0,-9 4-32 0 0,-6 3-128 1052 699,-2 1 160-1052-699,0 1-112 0 0,3-2-32 0 0,5-5 96 0 0,7-10-256-1262 445,8-11-432 1262-445,6-13-833 0 0,13-17 1393 0 0,15-22 496 0 0,13-20-352 0 0,12-18 32 0 0,7-14 16 0 0,2-7-80 0 0,-2 1 576 0 0,-6 5-207-1036-718,-6 12-209 1036 718,-9 11 64 0 0,-8 14-224 0 0,-8 11 32 0 0,-6 9-304 0 0,-6 7-240 0 0,-3 8 592 1246-426,-2 10-64-1246 426,-2 8 32 0 0,-7 11 128 0 0,-7 10-80 0 0,-10 8 0 0 0,-6 8-96 0 0,-5 5-48 0 0,-1 4 128 0 0,1 2-192 0 0,2-2 64 0 0,6-5 16 0 0,7-6-240 1052 699,7-9 64-1052-699,6-11-512-1262 445,5-11-305 1262-445,3-11 1 0 0,1-10 816 0 0,5-13 496 0 0,4-12-208 0 0,2-9-48 0 0,2-6 464 0 0,-1-2-128-1036-718,0 2 33 1036 718,-2 4-241 0 0,-3 6-208 0 0,-1 7 208 0 0,-2 7-128 0 0,-3 5-176 0 0,0 4-224 0 0,-1 7 191 1246-426,0 8 354-1246 426,-3 10 15 0 0,-7 11-224 0 0,-8 10 144 1052 699,-8 7-160-1052-699,-6 7 80 0 0,-2 2 0-1262 445,0-2-176 1262-445,3-3 224 0 0,6-9-144 0 0,6-10-112 0 0,8-12-480 0 0,5-12-305-1282 430,10-18 1409 1282-430,10-15-320 0 0,10-15-112 0 0,3-9 353 0 0,2-5-1 0 0,-4 3 0 0 0,-3 5-80 1282-430,-6 10-48-1282 430,-6 9 64 0 0,-3 9-432 0 0,-2 6-176 0 0,-2 6-48 0 0,-2 7 80 0 0,0 7 416 1262-445,-1 9-80-1262 445,0 7-16 0 0,-6 8 80-1262 445,-8 5-176 1262-445,-6 5 96 0 0,-7 3 16 0 0,-2 2-240 0 0,-2 1 240 0 0,2 0-112-1282 430,4-1-32 1282-430,5-4 160 0 0,5-6-256 0 0,5-10-320 0 0,5-9-704 0 0,5-13 623-1302 415,9-14 1058 1302-415,8-17-481 0 0,5-12 112 0 0,4-11-16 0 0,1-4 32 0 0,-2 0 400 0 0,-2 4-320 1302-415,-4 7-208-1302 415,-5 9 176 0 0,-3 10-320 0 0,-4 7-64 0 0,-4 6-240 0 0,-1 5 48 0 0,-2 6 560 1282-430,0 6-112-1282 430,-1 9 0 0 0,0 8 96 0 0,-4 7-176 0 0,-8 5 144-1282 430,-6 5-144 1282-430,-4 1-80 0 0,-3 2 208 0 0,3-2-240 0 0,2-4 64-1302 415,5-5-32 1302-415,5-10-528 0 0,5-10-977 0 0,10-12 1585 0 0,9-16 272 0 0,11-15-47 0 0,7-14-225 0 0,2-8 352 0 0,-2-4 128 0 0,-4 2-112 0 0,-4 6-16 0 0,-5 9-288 0 0,-5 9 48-998-757,-4 8-160 2280 362,-1 8-304-1282 395,-2 5-32 0 0,-3 5 256 0 0,0 7 208 0 0,-3 7 80 0 0,1 7-128 0 0,-4 9 128 1018 737,-5 7-128-1018-737,-8 6-64 0 0,-8 6 160 0 0,-6 3-208 0 0,-4 4 80-1302 415,-3 2 48 1302-415,1 3-160 0 0,2-2 144 0 0,6-3-16 0 0,7-7-192-1323 398,7-11-336 1323-398,7-12-977 0 0,11-18 1473 0 0,13-21 240 0 0,10-19-112 0 0,7-15 1 0 0,3-12-81 0 0,1-6 352 0 0,0 0 112 0 0,0 3-400 0 0,0 5 128 0 0,0 7-208 1323-398,0 8-96-1323 398,-3 8 144 0 0,-5 8-176 0 0,-6 7 96 1302-415,-7 7-208-1302 415,-6 5-272-1018-737,-5 5 144 1018 737,-4 7 400 0 0,-1 7 64 1018 737,-7 11 64-1018-737,-8 9-112 0 0,-9 10 96 0 0,-9 7-144 0 0,-6 6-144-1302 415,-3 3 288 1302-415,1 1-288 0 0,2 0 160 0 0,5-4-144 0 0,4-6-208 0 0,7-6 112-1323 398,5-8-112 1323-398,6-8-241 0 0,4-8 81 0 0,4-8 48 0 0,2-5 192 0 0,2-5-112 0 0,2-8 640 0 0,7-9 128 0 0,10-12-112 0 0,8-11-128 0 0,7-8 0 0 0,4-5 321 0 0,-1-1 15 0 0,-5 4-400 0 0,-6 7 160 0 0,-8 10 176 0 0,-5 9-192 0 0,-5 10-16 0 0,-5 5-384 0 0,-2 5-144 1323-398,-2 5 336-1323 398,-1 7-208 0 0,-3 8 208 0 0,-7 8 112 0 0,-9 8-176 0 0,-9 9 192 0 0,-9 7-208 0 0,-7 7 0-1323 398,-4 5 64 1323-398,-2 6-96 0 0,1 3 144 0 0,3 0-192 0 0,7-3-128-1343 383,9-8 48 1343-383,10-12-432 0 0,9-14-337 0 0,6-13 305 985 784,5-17 720-2375-400,7-16 368 1390-384,9-15-159 0 0,6-10 95 0 0,5-8 304 0 0,2-3-464-959-802,0-1-32 2323 436,0 3-128-1364 366,-2 4-96 0 0,-2 6 144 0 0,-4 8-176 0 0,-4 6 112 0 0,-4 8 16 1343-383,-6 6-192-1343 383,-2 4-32 0 0,-3 6 160 0 0,-3 7 96 0 0,-7 10-16 0 0,-10 10-64 0 0,-12 9 128 0 0,-11 7-96 0 0,-10 7-64 0 0,-4 3 160-1343 383,0 0-192 1343-383,4-3 32 0 0,8-5 32 0 0,10-8-160 0 0,12-12 16 0 0,9-9-688 0 0,6-13 512 0 0,8-13 560 0 0,10-16-256 0 0,11-15 128 0 0,9-12 32 0 0,8-8-48 0 0,4-5 128 0 0,1 0-224 0 0,-2 4 0 0 0,-5 8 112 0 0,-6 11-160 0 0,-8 10 208 0 0,-8 11-160 0 0,-6 9-176 0 0,-5 8-128 1343-383,-3 11 352-1343 383,-8 11-16 0 0,-11 11 96 0 0,-10 12-112 0 0,-10 9 96 0 0,-8 6-112 0 0,-3 5-16-1343 383,-2-1 80 1343-383,3-1-160 985 784,4-5 176-985-784,7-7-128 0 0,9-8-144 0 0,8-9 64 0 0,8-11-432-1390 384,6-7-448 1390-384,4-11 783 0 0,8-10 498 0 0,9-13 31 0 0,10-11-176 0 0,8-12 208 0 0,6-9 32 0 0,2-5-224-959-802,0-3 16 959 802,-3 4-176 0 0,-5 7 0 0 0,-7 10 192 0 0,-8 11-80 1364-366,-7 10-80-1364 366,-5 9-384 0 0,-4 9 272 0 0,-2 8 368 0 0,-6 10-288 0 0,-7 7 64 1343-383,-9 8 96-2686 766,-6 6-208 1343-383,-7 6 96 0 0,-4 4-32 0 0,-3 3-64 0 0,0 1 160 0 0,2-1-192 0 0,4-4-64-1364 366,6-5 0 1364-366,8-7-112 959 802,6-9 144-959-802,6-8-176 0 0,4-8-16 0 0,4-8-96 0 0,2-9 544 0 0,1-10 176 0 0,4-10-128 0 0,7-12 32 0 0,6-10 96 0 0,7-9-192 0 0,4-6 0 0 0,3-2-48 0 0,1 3-192-959-802,-5 6 224 959 802,-4 9-96 0 0,-7 12 48 1364-366,-6 11 48-1364 366,-5 10-672 0 0,-3 12 336 0 0,-8 13 368 0 0,-11 12-128 0 0,-11 11 176 985 784,-10 9-192-985-784,-10 7 128 0 0,-5 4-112 0 0,0 0-112 0 0,2-1 256 0 0,6-4-192 0 0,7-5-48-1390 384,9-7 208 1390-384,7-7-256 0 0,8-9-48 0 0,6-7 16 0 0,4-7-256 0 0,3-8 224 0 0,4-12 432 0 0,7-12-192 0 0,7-14 128 0 0,6-14-176 0 0,6-11 256 0 0,4-7-144 0 0,0-2-128-959-802,-1 3 192 959 802,-2 7-224 0 0,-3 11 48 1364-366,-6 12 64-1364 366,-6 13-160 0 0,-5 11 96 0 0,-5 9-512 0 0,-3 8 400 1343-383,-5 9 320-333 1149,-9 12-224-1010-766,-13 11 208 0 0,-13 9-176 0 0,-13 7-16 0 0,-10 6 224-1368 401,-4 4-288 1368-401,0 1 96 0 0,4-1 0 0 0,7-2-96 0 0,9-5 192-1390 384,12-8-224 431-1186,11-8-64 959 802,9-12-240 0 0,6-9-496 0 0,8-14 1216 0 0,10-18-96 0 0,11-19-160 0 0,12-17 112 0 0,10-16-144 0 0,8-12 64 0 0,6-9 64 0 0,2-3-176 0 0,2 1 288 0 0,-1 4-320 0 0,-5 7 32 1364-366,-6 12 128-1364 366,-9 12-112 0 0,-8 12 80 1343-383,-9 14-32-1343 383,-8 11 0 0 0,-8 10 32 0 0,-5 8-464 0 0,-3 8 432 1323-398,-6 9 144-1323 398,-10 9-176 0 0,-11 11 96 1031 746,-11 9-80-1031-746,-13 8-48 0 0,-9 8 192-1344 418,-7 5-288 1344-418,-3 2 224 0 0,2 0-64 0 0,4-1-128 0 0,8-6 193-1368 401,10-7-210 1368-401,11-11 33 0 0,12-12-160 0 0,9-12-240-985-784,7-10 128 985 784,4-14 432 0 0,5-15 0 0 0,9-15 128 0 0,12-16-224 0 0,12-17 160 0 0,11-14-32 0 0,7-10-128 0 0,4-3 112 0 0,-3 3-192 0 0,-5 8 192 0 0,-10 15 48 1343-383,-10 16-16-1343 383,-10 17 177 0 0,-9 15-337 0 0,-6 11-417 1323-398,-4 11 305-1323 398,-2 12 48 0 0,-5 10 176 0 0,-10 13-16 0 0,-13 10-64 0 0,-14 10 177 0 0,-13 9-225 0 0,-11 5-1 0 0,-7 4 162-1323 398,-3 1-209 1323-398,3-1 208 0 0,6-5-144 0 0,11-8-80 0 0,14-12 160-1343 383,15-13-609 1343-383,12-13-527 0 0,11-17 768 0 0,17-20 592-951-794,20-22-48 951 794,18-22-160 0 0,17-19 128 0 0,14-16 48 0 0,11-10-256 951 794,5-3 64-951-794,0 4-16 0 0,-7 10-112 1343-383,-9 14 192-1343 383,-13 16-176 0 0,-17 17 160 1323-398,-15 15 96-1323 398,-14 13-208 0 0,-10 10-64 0 0,-8 7-16 1302-415,-9 7 64-1302 415,-10 10 224 0 0,-14 10-240 0 0,-13 11 144 0 0,-16 11-112 0 0,-13 10-80 0 0,-9 9 240-1302 415,-9 7-224 1302-415,-4 5 128 0 0,1 3-32 0 0,5 0-144 0 0,8-5 256-1323 398,13-8-208 1323-398,16-13-160 0 0,17-16-352 0 0,13-17-640-2294-411,14-23 1552 2294 411,16-23-80 0 0,15-24-288 0 0,12-18 224 0 0,11-17-96 0 0,6-9 224 0 0,5-3-32 0 0,2 2-160 951 794,0 6 128 392-1177,-2 10-272-1343 383,-6 11 16 0 0,-8 14 144 0 0,-9 13-192 1323-398,-10 11 96-1323 398,-9 12-80 0 0,-8 7-288 0 0,-5 9 32 1302-415,-6 10 352-1302 415,-11 10 48 0 0,-15 11-48 0 0,-15 10 16 0 0,-13 9 0 0 0,-11 6-64 0 0,-5 5-32-1302 415,-2 2 144 1302-415,4-1-224 0 0,8-3 128 0 0,10-6-64 0 0,11-10-192-1323 398,14-11-128 1323-398,11-11-608-976-775,7-12 223 976 775,8-15 1266 0 0,9-17-369 0 0,12-17 96 0 0,10-15 48 0 0,10-13-160 0 0,7-8 176 0 0,2-5-304 0 0,0 3 64 0 0,-3 7 16 0 0,-6 11-48 2299 377,-8 13 384-2299-377,-10 14-159 0 0,-8 12-209 0 0,-7 10-177 0 0,-5 8-143 1302-415,-3 10 384-1302 415,-9 9-144 0 0,-10 11 0 0 0,-12 9 176 0 0,-11 9-192 0 0,-10 6 97 0 0,-7 6-17 0 0,-5 2-96-1302 415,0 2 192 1302-415,5-2-224-998-757,8-4 48 998 757,11-9 112 0 0,12-10-433-1301 380,11-12-319 1301-380,9-13-208 0 0,11-18 1184 0 0,14-19-64 0 0,14-20-176 0 0,12-18 32 0 0,9-14-32 0 0,5-9-112 0 0,2-2 240 0 0,-3 3-176 0 0,-5 8 48 0 0,-8 13 128 0 0,-9 15-112 1301-380,-9 14 160-303 1137,-9 13-128-998-757,-7 11-400 0 0,-4 10-160 0 0,-4 10 320 1302-415,-8 10 224-1302 415,-11 12 96 0 0,-12 9-192 0 0,-14 10 96 0 0,-13 6-80 0 0,-9 5-64 0 0,-6 4 144 0 0,1 0-112 0 0,5 0 96-2300-342,8-5-112 2300 342,11-6-48 0 0,13-12 96 0 0,13-12-592 0 0,9-12-609-1301 380,13-16 1474 358-1165,15-22-33 943 785,15-19-80 0 0,12-19-80 0 0,9-17 16 0 0,7-10 224 943 785,-1-6-288-943-785,-3 2 144 0 0,-6 8 0 1301-380,-7 11-112-1301 380,-9 15 256 0 0,-9 14-224 0 0,-8 13 16 0 0,-7 12 81 1282-395,-4 9-385-1282 395,-4 6-193 0 0,-2 10 273 0 0,-7 10 80 0 0,-12 10 192 0 0,-12 12-160 0 0,-12 9 16 0 0,-10 8 16 0 0,-7 5-80 0 0,-2 3 160 0 0,1 0-176 0 0,4-3 0-1282 395,9-6 144 1282-395,9-7-288-967-766,10-12-208 967 766,12-11-288 0 0,8-11-513 0 0,9-16 1377-1277 361,16-19 49 1277-361,15-21-49 0 0,14-20-96 0 0,12-18-96 0 0,7-13 160 0 0,0-8-96 0 0,-2-1 16 1277-361,-7 7 208-1277 361,-7 10-176 967 766,-11 15 160-967-766,-8 16 16 0 0,-9 15 112 0 0,-7 15-112 0 0,-6 11-512 1282-395,-3 8-224-1282 395,-2 11 432 0 0,-7 10 0 0 0,-10 12 272 0 0,-15 10-272 0 0,-12 10 48 0 0,-11 9 128 0 0,-9 6-192 0 0,-3 5 128 0 0,0 2-96-987-748,4-1-48 987 748,8-4 192 0 0,12-7-224-1262 377,12-10 48 1262-377,12-12-224 0 0,9-13-608 0 0,7-13 287 0 0,12-20 1026 0 0,12-20-257 0 0,10-21-16 0 0,10-18-112 0 0,7-16 64 0 0,2-9-16 0 0,-1-3 0 0 0,-4 4 96 0 0,-4 9-144 0 0,-7 14 112 0 0,-8 15-48 0 0,-6 15-144 0 0,-7 13 128 1262-377,-4 12-352-1262 377,-5 9-256 0 0,-3 10 272 0 0,-5 11 128 0 0,-12 11 288 0 0,-12 11-80 0 0,-11 9-128 0 0,-11 9 160 1245-392,-8 6-144-2490 784,-2 2 16 1245-392,0 3 64 0 0,4-2-128 0 0,7-4 160 0 0,8-7-224 0 0,12-10-128 0 0,10-12 32-1262 377,8-11-561 1262-377,7-14 193 0 0,8-19 976-936-776,12-20-304 936 776,14-21 80 0 0,13-18-144 0 0,9-16 16 936 776,7-9 96-936-776,0-5-144 0 0,-1 4 176 0 0,-6 8 49 0 0,-7 12 175 0 0,-9 14 80 0 0,-9 14-256 0 0,-9 16 80 0 0,-7 12-32 304-1135,-6 10-688-304 1135,-4 12 336 0 0,-4 10 192 0 0,-10 12-144 958 758,-11 11 224-958-758,-14 11-176 0 0,-12 8 96 0 0,-12 8-96 0 0,-9 5-48 0 0,-3 4 176 0 0,0 3-192 0 0,4-1 96-958-758,9-4 16 958 758,12-6-176 0 0,12-11 0 0 0,12-13-416-1240 359,11-13-321 1240-359,8-14 145 0 0,8-20 1136 0 0,13-21-224 0 0,15-20-160 0 0,12-17 32 0 0,7-14 113 0 0,6-8-113 0 0,0 0 80 0 0,-3 6 96 0 0,-8 11-16 0 0,-9 15 48 0 0,-8 15-128 0 0,-9 14-144 0 0,-6 12 96 0 0,-7 8-416 0 0,-3 8-192 0 0,-2 6 400 0 0,-4 10 160 1240-359,-8 7 96-1240 359,-10 10-128 0 0,-9 8 80 0 0,-8 7-32 0 0,-10 7-64 0 0,-6 5 96 0 0,-1 3-112 0 0,1 0-32 0 0,6-4 112 0 0,11-9-224 0 0,10-12-272-1240 359,12-12-881 1240-359,13-18 977 0 0,16-22 656 0 0,17-23-192 0 0,14-20-112 0 0,13-17 96 0 0,6-10-144 0 0,2-4 160 0 0,-3 2-48 0 0,-4 6-48 0 0,-8 10 320 0 0,-11 13-16 0 0,-9 13-47 0 0,-11 13 63 936 776,-8 12 0 326-1153,-5 9-496-1262 377,-5 8-64 0 0,-6 11 96 0 0,-10 10 64 0 0,-12 10-32 0 0,-11 9 112 0 0,-10 9-160 0 0,-10 6 0-958-758,-7 6 176 958 758,-4 2-96 0 0,1 3 80 0 0,3-1-16 0 0,7-3-144 0 0,10-6 208 0 0,14-9-529 0 0,13-13-399-1240 359,9-12-705 1240-359,14-18 1617 0 0,17-20 160 0 0,14-21-112 0 0,13-18-128 0 0,9-16 209 0 0,5-9-113 0 0,1-4 256 0 0,-6 4 16 0 0,-8 7 0 0 0,-8 13 240 0 0,-10 13-320 0 0,-10 14 257 0 0,-9 13 191 0 0,-5 10-640 1240-359,-4 8-480-1240 359,-2 9 96 0 0,-7 9 144 0 0,-11 9 320 0 0,-11 11-240 0 0,-14 9 176 0 0,-12 8-64 0 0,-11 6-64 0 0,-6 5 144 0 0,-5 3-128 0 0,2 2-48 0 0,6-2 144 0 0,10-6-240 0 0,15-10-192 0 0,16-12-529 0 0,12-13-624-1240 359,17-19 1473 333-1145,19-21 289 1814 1572,15-20-65-907-786,11-19-96 0 0,9-13-32 0 0,2-9 480 0 0,-2-2-96 0 0,-6 4 64 0 0,-7 8-15 0 0,-9 11-209 0 0,-7 12-16 0 0,-6 12-48 0 0,-7 12-128 0 0,-6 9-80 1240-359,-3 6-496-1240 359,-3 5-112 0 0,0 7 463 0 0,-8 7 210 0 0,-10 7 63 0 0,-10 9-144 0 0,-11 6-16 0 0,-8 6 144 0 0,-4 4-176 0 0,-2 2 80 0 0,3-1-32 0 0,6-3-96 0 0,10-7-16 0 0,11-10-529 0 0,8-9-479 0 0,9-14 784-930-768,11-16 624 930 768,14-18-144-1217 341,13-15-112 1217-341,10-13 0 907 786,8-8 176-907-786,1-2 80 0 0,-1 2 80 0 0,-7 9 48 0 0,-7 9-143 0 0,-10 12 191 1240-359,-9 11-48-1240 359,-8 10-96 0 0,-4 7-544 0 0,-5 9-128 0 0,-4 9 256 0 0,-10 8 16 0 0,-8 7 64 0 0,-10 7 160 0 0,-8 5-192 0 0,-5 2 64 0 0,-4-1-16 0 0,2 0-112 0 0,4-4 176 0 0,7-5-144 0 0,9-5 0-930-768,10-6 16 930 768,6-8-721 0 0,6-8 673-1217 341,10-14 320 1217-341,12-15-240 0 0,14-12 192 0 0,13-12-176 0 0,6-7 48 0 0,3-2 160 0 0,-4 5-127 2147 427,-8 8 159-2147-427,-10 10 96 0 0,-11 11 16 0 0,-8 11-288 0 0,-6 9-192 0 0,-11 13 208 0 0,-9 10 0 0 0,-15 11-80 0 0,-11 8 48 0 0,-12 6-128 0 0,-9 3 80 0 0,-4 0-80 0 0,-2-1-64 0 0,3-4 224 0 0,10-7-144 0 0,13-8 0-930-768,13-7-224 930 768,12-12-737-1217 341,16-15 1201 1217-341,19-15-272 0 0,16-17-32 0 0,13-11 240 0 0,9-9-80 0 0,2-2 80 0 0,-3 2 224 0 0,-7 7-80 0 0,-11 9 273 2147 427,-10 12-65-2147-427,-11 11 32 0 0,-7 10-432 0 0,-6 7-608 0 0,-4 9 496 0 0,-7 9 64 0 0,-8 7 0 0 0,-6 6 96 0 0,-6 3-288 0 0,-4 2 80 0 0,-3-1 176 0 0,1-2-80 0 0,2-3 96 0 0,5-4-80 0 0,8-7-80 0 0,6-4-753-930-768,10-11 353 930 768,12-13 448 0 0,16-16-80 0 0,12-14-32 0 0,11-13 256 0 0,5-8-160 0 0,0-3 160 0 0,-5 3 64 930 768,-7 7-48-930-768,-10 11 208 0 0,-10 12 97 0 0,-10 12-81 0 0,-5 9-624 0 0,-6 10 32 1225-374,-7 8 191-1225 374,-10 8 33 0 0,-10 8-208 0 0,-11 5 64 0 0,-7 5-64 0 0,-6 1 32 0 0,0 1 160 0 0,1-2-96-1225 374,9-3 128 1225-374,10-5-96 0 0,10-7-768 0 0,10-7 31 0 0,14-11 1057 0 0,14-12-128 0 0,12-10 16-930-768,7-6 0 930 768,2-4 97 930 768,-4 1-145-930-768,-5 5-48 0 0,-8 7-64 0 0,-7 3-3090 0 0,-7 6 641 0 0</inkml:trace>
  <inkml:trace contextRef="#ctx0" brushRef="#br0" timeOffset="17903.4602">2192 3903 1729 211205 54912,'0'0'1072'0'0,"2"-2"-351"0"0,4-5 31 0 0,7-5-32 0 0,6-6-352 0 0,6-4 65 0 0,5-5-161 0 0,3-6-128 0 0,4-4 224 0 0,1-4-80 0 0,3-3-96 0 0,1-3 32 0 0,1 0-16 0 0,-1 2-47 0 0,-2 5-145 0 0,-5 4 0 1368-401,-8 7 144-1368 401,-7 6-48 0 0,-7 8 160 0 0,-6 5-64 0 0,-4 4 32-1010-766,-3 4 240 1010 766,-1 1-336 1010 766,0 3-272-1010-766,-2 3 48 0 0,-6 6-176 0 0,-6 8 176 0 0,-8 7-64 0 0,-8 8 0 0 0,-7 7 144 0 0,-5 4-192-1368 401,-3 3 160 1368-401,0 2 32 0 0,1 0-208 0 0,3-2 64 0 0,5-4-80 0 0,8-4-33 0 0,9-7 145 0 0,6-5-208 0 0,6-8-288 0 0,4-6 64 0 0,3-5 336 0 0,2-6 352 0 0,0-1 336 0 0,0-3-32 0 0,0-3-288 0 0,0-3-208 0 0,1-3 128 0 0,4-4-160 0 0,8-5 80 0 0,8-4 96 0 0,6-5-112 0 0,3-6 48 0 0,2-3 48 0 0,-1-2-112 0 0,-2 1 256 0 0,-4 3-192 0 0,-4 4 128 0 0,-4 6 64 0 0,-6 7-175 0 0,-4 5 175 0 0,-5 6-112 0 0,-1 3-128 0 0,-3 3 128 0 0,1 5-208 0 0,-2 7 176 0 0,-3 6-48 0 0,-7 8-32 0 0,-6 6 80 0 0,-8 5-208 0 0,-4 4 96 0 0,-3 2 96 0 0,0 1-160 0 0,1-2 176 0 0,4-3-112 0 0,5-3-160 0 0,7-6 48 0 0,5-7-289 0 0,6-6-207 0 0,3-7-192 0 0,2-8 896 0 0,5-10 336 0 0,7-9 48 0 0,6-9-112 0 0,7-8 32 0 0,5-7-79 0 0,6-6 207 0 0,5-3-304 0 0,3-2-128 0 0,0-1 80 0 0,1 3-208 0 0,-2 4 112 0 0,-4 5-32 0 0,-6 7-80 0 0,-6 8 240 0 0,-9 6-256 0 0,-7 8 0 1368-401,-5 6 288-1368 401,-5 3-176 0 0,-1 5 96 0 0,-1 6-144 0 0,-5 7 0 0 0,-8 9 144 0 0,-7 9-208 0 0,-8 9 64 0 0,-7 5-128 0 0,-3 5 32-1368 401,-2 2 80 1368-401,0-1-96 0 0,3-3 112 0 0,6-5 80 1023 774,7-6-144-1023-774,8-9 112 0 0,7-8-192 0 0,5-9-705 0 0,3-6 401 0 0,2-9 592 0 0,1-10-16 0 0,4-8 192 0 0,4-8-143 0 0,4-6 207 0 0,5-6-48 0 0,5-2-240 0 0,5-1 64 0 0,3-1-176 0 0,2 1 160 0 0,-1 4-64 0 0,-2 5-96 0 0,-5 6 240 0 0,-6 6-208 0 0,-7 6 80 0 0,-5 7 16 0 0,-4 5-192-1023-774,-2 4 224 1023 774,-2 4-288 1368-401,-1 7 144-1368 401,-5 7 192 0 0,-7 8-256-1368 401,-3 7 96 1368-401,-5 7-16 0 0,-2 5-64 0 0,0 3 80 0 0,2 1-128 0 0,1-2-32 0 0,3-2 16 0 0,4-6-96 0 0,5-8 32 0 0,3-8-176 0 0,4-9-417 0 0,1-8 657 0 0,5-11 272 0 0,6-11 0 0 0,7-10 112 0 0,5-7-63 0 0,2-7 271 0 0,1-1-240 0 0,0 0-80 0 0,0 2-16 0 0,-2 6-176 0 0,-3 5 144 0 0,-3 8-96 0 0,-3 6-32 0 0,-5 6 144 0 0,-3 5-256 0 0,-3 2-64 0 0,-1 3 112 0 0,-2 5 80 0 0,-2 6 144 0 0,-5 6-160 0 0,-5 7 96 0 0,-6 5 48 0 0,-5 6-160 0 0,-3 4 160 0 0,-2 3-160 0 0,1 1-64 0 0,2-1 64 0 0,5-2-288 1023 774,5-5 64-1023-774,4-7-49 0 0,5-9-303 0 0,3-7 48 0 0,5-12 736 0 0,7-14-16 0 0,8-11 192 0 0,6-10-224 0 0,3-7 320-1023-774,3-2-63 1023 774,-1 0-177 0 0,0 4-16 0 0,-2 5-240 0 0,-2 5 112 0 0,-1 5 16 0 0,-2 5-144 0 0,-3 5 144 0 0,-3 3-96 0 0,-4 4 0 0 0,-5 2 112 0 0,-2 3-304 0 0,-3 1 176 0 0,0 3 48 0 0,-2 3-64 0 0,0 6 208 0 0,-2 6-128 0 0,-4 7-16 0 0,-7 5 16 0 0,-5 5-240 0 0,-5 3 144 0 0,0 0-16 0 0,0-2 32 0 0,3-3 176 0 0,4-4-240 0 0,7-7-1 0 0,4-6-319 0 0,3-6-80 0 0,3-8 864 0 0,5-9-224 0 0,5-10 96 0 0,4-7 128 0 0,0-5-63-1390 384,2-1 143 1390-384,-1-1-320 0 0,-1 4-80 0 0,-3 4 112 0 0,-1 4-224 0 0,0 5 112 0 0,0 4 16 0 0,0 3-128 0 0,-1 2 224 0 0,-1 3-192 0 0,-1 1-16 0 0,-3 1-96 0 0,-1 1-32 0 0,-2 3 256 0 0,0 2 16 0 0,-1 6-48 0 0,-1 5 144 0 0,1 3-224 0 0,-1 2 64 0 0,1 0 64 1390-384,0-2-192-1390 384,0-4 224 0 0,0-5-176 0 0,1-4-320 0 0,1-4 608 0 0,2-6-160 0 0,3-7 96 0 0,0-4-96 0 0,2-4-32 0 0,-1-1 288 0 0,1 1-336-1390 384,-3 3 48 1390-384,0 4 32 0 0,-2 3-96 0 0,-2 4 144 0 0,0 2-144 0 0,-2 1 16 0 0,1 2 80 0 0,-2 1-224 0 0,1-1 96 0 0,0 1-96 0 0,0 0 0 0 0,0 1 288 0 0,-1 2-96 0 0,1 3 48 0 0,0 4 48 0 0,0 2-176 0 0,0 3 240 0 0,0 2-176 0 0,0 2 0 0 0,-1 1 96 0 0,-1 0-192 0 0,0-3 128 0 0,0-3-16 1390-384,0-4-96-1390 384,1-4-64 0 0,0-5 160 0 0,2-6 304 0 0,2-7-96 0 0,3-6-112 0 0,4-4 112 0 0,1-3-144 0 0,2 0-32 0 0,1 2 64 0 0,-1 2-208 0 0,1 3 112 0 0,-1 2 16 0 0,-2 4-80 0 0,-1 2 144 0 0,-2 4-208 0 0,-4 2-32 0 0,-1 1 48 0 0,-2 2-64 0 0,0 1 272 0 0,-2 4-48 0 0,1 3-32 0 0,-1 4 128 0 0,1 1-256 0 0,-1 2 128 0 0,-2 0 0 0 0,-1 0-176 0 0,-2 0 144 0 0,0-2-112 0 0,-1-1 32 0 0,1-2 96 0 0,1-3-144 0 0,1-1 48 0 0,2-3-80 0 0,0-1-112 0 0,2-2 80 0 0,0 0 192 0 0,0 0 96 0 0,0-1-16 0 0,0 1-112 0 0,1 0 160 0 0,-1-1-192 0 0,0 1-32 0 0,0 0 48 0 0,0 0-96 0 0,0 0 176 0 0,0 0-128 0 0,0 0-257 0 0,0 0-431 0 0,0-2-1313 0 0,-2-4-1537 0 0,0 0 2674 0 0</inkml:trace>
  <inkml:trace contextRef="#ctx0" brushRef="#br0" timeOffset="25352.3148">1205 2421 1393 213428 51055,'-1'0'1632'0'0,"-1"0"-751"0"0,0 0-321 0 0,0 0-240 0 0,0-1-80 0 0,1-3 144 0 0,7-6 241 0 0,10-5 15 0 0,15-8-144 0 0,18-9-144 1006 729,21-10 17-1006-729,23-10-273 0 0,19-9-96 0 0,17-8 176 0 0,12-6-288 1036 718,5-2 176-1036-718,-3 0-32 0 0,-10 2-64 0 0,-15 5 48 0 0,-19 7 48 0 0,-19 11-64 1262-445,-20 10 96-1262 445,-19 11-128 0 0,-17 11 128 0 0,-12 9-176 0 0,-8 6-16 0 0,-5 4 32 0 0,-2 2-368 0 0,-1 3 175 0 0,-5 2 321 0 0,-9 5-128 0 0,-9 5 224 0 0,-12 5-240 0 0,-13 6-96 0 0,-11 7 192 0 0,-10 6-192 1241-460,-9 6 192-1241 460,-7 5-176 0 0,-2 4-64-1241 460,-1 1 64 1241-460,4 0-128 0 0,5-3 112 0 0,7-3 96 0 0,9-7-64 0 0,10-7 128 0 0,11-7-64 0 0,12-9 64 0 0,11-7-16-1052-699,11-6-369 1052 699,6-6 337 0 0,5-8 48 0 0,6-7 80 0 0,10-10 81 0 0,9-8-97 0 0,11-8 64 0 0,10-8 64 0 0,10-7-96 0 0,6-6 160 0 0,7-6-64 0 0,5-4-128 0 0,2-3 112 0 0,-4 0-192 0 0,-6 5 176 0 0,-10 7-64 0 0,-12 11 128 0 0,-14 12 416 0 0,-11 14-175 0 0,-9 10-369 0 0,-7 8-304 1228-440,-7 8-97-1228 440,-11 9 546 1065 679,-13 9-337-1065-679,-14 11 112 0 0,-13 8-32-1241 460,-12 10-129 1241-460,-10 7 97 0 0,-6 7-272 0 0,-4 4-80 0 0,0 2 80 0 0,3 1 144-1052-699,8-4 64 1052 699,12-5-80 0 0,13-11 0 0 0,17-12-65 0 0,13-12-879 0 0,14-14 800 0 0,20-16 688-1023-710,19-16-256 1023 710,18-16 32 0 0,16-15-48 0 0,12-11 48 1023 710,9-8 416-1023-710,4-7-208 0 0,3-3-111 0 0,-2-1 15 0 0,-3 4-48 0 0,-10 5 112 0 0,-11 10-192 0 0,-14 11-96 0 0,-15 13 192 0 0,-14 12-16 0 0,-10 12-80 1052 699,-11 11-560-1052-699,-14 14 480 0 0,-18 13 192 0 0,-21 15-368 0 0,-22 13 224 0 0,-20 13-128 0 0,-19 9-176 0 0,-15 8-16 0 0,-11 6 192 0 0,-5 3-16 0 0,3 0 144-1052-699,8-4-48 1052 699,14-8-112 0 0,21-10 160 0 0,23-14-272-1246 426,23-16-81 240-1155,21-15-623 1006 729,21-18 880 0 0,23-19 288 0 0,24-21-240 0 0,21-19 160 0 0,20-16-128 0 0,13-14 256 0 0,11-10 273 0 0,7-6-273 0 0,3-3 32 0 0,1 0-256 0 0,-1 2-112 0 0,-7 8 144 1006 729,-11 10-112-1006-729,-15 12-16 1246-426,-19 15 112-1246 426,-21 16-96 0 0,-17 15 240 0 0,-15 14-496 0 0,-19 15 224 0 0,-21 17 80 1228-440,-20 15-32-1228 440,-19 16 0 0 0,-17 13 48-1228 440,-13 12-80 1228-440,-9 9-80 0 0,-3 6-96 0 0,0 3 160 0 0,7-1-160 0 0,11-5 32 0 0,18-9 144-1023-710,22-15-144-206 1117,19-17-721 1229-407,23-18 65 0 0,28-23 640 0 0,29-25 352-978-740,27-26-48 1956 1480,23-22-112-978-740,18-18 96 0 0,11-15 16 0 0,2-9 256 0 0,0-3-80 0 0,-7-1-31 0 0,-11 5-1 1006 729,-14 9-112-1006-729,-16 13 0 1246-426,-16 16-48-1246 426,-19 18-64 0 0,-17 18 336 0 0,-12 16-480 0 0,-14 15 0 1228-440,-18 17 208-1228 440,-21 15-176 0 0,-20 14 96 0 0,-20 13 0 0 0,-15 10-96 0 0,-15 9-112-1228 440,-9 7 48 1228-440,-6 3-64 0 0,1 1 128 0 0,3-2-112 0 0,11-4 112-1023-710,15-10-32 1023 710,19-12 0 0 0,22-16-97-1229 407,20-15-1183 1229-407,24-21 1200-978-740,24-20 400 978 740,25-21-176 0 0,22-20 32 0 0,17-17-16 0 0,13-13 96 0 0,8-11 400 978 740,6-5-224-978-740,1-4-79 0 0,-2 0-145 0 0,-6 5-64 0 0,-10 7 64 0 0,-14 12-96 1229-407,-17 15 16-1229 407,-18 15 224 1023 710,-16 17 96-1023-710,-13 14-384 1228-440,-19 14-240-1228 440,-21 16 80 0 0,-24 16 272 0 0,-26 18-320 0 0,-25 17 64 0 0,-20 15 160 0 0,-15 13-225-1228 440,-11 8 305 1228-440,0 5-144-1023-710,6-2 0 1023 710,13-5 192 0 0,19-9-192-1229 407,23-14-32 251-1147,26-16-160 978 740,24-19-848 0 0,26-17 287 0 0,30-21 913 0 0,30-24-32-950-750,28-23 96 950 750,22-22-144 0 0,16-19 97 0 0,9-15-33 950 750,4-11 224-950-750,-3-4 176 0 0,-8 0-272 0 0,-9 8-80 0 0,-15 13 64 978 740,-16 16 208 251-1147,-18 19-128-1229 407,-19 21 97 0 0,-15 16-305 1213-421,-20 19-337-1213 421,-21 17 337 0 0,-24 17-15 0 0,-23 15-146 0 0,-19 12-31 0 0,-16 10 208 0 0,-8 7-112 0 0,-5 3 32-1213 421,2 2 16 1213-421,6-3-32 0 0,10-2 80 0 0,13-7-112-995-721,15-9 48 995 721,16-9 0-1212 388,17-13-704 1212-388,14-12-160 0 0,12-12 111-950-750,16-16 1041 950 750,19-17-80 0 0,15-17-176 0 0,15-18 81 0 0,15-15 79 0 0,11-13 0 0 0,8-9 240 950 750,6-4-336-950-750,2-1-48 1212-388,-3 6 160-1212 388,-9 10 128 0 0,-13 14-48 995 721,-17 16 321 218-1142,-19 17 63-1213 421,-16 15-272 0 0,-14 13-880 0 0,-18 14 656 1197-436,-20 12-240-1197 436,-17 11 64 0 0,-18 9 192 0 0,-12 7-256 0 0,-7 5-16-1197 436,-5 3 272 1197-436,1 2-256 0 0,3-1 112-1011-702,7 0-80 1011 702,10-5-128 0 0,13-6 144-1197 402,14-8-32 1197-402,14-10-256 0 0,12-9-625-969-731,17-15 865 969 731,20-14 384 0 0,18-16-272 0 0,16-14 0 0 0,10-11 128 0 0,4-7-128 0 0,-2-3 16 969 731,-6 2 48-969-731,-10 7 145 0 0,-12 8 191 1197-402,-11 10-208-1197 402,-10 10 144 0 0,-8 11-96 0 0,-7 8-336 0 0,-3 5-144 0 0,-2 4-48 1184-417,-5 3 320-1184 417,-9 6 64 0 0,-9 5-144 0 0,-12 8-144 0 0,-12 8-176 0 0,-12 7 256-1184 417,-10 5 160 1184-417,-6 5-176 0 0,1 0 112-985-713,5-3 80 985 713,11-7-176 0 0,14-8-16 0 0,15-9-1009-1181 384,12-9 369 1181-384,14-12 976 0 0,14-11-160 0 0,14-13-32 0 0,14-9 64 0 0,10-8-32 0 0,6-4 256 0 0,2-3-144 0 0,-1 0-112 1181-384,-5 3 161-1181 384,-8 5-129 0 0,-7 7-16 0 0,-10 7 32 0 0,-10 9 224 0 0,-6 7-208 0 0,-6 6-560 1168-398,-8 7 576-1168 398,-8 8-208 0 0,-11 7 80 0 0,-10 5 112 0 0,-10 6-272 0 0,-6 3 32 0 0,-5 4 144 0 0,-2 2-96-1168 398,-2 3 64 1168-398,2-1-32 0 0,6-1-80 0 0,8-5 32 0 0,10-7-80 0 0,11-7-673 0 0,10-8-47 0 0,11-13 1120 0 0,16-12-48 0 0,13-14-128-961-724,13-10-64 961 724,8-8 64 0 0,3-4-16 961 724,-1-1 224-961-724,-4 4-48 0 0,-6 5-192 0 0,-7 6 128 0 0,-7 7-160 0 0,-8 7 0 0 0,-6 6 81 0 0,-4 6-113 1168-398,-5 4 48-1168 398,-1 2-48 0 0,-2 3-16 0 0,0 1 128 0 0,0 1-80 0 0,-1 0 80 0 0,0 0 0 0 0,0 0-256 0 0,-1-1-81 0 0,-2 4-447 0 0,-7 7 608 0 0,-11 7-112 0 0,-12 8-16 0 0,-11 8 176 0 0,-11 6-144 0 0,-6 2 96 0 0,-2 1 128 0 0,1-3-112-1168 398,8-5 112 1168-398,12-7 16 0 0,12-9-176 0 0,11-7-192 0 0,10-6-81 0 0,7-8 273-961-724,13-10 353 961 724,12-10-177 0 0,12-9 48 0 0,9-9-48 0 0,6-4 16 961 724,0-3 160-961-724,-2 1-16 0 0,-5 5 48 0 0,-9 6 0 0 0,-9 8-160 1168-398,-7 7 320-1168 398,-8 8-95 0 0,-4 5-257 0 0,-4 5-96 0 0,-3 2-257 0 0,0 5-143 0 0,-3 7 592 0 0,-7 8-160 0 0,-10 7 96 0 0,-8 7-128 0 0,-8 4 0 0 0,-5 4-96 0 0,-4 0-16 0 0,2-2 128 0 0,4-6-240 0 0,7-6 96 0 0,7-8 32 0 0,8-7-224-1168 398,8-6-16 1168-398,5-6 48 0 0,8-10 384-961-724,11-9 96 961 724,9-7-176 0 0,10-8 80 0 0,5-4 0 0 0,0-2 96 961 724,0 2 192 207-1122,-5 3-208-1168 398,-6 6-144 0 0,-6 6 96 0 0,-7 5-80 0 0,-6 6 128 0 0,-4 4 48 0 0,-3 4-160 0 0,-2 2-48 0 0,-1 4-400 1156-411,-6 4 464-1156 411,-11 8 64-1156 411,-11 7-128 1156-411,-12 7 80 0 0,-10 7-48 0 0,-6 6-16 0 0,-4 2-16 0 0,1 0 16-1168 398,4-3 16 1168-398,9-5-32 0 0,11-8-112 0 0,12-8-384 0 0,10-9-272 0 0,10-11 656-961-724,16-13 368 961 724,16-10-176 0 0,14-10 32 0 0,9-7-64 0 0,3-1 112 961 724,-3 3 304-961-724,-7 5-272 0 0,-10 7-64 0 0,-10 8 64 0 0,-9 8-128 0 0,-8 5-112 1168-398,-4 4-240-1168 398,-7 6 352 0 0,-9 6 144 0 0,-9 6-144 0 0,-7 6 0 0 0,-8 4-160 0 0,-5 2 96 0 0,-3 4 129 0 0,-2 1-194-1168 398,0 0 97 1168-398,4-2-32 0 0,6-4-48 0 0,6-5 129 0 0,10-6-210-961-724,9-7-639 961 724,5-8 704 0 0,9-10 192 0 0,9-8-16 0 0,9-8-48 0 0,7-6-32 0 0,4-2 192 0 0,2 0-112 0 0,-3 2 64 0 0,-4 5-112 0 0,-5 5-64 0 0,-6 6 193 961 724,-5 5-65-961-724,-5 5-224 0 0,-2 2-209 1168-398,-4 5 289-1168 398,-7 5 80 0 0,-7 5-160 0 0,-7 4 128 0 0,-5 3 80 0 0,-2 1-79 0 0,1 0-1-977-705,4-3-32 977 705,4-3-81 0 0,6-5 49 0 0,6-4-704 0 0,4-6 480-1152 379,10-9 576 1152-379,11-9-272 0 0,8-8-16 0 0,7-4 64 0 0,2-2 32 0 0,-1 4 80 1152-379,-6 5-240-1152 379,-5 6-48 0 0,-8 7-320 0 0,-6 9-368 977 705,-3 10-17-977-705,-3 7-1215 0 0,-2 1 815 0 0</inkml:trace>
  <inkml:trace contextRef="#ctx0" brushRef="#br0" timeOffset="28007.1968">1798 3863 464 211205 54912,'0'0'448'-1390'384,"0"0"-143"1390"-384,0-1 47 0 0,1-5 0 0 0,7-8-176 0 0,10-9 256 0 0,10-11-112 0 0,13-10 225 0 0,10-8 31 0 0,7-5-32 0 0,3 0-272 1390-384,-3 4-320-1390 384,-7 7 64 0 0,-10 10 64 0 0,-12 12-192 0 0,-11 9-16 0 0,-9 8-80 0 0,-5 10 96 0 0,-5 9 352 0 0,-8 10-128 1368-401,-10 9 32-2736 802,-10 8-80 1368-401,-10 7-256 0 0,-9 5 240 0 0,-4 5-192 0 0,-2 0-32 0 0,2-2 160 0 0,5-5-80 0 0,9-9 160 0 0,10-10-128 0 0,11-10-496 0 0,10-12 336 0 0,14-13 480 0 0,16-13-128-1390 384,15-14 32 1390-384,12-10 128 0 0,10-10 208 0 0,7-5 64 0 0,0-4 81 0 0,-2 2-465 1390-384,-5 4-192-2375-400,-7 7 128 985 784,-11 8 80 0 0,-10 10-96 0 0,-10 10-16 0 0,-10 8-224 0 0,-6 6-16 1343-383,-4 6 48-1343 383,-3 5 64 1010 766,-1 8 128-1010-766,-4 8 32 0 0,-6 8-48 0 0,-6 6-128 0 0,-5 6-64-1368 401,-5 4 144 1368-401,-3 1-16 0 0,0-1-48 0 0,1-3 144 0 0,4-7-192 0 0,6-7 128 0 0,6-8-272 0 0,6-8-112 0 0,5-11 320 0 0,6-12 208 0 0,12-12-32 0 0,9-12-80-985-784,7-8-64 985 784,4-5 144 0 0,-1 2 192 0 0,-5 5-144 0 0,-7 10 144 0 0,-7 10-320 0 0,-6 11-320 0 0,-8 13 192 985 784,-10 13 144-985-784,-12 13-64 0 0,-9 9-96 0 0,-6 6 80 0 0,-2 2 80 0 0,-1-2-112 0 0,5-5 160 0 0,5-6-128 0 0,7-8 16 0 0,8-8 144 0 0,5-6-192 0 0,5-4 64 0 0,3-5-224 0 0,1-2-448 0 0,3-4 896 0 0,6-5-64 0 0,7-6-64 0 0,4-4 80 0 0,3 0-160 0 0,-1 0 128-1390 384,-3 4-96 1390-384,-5 4-16 0 0,-5 4 48 0 0,-3 7-496 0 0,-8 8 528-959-802,-8 9 128 959 802,-8 7-304 959 802,-6 5 160-959-802,-3 5-32 0 0,0 0-64 0 0,0-2 128 1390-384,3-3-256-1390 384,5-5 320 0 0,5-6-160-1390 384,4-6-48 1390-384,4-4 80 0 0,4-4-176 0 0,1-4-304 0 0,1-7 416 0 0,4-8 144 0 0,6-8-64 0 0,9-9-32 0 0,5-6-32 0 0,3-2 176 0 0,-1 2-96 0 0,-3 5 0 0 0,-5 7-16 0 0,-5 8-32 0 0,-6 7-48 0 0,-4 9-544 0 0,-4 10 608 0 0,-9 9 96 0 0,-8 9-256 0 0,-6 4 64 0 0,-3 3 64 0 0,2-2-96 0 0,2-4 272 0 0,4-5-176 0 0,6-6 48 1390-384,5-7-128-2780 768,3-4-64 1390-384,4-3 16 0 0,3-4 288 0 0,9-4-16 0 0,5-4 0 0 0,6-1-160 0 0,3-1 112 0 0,-1 1-96 0 0,-4 2-32 0 0,-5 4 48 0 0,-6 1-448 0 0,-3 5 368 1390-384,-4 5 48-1390 384,-4 5 64 0 0,-6 6 224 0 0,-6 3-256 0 0,-6 3-64 0 0,-3 1 0-1390 384,0 0-48 1390-384,1-3-176 0 0,5-4-577 0 0,4-5-479 0 0,4-4-1009 0 0,5-4 784 0 0</inkml:trace>
  <inkml:trace contextRef="#ctx0" brushRef="#br0" timeOffset="29932.9966">2147 4179 1233 209815 55296,'0'0'112'0'0,"0"-2"-160"0"0,0-1 80 0 0,0-2-64 0 0,0-1 32 0 0,2-1-32 0 0,5 0 16 0 0,5-1 96 0 0,7-3 32 0 0,7-1 176 0 0,6-2 176 0 0,5-2-112 0 0,3-2-128 0 0,0 0-96 0 0,-2 1-80 0 0,-5 3 160 0 0,-7 2-112 1390-384,-7 4 17-1390 384,-8 3-17 0 0,-5 3 64 0 0,-3 1 0 0 0,-3 1-176 0 0,-6 3 80 0 0,-10 3-112 0 0,-8 3 0-1390 384,-7 3 112 1390-384,-6 3-192 0 0,-3 2 64 0 0,-1 1 160 0 0,1 0-240 0 0,4 2 16 0 0,5 0 144 997 794,5-1-48-997-794,8-2 48 0 0,6-2-32 0 0,5-4-145 0 0,5-4-143 0 0,1-3 176 0 0,5-9 544 0 0,7-7 65 0 0,7-10-65 0 0,8-7 96 0 0,6-8-272 0 0,4-3 208 0 0,1-1 1 0 0,0 1-257 0 0,-4 5-48 0 0,-5 5-80-997-794,-6 8-64 997 794,-6 7 96 0 0,-6 6-64 0 0,-5 4 112 0 0,-3 4-208 1390-384,-5 4-112-1390 384,-7 5 464 0 0,-9 6-320 0 0,-9 4-48 0 0,-7 4 112 1023 774,-4 3-80-1023-774,0 1 48 0 0,2 0-64 0 0,4-1-48 0 0,6-2 208-1416 404,6-4-144 1416-404,8-5 0 0 0,5-3-176 0 0,4-5-289 0 0,4-5 417 0 0,9-7 337 0 0,8-7-33 0 0,10-8 208-997-794,7-5-32 997 794,5-5 192 0 0,2-1-128 0 0,-1 1-239 0 0,-2 3-65 0 0,-5 3-192 0 0,-4 6 64 0 0,-6 5 48 1390-384,-8 4-128-1390 384,-6 5 64 0 0,-4 3-144 0 0,-3 3-65 0 0,-4 4 97 0 0,-6 5 208 0 0,-7 7 33 0 0,-8 6-177 0 0,-5 3-1 0 0,0 1 114 0 0,1 0-162 0 0,4-2 162 0 0,4-3-82 0 0,6-5-79 0 0,5-5-128 0 0,4-4-160-1390 384,5-5 112 1390-384,9-7 640 0 0,12-7-256 0 0,11-9 288 0 0,9-6-47 0 0,4-5-113 0 0,2-3 64 0 0,-2 1-224 0 0,-5 3-16 0 0,-7 6-16 1390-384,-9 6-112-1390 384,-7 6 112 0 0,-8 6-208 0 0,-5 3-64 0 0,-4 6 48 0 0,-8 9 176 0 0,-9 7 176 0 0,-10 9-352 0 0,-9 7 32 0 0,-5 4 128 0 0,-1 2-80 0 0,2-1-32 0 0,4-4 176 0 0,8-6-96 0 0,7-6 64 0 0,7-6-113 0 0,7-7-207 0 0,3-5 0 0 0,7-7 224 0 0,10-10 368 0 0,12-9 0 0 0,10-8-95 0 0,6-7 271 0 0,3-3-192 0 0,-3 1-80 0 0,-4 4-16 0 0,-9 7-192 0 0,-7 6 96 0 0,-8 7-96 0 0,-6 6 0 0 0,-5 3 32 0 0,-2 3-96 0 0,-2 3-144 0 0,0 6 112 0 0,-4 5 144 0 0,-4 5 160 0 0,-3 4-144 0 0,-2 2-16 0 0,1-3 32 0 0,2-3-208 0 0,3-6-48 0 0,4-4-112 0 0,4-8 400 0 0,9-8 144 0 0,11-8-256 0 0,11-6 16 0 0,10-2-128 0 0,9-1-817 0 0,6 2-335 0 0,5 2-1057 0 0,-7 4-1425 0 0</inkml:trace>
  <inkml:trace contextRef="#ctx0" brushRef="#br0" timeOffset="41710.4174">102 797 544 213428 51055,'0'0'416'0'0,"0"0"17"0"0,0 0 15 0 0,0 0-16 0 0,-2 1 112 0 0,1 0 49 0 0,0 1 79 0 0,-1 0-16 0 0,1-1-160 0 0,-1 0 65 0 0,1 0-241 0 0,1-1-48 0 0,-1 0-144 0 0,1 0-144 1006 729,0 0-48-1006-729,4-1 192 0 0,8-3-32 0 0,10-3 96 0 0,11-4-240 0 0,10-6 64 0 0,7-3 96 0 0,5-3-192 1246-426,1-3 224-1246 426,-2 0-208 0 0,-6 1 96 0 0,-7 3 48 0 0,-8 3-96 0 0,-10 5 160 0 0,-8 4-96 0 0,-6 4-64 0 0,-6 3 0 0 0,-3 2-288 0 0,-4 3 416 1052 699,-10 6-32-1052-699,-9 5-144 0 0,-13 8 176 0 0,-10 8-224 0 0,-9 6 208 0 0,-6 8-64-1052-699,-4 3-64-194 1125,2 4 112 1246-426,6-2-64 0 0,10-3-32 0 0,10-8 32 0 0,11-8-224 0 0,10-9 80 0 0,8-8-176 0 0,8-7 176 0 0,11-9 624 0 0,13-10 64 0 0,11-7-335 0 0,12-9 79 0 0,8-5-192 0 0,6-6 128 0 0,3-2-160 0 0,0-2-160 0 0,-3 1 208 0 0,-4 3-224 0 0,-8 5 96 0 0,-8 6 64 0 0,-10 8-160 2298 273,-9 8 96-2298-273,-10 6-240 0 0,-5 5-192 0 0,-5 6 608 0 0,-10 8-208 0 0,-10 10 144 0 0,-10 9 32 0 0,-11 9-160 0 0,-9 8 80 0 0,-5 6-64-1262 445,-2 4 32 1262-445,1 0 16 0 0,3-1-128 0 0,8-6 176-1036-718,10-7-160 1036 718,11-11-64-1264 411,9-10-305 1264-411,9-10-383 0 0,13-12 1296 0 0,15-15-160 0 0,16-12-191 0 0,13-13 175 0 0,8-10-160 0 0,7-7 64 0 0,1-4-64 0 0,1-2-160 1018 737,-3 2 112 264-1167,-4 3-48-1282 430,-7 6-112 0 0,-10 10 208 0 0,-11 9-224 0 0,-11 11 80 1262-445,-10 8-112-1262 445,-7 9-384 0 0,-6 10 688 0 0,-10 10-160 0 0,-14 11 128 0 0,-13 11-64 0 0,-16 11-112 0 0,-13 9 192 0 0,-11 8-272-1262 445,-8 9 80 1262-445,-4 4 128 0 0,4 1-192 0 0,8-2 96 0 0,16-9-16-1282 430,18-10-160 264-1167,16-16-208 1018 737,19-15-545 0 0,22-18 1041 0 0,22-20 225 0 0,19-19-289 0 0,15-19 112 0 0,9-13-128 0 0,5-11 16 0 0,2-6 256 0 0,0-2-256 0 0,-3 2 160 1264-411,-4 5-128-1264 411,-8 6-96 0 0,-8 10 192 1036 718,-13 11-160-1036-718,-12 13-48 0 0,-13 11 16 0 0,-11 10-304 1262-445,-8 9-176-1262 445,-5 11 368 0 0,-10 12 208 0 0,-12 11 144 0 0,-15 12-144 0 0,-15 12-16 0 0,-15 11-64-1262 445,-15 10-64 1262-445,-11 9 192 0 0,-8 7-224 0 0,-1 2 80 0 0,3-2 160-1282 430,11-7-304 1282-430,19-13 240 0 0,20-16-304 0 0,18-17-929-1018-737,18-19 593 1018 737,22-21 816 0 0,23-22-48 0 0,22-21-16 0 0,17-17-80 0 0,14-14 161 0 0,11-12-33 0 0,9-6-32 0 0,2-3-48 0 0,0 1-256 0 0,-5 3 240 1018 737,-9 8-192-1018-737,-12 11 16 1282-430,-16 12 128-1282 430,-17 14-112 0 0,-18 16 16 0 0,-13 12-224 1262-445,-11 12-144-1262 445,-14 15 576 0 0,-16 13-224 0 0,-18 14 48 0 0,-17 14 32 0 0,-14 12-80-1262 445,-15 12 32 1262-445,-11 11-32 0 0,-6 9-48 0 0,-4 6 192 0 0,3 1-224-1282 430,10-3 112 1282-430,16-9 48 0 0,19-14-240 0 0,21-18-32-1018-737,18-19-977-264 1132,22-21 1137 1282-395,23-23 336 0 0,21-23-208 0 0,20-23 49 0 0,17-18-81 0 0,12-16-48 0 0,12-11 208 1282-395,7-6-160-1282 395,3-2-32 1018 737,-1 3 16-1018-737,-4 6-80 0 0,-10 10 128 1282-430,-14 13-112-1282 430,-17 13-32 1068 707,-17 16 192-1068-707,-18 15-160 0 0,-15 12 32 1276-465,-12 11-352-1276 465,-9 12 352 0 0,-15 14 144 0 0,-16 15-112 0 0,-19 15-48 0 0,-20 17 128 0 0,-20 16-128-1276 465,-19 15 96 1276-465,-16 13-96 0 0,-9 10-16-1068-707,0 2 208 1068 707,9-4-144-1282 430,18-10 32 1282-430,22-16-96 0 0,26-20-208-1018-737,23-22-48-264 1132,18-19-369 1282-395,18-16 802 0 0,16-16 191 0 0,19-18-112 0 0,18-17 208 0 0,19-19-192 0 0,20-18-128 0 0,18-16 16 0 0,17-14-176 998 757,11-7 32-998-757,5-4 80 1302-415,-1 2-192-1302 415,-8 9 240 0 0,-16 12-112 1051 727,-18 16-48 248-1177,-23 16 128-1299 450,-22 17-144 0 0,-21 15 128 0 0,-16 13-80 2389 210,-12 10-304-2389-210,-15 12 512 0 0,-17 13-240 0 0,-19 16 128 0 0,-20 15-32 0 0,-21 18-96-2389-210,-22 19 144 2389 210,-22 17-144 0 0,-20 16 0 0 0,-13 12 192 0 0,-4 5-208-1299 450,5-2 80 248-1177,17-10-16 1051 727,26-18-144-1302 415,31-20 128 1302-415,31-24-352-998-757,24-23-496 998 757,27-21 384 0 0,27-21 736 0 0,23-22 96 0 0,26-21-304 0 0,24-22 96 0 0,23-21 176 0 0,22-19-288 0 0,19-15-48 998 757,14-10 32-998-757,8-5-32 0 0,-2 2 80 0 0,-8 6-144 1302-415,-17 11 64-251 1142,-21 13 48-1051-727,-26 14-64 1299-450,-24 17 128-1299 450,-24 16-96 1100 696,-21 15-16-1100-696,-16 15 144 1289-486,-12 13-288-1289 486,-10 11 32 0 0,-14 13 256 0 0,-16 16-128 0 0,-20 15 176 0 0,-18 17-208 0 0,-21 16 48 0 0,-19 18-16 0 0,-17 17-48-1289 486,-16 15 80 189-1182,-13 13-64 1100 696,-6 8-16 0 0,1 3 176-1299 450,12-6-272 248-1177,19-12 144-251 1142,25-18-16 1302-415,27-23-160 0 0,27-24 80 0 0,22-23-512-2299-377,16-19-352 2299 377,17-17 960 0 0,19-20 192 0 0,19-17 96 0 0,19-19-192 0 0,19-18-128 0 0,20-18 128 0 0,21-15-144 976 775,18-12 64-976-775,16-10-16 0 0,11-3-240 1323-398,1 1 48-1323 398,-6 4-224 1031 746,-16 11 255-1031-746,-21 13 226 1322-434,-26 16-97-1322 434,-27 17 176 0 0,-24 17 32 1299-450,-21 16 240-1299 450,-15 14-112 0 0,-9 11-528 0 0,-11 11 336 0 0,-11 15-64 1276-465,-14 13-96-163 1140,-15 16 96-1113-675,-21 19 0-1289 486,-22 19-160 1289-486,-27 18 240 0 0,-26 19-224 0 0,-25 17 160-1314 470,-21 11-48 229-1186,-8 6-160 1085 716,5-2 256-1322 434,16-10-192 1322-434,29-17 128-1031-746,37-21-80 1031 746,37-26-192-1323 398,35-27-384 1323-398,36-26-193 0 0,36-27 1025-976-775,29-29-111 976 775,25-25-161 0 0,20-25 96 0 0,17-20 80 0 0,15-19-112 976 775,12-12 160-976-775,12-10-256 0 0,7-4 96 0 0,2 0-16 0 0,-4 4-288 2354 348,-13 8 128-2354-348,-18 13-225 0 0,-21 17 257 1322-434,-24 16 304-1322 434,-24 19-96 0 0,-22 18 32 1299-450,-19 16 17-1299 450,-14 14-354 0 0,-9 11 161 0 0,-12 14 225 1276-465,-14 14-129-1276 465,-16 15 48-1276 465,-18 16-112 1276-465,-17 18 160 0 0,-20 17-112 0 0,-22 17-48 0 0,-21 17 128-1299 450,-19 13-128 1299-450,-12 10 48 0 0,-4 5-32-1322 434,8-3-64 1322-434,16-9 160 0 0,27-17-192 0 0,32-19 48-1344 418,31-25-48 334-1184,26-24-673 1010 766,21-22-207 0 0,22-22 1072 0 0,21-23 96-976-775,19-23 32 976 775,19-22-128 976 775,18-21-48-976-775,16-17 16 0 0,19-15-96 0 0,13-10 128 0 0,11-7-112 0 0,3-2 0 1010 766,-3 4 32-1010-766,-11 10-208 1344-418,-17 13 272-1344 418,-23 18-48 0 0,-25 19-32 1322-434,-24 20 272-1322 434,-21 18 208 0 0,-15 16-432 0 0,-14 18 161 0 0,-20 18-193 1299-450,-18 21 64-1299 450,-20 19-128-1299 450,-22 20 32 1299-450,-19 19 208 0 0,-18 14-208 0 0,-17 12 48 0 0,-8 6-16-1322 434,-3 2-32 1322-434,7-6 176 0 0,18-11-176 0 0,24-16 64-1344 418,29-21-96 1344-418,25-25-304 0 0,29-22-737-1010-766,30-27 1169 1010 766,31-30 64 0 0,29-28-16 0 0,23-27-192 0 0,21-23 192 0 0,14-17-48 0 0,7-10-32 1010 766,0-3 160-1010-766,-6 4-272 0 0,-11 8 112 0 0,-17 15 16 1344-418,-18 16 49-1344 418,-20 19 79 0 0,-19 19-160 0 0,-18 17 16 0 0,-15 15 176 1322-434,-9 14-528-1322 434,-11 16 496 0 0,-15 16 48 0 0,-17 19-224 0 0,-20 19 128 0 0,-21 19-144 0 0,-20 18 80-1322 434,-20 16-32 1322-434,-16 13-48 0 0,-13 10 48 0 0,-5 4-80 0 0,6-3-48 0 0,15-9 256-1344 418,23-16-288 1344-418,28-19 16 0 0,27-24-336 0 0,23-25-785 0 0,20-21 289 0 0,19-22 944-1010-766,22-24 272 1010 766,18-22 80 0 0,18-22-160 0 0,17-20 32 0 0,14-16-80 0 0,9-12 208 1010 766,8-7-159-1010-766,3-4-241 0 0,1 0 80 0 0,-6 6-16 0 0,-9 7 0 0 0,-14 13 48 0 0,-16 15-160 0 0,-19 16 80 1344-418,-18 18 112-1344 418,-16 16 80 0 0,-12 16-144 0 0,-16 17 160 0 0,-17 18-240 1322-434,-19 19 240-1322 434,-18 20-272-1322 434,-20 18 128 1322-434,-19 17 16 0 0,-16 17-64 0 0,-13 12 64 0 0,-9 8-112 0 0,-2 4 48 0 0,9-4 80 0 0,16-10-128-1344 418,25-15 128 1344-418,28-22-208 0 0,25-23-224 0 0,30-24-208-1010-766,28-25 576 1010 766,25-28 128 0 0,20-27-16-1343 383,13-24-96 1343-383,11-22 176 985 784,6-17-80-985-784,2-10 128 0 0,1-5 32 0 0,0 1-240 0 0,-1 4 32 1368-401,-4 10-48-1368 401,-8 11-144 0 0,-10 14 176 0 0,-13 16-240 0 0,-16 17 128 0 0,-15 14-16 0 0,-14 14-432 1344-418,-10 17-80-1344 418,-13 17 720 0 0,-19 20-32 0 0,-18 21 32 0 0,-22 22-80 0 0,-20 19-32 0 0,-20 17-16 0 0,-15 14-32 0 0,-8 9 176 0 0,-2 3-192-1344 418,8-4-32 1344-418,16-8 128 0 0,21-13-176 0 0,26-17 80 0 0,22-20-80-1368 401,19-21 32 1368-401,22-21-1057-985-784,21-21 1089 985 784,18-27 385 0 0,18-26-177 0 0,15-26-80 985 784,14-25 208-985-784,10-19-208 0 0,9-15 80 0 0,2-6 16 0 0,0-2-144 0 0,-4 5 16 0 0,-8 9-80 0 0,-12 13-64 1368-401,-14 16 272-1368 401,-15 18-240 0 0,-15 17 48 0 0,-16 17 48 0 0,-12 15-224 1344-418,-9 11 96-1344 418,-8 13 336 0 0,-13 16-224 0 0,-14 15 144 0 0,-15 18-192 0 0,-15 18 128 0 0,-15 20-160 0 0,-16 18 48-1344 418,-14 16 128 1344-418,-9 12-192 0 0,-4 4 128 0 0,4 0-16 0 0,11-10-96 0 0,20-14 112-1368 401,23-20-240 1368-401,22-20-48 0 0,16-21-224 0 0,14-20-240 0 0,13-17 255-1390 384,13-16 289 1390-384,12-17 481 0 0,11-19-33 0 0,11-20-144 0 0,12-20-64 0 0,9-18-16 0 0,9-16-64 0 0,7-12 48 0 0,4-6-80 1390-384,1 2-48-1390 384,-6 8 144 0 0,-11 15-160 0 0,-15 19 112 0 0,-18 24 16 1368-401,-17 21-416-1368 401,-15 23 368 0 0,-19 25 144 0 0,-21 24 48 0 0,-18 22-80 0 0,-16 20-64 0 0,-14 16 160 0 0,-11 15-160 0 0,-8 8-16 0 0,-6 7 176-1368 401,-1 2-256 1368-401,1 0 144 0 0,6-5-16 0 0,12-7-112 0 0,17-12 112-1390 384,19-14-288 1390-384,17-20 304 0 0,20-22-800-1412 368,25-23 64 1412-368,21-29 976 0 0,21-30-304 0 0,14-28-16 0 0,9-24 144 0 0,6-18-192 0 0,1-11 256 0 0,-1-4 144 0 0,-4 0-352 1412-368,-3 6 144-1412 368,-4 9-192 0 0,-7 13 32 1390-384,-10 14 0-1390 384,-9 15-80 0 0,-14 17 128 0 0,-12 16-112 0 0,-11 13-160 1368-401,-9 10-240-1368 401,-4 15 240 0 0,-11 15 480 0 0,-12 18-128 0 0,-16 19-112 0 0,-18 17 80 0 0,-13 18-112 0 0,-14 13 144-1368 401,-7 10 32 2391 373,-6 4-112-1023-774,0 2 96 0 0,6-5-112 0 0,12-10-112-1416 404,14-11 192 1416-404,17-15-288 0 0,17-15-32 0 0,12-18-96-1442 386,10-15-256 1442-386,6-13 47-967-812,4-12 129 967 812,5-11 752 0 0,6-16 353 0 0,8-15-545 0 0,11-18 64 0 0,12-17-240 0 0,12-17 32 0 0,9-14 48 0 0,10-11-48 0 0,7-8 0 0 0,3-3 32 1412-368,-1 4-144-1412 368,-9 10 144 0 0,-12 16-96 0 0,-14 18 48 1390-384,-15 23 256-1390 384,-14 18 80 0 0,-11 22-512 0 0,-8 20 320 0 0,-13 19-80 1368-401,-12 20 80-1368 401,-14 18-208 0 0,-14 16 64-1368 401,-12 14 80 1368-401,-11 12-64 0 0,-9 9 96 1023 774,-5 5-63-1023-774,-3 1 47-1416 404,3-2 160 1416-404,10-6-304 0 0,12-10 64-1442 386,18-15-32 1442-386,16-19-96-1467 367,15-21-529 1467-367,18-23-223 0 0,18-27 1072 0 0,17-29 32 0 0,13-27-224 0 0,11-25 160 0 0,7-18-16 0 0,4-12 16-935-830,3-4 113 935 830,-1 0-225 0 0,-2 7-16 0 0,-4 9 16 1435-349,-6 13-144-1435 349,-7 12 160 0 0,-8 13-144 0 0,-8 13 48 1412-368,-9 13 32-1412 368,-10 11-80 0 0,-8 9-160 0 0,-6 11-353 0 0,-4 14 689 1390-384,-6 15 129-1390 384,-12 20-257 0 0,-11 18 144-1390 384,-13 19-112 1390-384,-12 16-80 0 0,-7 11 208 997 794,-2 6-128-997-794,1-3-32-1442 386,7-7 80 1442-386,13-14-144 0 0,14-18 64 0 0,11-23-417 0 0,14-20-991 0 0,17-27 1264 0 0,17-26 80 0 0,15-27-64 0 0,14-24 16 0 0,9-19-16 0 0,5-12 240 0 0,-2-2-112 0 0,-3 5 0 0 0,-9 14 160-967-812,-12 17-176 967 812,-12 20 336 0 0,-13 18-96 0 0,-10 21-176 1412-368,-8 21 384-1412 368,-9 19-176 997 794,-11 19 48-997-794,-12 15-47 0 0,-11 12-161 0 0,-6 6 160 0 0,-2 3-224-1442 386,2-3-64 1442-386,7-6 16 0 0,8-7-1457 0 0,10-11-2785 0 0,7-15-256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5-27T20:18:22.9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39 3004 2609 0 0,'-1'0'3632'0'0,"0"0"-2111"0"0,0 0-715 0 0,1 0-39 0 0,-1 0-50 0 0,1 0-58 0 0,0 0 70 0 0,0 0-410 0 0,0 0-32 0 0,0 0-36 0 0,0 0-38 0 0,1 0-39 0 0,-1 0-42 0 0,1 0-44 0 0,0 0-47 0 0,0 0-49 0 0,0 0-50 0 0,0 0-54 0 0,1 0-55 0 0,-1 0-57 0 0,1 0-61 0 0,71 1 894 0 0,2 1-87 0 0,1 1-79 0 0,0 1-73 0 0,-15-1-125 0 0,0-1-38 0 0,-1 1-38 0 0,1-2-32 0 0,65 2 204 0 0,0 0-46 0 0,0 0-41 0 0,0 1-35 0 0,145 3 151 0 0,-68-2-158 0 0,-1-2-32 0 0,136 0 136 0 0,2-2-51 0 0,338-3 157 0 0,-18 1-83 0 0,-605 0-239 0 0,-1 1-33 0 0,27-2-13 0 0,0 0-39 0 0,83-2-16 0 0,-53 3 46 0 0,32-2 7 0 0,73-9-30 0 0,-28 1 18 0 0,-62-1 38 0 0,-35-3-53 0 0,-1-3 0 0 0,22-11-25 0 0,-105 27-27 0 0,-6 2 29 0 0,-1 0-1 0 0,1 0 1 0 0,0 0-1 0 0,0 0 1 0 0,0 0-1 0 0,0 0 1 0 0,0-1 0 0 0,0 1-1 0 0,0 0 1 0 0,0-1-1 0 0,-1 1 1 0 0,1 0-1 0 0,0-1 1 0 0,0 1-1 0 0,0-1 1 0 0,-1 1-1 0 0,1-1 1 0 0,0 0 0 0 0,-1 1-1 0 0,1-1 1 0 0,0 0-1 0 0,-1 0 1 0 0,1 1-1 0 0,-1-1 1 0 0,1 0-1 0 0,-1 0 1 0 0,1 0-1 0 0,-1 1 1 0 0,0-2-2 0 0,1-5-46 0 0,-1-3-62 0 0,-11-4 86 0 0,-15-1-34 0 0,-25-7-122 0 0,22 11 65 0 0,0 0 43 0 0,-66-20-27 0 0,53 20 27 0 0,18 5-4 0 0,-1 1-35 0 0,-184-36 33 0 0,-56-10 5 0 0,167 37 50 0 0,-73-1 21 0 0,-230 4-107 0 0,-541 13 9 0 0,638 1 28 0 0,0-2-58 0 0,75-1 126 0 0,0 0-56 0 0,-509 0-254 0 0,492 0 253 0 0,-1 0 68 0 0,141-8 46 0 0,-52-25-63 0 0,40 7-17 0 0,104 24 8 0 0,-25-6 7 0 0,-17-8 51 0 0,49 14-37 0 0,2-1-1 0 0,-1 0 1 0 0,0 0 0 0 0,1-1-1 0 0,-1 1 1 0 0,1-1 0 0 0,-2-2-4 0 0,-15-23-38 0 0,19 24 20 0 0,1-1 0 0 0,0 1 0 0 0,0-1 0 0 0,0 1 0 0 0,1-1 0 0 0,0 0 0 0 0,0 1 0 0 0,0-6 18 0 0,1 4-9 0 0,0 0 0 0 0,0 0 0 0 0,1 0-1 0 0,0 1 1 0 0,1-1 0 0 0,-1 0 0 0 0,1 1 0 0 0,1-1-1 0 0,-1 1 1 0 0,1 0 0 0 0,1-2 9 0 0,0 1-7 0 0,0 0 1 0 0,1 0-1 0 0,0 1 0 0 0,0-1 0 0 0,0 1 1 0 0,1 0-1 0 0,0 1 0 0 0,0-1 1 0 0,4-1 6 0 0,-4 3-12 0 0,0 0 0 0 0,1 0 0 0 0,-1 1 1 0 0,1 0-1 0 0,0 0 0 0 0,5-1 12 0 0,48-12-77 0 0,-1 4-1 0 0,11 0 78 0 0,19 2-102 0 0,16 2 102 0 0,91 5-19 0 0,-1 8 116 0 0,-160-5-65 0 0,168 6 227 0 0,270 0 157 0 0,-97-7-78 0 0,-96 0-72 0 0,-94 1-140 0 0,-31 0-79 0 0,-1 2-71 0 0,-43 1 22 0 0,0 1 79 0 0,77 2 95 0 0,-64-5-126 0 0,204 1 112 0 0,0 1-33 0 0,336 2 54 0 0,-649-6-165 0 0,0-1 1 0 0,0 0 0 0 0,0-1-1 0 0,0-1 1 0 0,-1 0 0 0 0,12-5-15 0 0,52-23 11 0 0,-13 5-52 0 0,14-11-66 0 0,-19 7 62 0 0,-31 12 57 0 0,-12-6-65 0 0,-14 17 23 0 0,-1 1-1 0 0,-1 0 1 0 0,1-1 0 0 0,-1 1-1 0 0,-1-1 1 0 0,1 1 0 0 0,-1-7 30 0 0,-7 0-115 0 0,-10 2 58 0 0,-26-6 2 0 0,27 12 4 0 0,-40-17-34 0 0,1 2 36 0 0,9 6 28 0 0,0 1 1 0 0,0 3 0 0 0,-1 2-1 0 0,-35-2 21 0 0,-141-6-137 0 0,-65 10 137 0 0,-226 26-71 0 0,324-6 53 0 0,-247 15-24 0 0,144-21 65 0 0,-128-7-20 0 0,-564 0-70 0 0,798 3 62 0 0,-25 1 42 0 0,72-9-42 0 0,-214-31 45 0 0,273 26-57 0 0,-40-6-9 0 0,46-8 53 0 0,58 16 28 0 0,4 0-44 0 0,1-3-43 0 0,0-7-74 0 0,5-20-90 0 0,7 6 160 0 0,0 26 43 0 0,4-21-194 0 0,8 8 49 0 0,6 6 44 0 0,7 0 40 0 0,-10 6 39 0 0,-7 4 18 0 0,39-20-15 0 0,-19 9-41 0 0,-1-1-1 0 0,24-19 54 0 0,7-17-1 0 0,-52 45-4 0 0,0 1-1 0 0,0 0 1 0 0,0 0 0 0 0,0 0-1 0 0,1 1 1 0 0,2-2 5 0 0,1 1-24 0 0,1 1 0 0 0,-1 0 0 0 0,0 0 0 0 0,1 1-1 0 0,0 0 1 0 0,9 0 24 0 0,72-3-172 0 0,-30 8 91 0 0,1-1 65 0 0,347 13 112 0 0,53 22-96 0 0,-109-21 69 0 0,-114-8-10 0 0,56 1 29 0 0,149-9-46 0 0,-140-1 47 0 0,340-5-57 0 0,-260 1-12 0 0,-130 4 21 0 0,-178 3-57 0 0,42 0 54 0 0,0-4 1 0 0,-1-6-1 0 0,48-12-38 0 0,-108 5 86 0 0,-22 2-68 0 0,-28 0 162 0 0,-8 0-90 0 0,-3-5-33 0 0,-3 5-82 0 0,-8 0 15 0 0,0 0 1 0 0,0 1 0 0 0,-1 1-1 0 0,-1 0 1 0 0,0 1 0 0 0,0 1-1 0 0,-1 0 1 0 0,-1 1 0 0 0,1 1-1 0 0,-1 1 1 0 0,-1 1-1 0 0,1 0 1 0 0,-6 0 9 0 0,-46-9-23 0 0,-1 3 1 0 0,-1 3-1 0 0,1 3 23 0 0,11 1-2 0 0,-80-6 34 0 0,1 4-37 0 0,-319 3-99 0 0,261 7 107 0 0,150-3 9 0 0,-154 8 6 0 0,-102 14-49 0 0,-36 1-4 0 0,113-16 62 0 0,57-7-55 0 0,-83 3 58 0 0,-1 0-10 0 0,85-2-63 0 0,61 0-3 0 0,-53 2 50 0 0,-105 2 16 0 0,-30 1-85 0 0,6-1 21 0 0,98-9 57 0 0,165 1-10 0 0,0-2-1 0 0,0-1 0 0 0,1-1 1 0 0,0 0-1 0 0,-17-9-2 0 0,1 1-14 0 0,33 12 20 0 0,3 2-6 0 0,0 0-1 0 0,1-1 0 0 0,-1 0 0 0 0,0 0 1 0 0,1 0-1 0 0,0-1 0 0 0,-1 1 0 0 0,1-1 1 0 0,-2-2 0 0 0,-13-10-26 0 0,-4 6-35 0 0,20 8 48 0 0,0 0 1 0 0,0 0-1 0 0,1 0 1 0 0,-1 0-1 0 0,0-1 1 0 0,0 1-1 0 0,1-1 1 0 0,-1 0-1 0 0,1 1 1 0 0,-1-1-1 0 0,-1-2 13 0 0,3 2-4 0 0,0 1 0 0 0,0-1-1 0 0,0 0 1 0 0,0 1 0 0 0,1-1 0 0 0,-1 0-1 0 0,0 0 1 0 0,1 0 0 0 0,-1 0 0 0 0,1 0-1 0 0,0 1 1 0 0,0-1 0 0 0,0 0 0 0 0,0 0-1 0 0,0 0 5 0 0,0 0-9 0 0,0 0 0 0 0,0 0 0 0 0,1 1 0 0 0,-1-1-1 0 0,0 0 1 0 0,1 0 0 0 0,0 1 0 0 0,-1-1 0 0 0,1 0 0 0 0,0 1-1 0 0,0-1 1 0 0,0 1 0 0 0,0-1 0 0 0,1 0 9 0 0,24-20-47 0 0,42-11 33 0 0,-46 24-21 0 0,52-26 29 0 0,4-3 0 0 0,2 3 0 0 0,2 4 0 0 0,37-8 6 0 0,-74 31-53 0 0,-1 2-1 0 0,1 2 0 0 0,0 2 0 0 0,0 2 1 0 0,10 3 53 0 0,32-1-49 0 0,-2 2 23 0 0,-1 4 0 0 0,63 14 26 0 0,-14-1 19 0 0,1-8 43 0 0,297 3 38 0 0,581-7-23 0 0,-906-9-59 0 0,92 0 60 0 0,0 2-41 0 0,364-1-15 0 0,-323-5 14 0 0,90-18 23 0 0,-126 6-62 0 0,-87 2 27 0 0,-99 11-3 0 0,-1-1-1 0 0,0-1 0 0 0,0 0 0 0 0,0-1 1 0 0,10-6-21 0 0,-18 2 62 0 0,-6 7-43 0 0,-1 0 0 0 0,-1 0 0 0 0,1 0 0 0 0,0-1-1 0 0,-1 1 1 0 0,1 0 0 0 0,-1 0 0 0 0,0 0 0 0 0,0-1 0 0 0,0 1-1 0 0,-1 0 1 0 0,0-2-19 0 0,-3-7 28 0 0,-4 2-48 0 0,-14-3 22 0 0,0 0-1 0 0,-1 2 1 0 0,-1 1 0 0 0,0 0-1 0 0,0 2 1 0 0,-19-4-2 0 0,-12-5-26 0 0,-23-8 12 0 0,-2 4 0 0 0,0 4 1 0 0,-58-5 13 0 0,3 9-18 0 0,-115 5 18 0 0,-259 8-24 0 0,-679 0-95 0 0,763 0 107 0 0,268 4 60 0 0,-78 7-75 0 0,31 0 5 0 0,67-8 55 0 0,-255 7-69 0 0,121-2 67 0 0,0-4 95 0 0,228-9-173 0 0,-20-10 73 0 0,-4-2-29 0 0,59 16 7 0 0,-1-1-4 0 0,1 1 1 0 0,-1-1 0 0 0,0-1-1 0 0,1 1 1 0 0,-3-3-1 0 0,8 4-5 0 0,1 0 0 0 0,0 0 0 0 0,-1-1 1 0 0,1 1-1 0 0,0-1 0 0 0,0 1 0 0 0,0-1 0 0 0,1 0 0 0 0,-1 0 1 0 0,0 0-1 0 0,1 0 0 0 0,-2-2 5 0 0,-7-11 12 0 0,8 14-19 0 0,1 0 0 0 0,0-1 1 0 0,0 1-1 0 0,0-1 0 0 0,0 1 1 0 0,0-1-1 0 0,1 0 0 0 0,-1 1 1 0 0,0-1-1 0 0,1 0 0 0 0,-1 1 1 0 0,1-1-1 0 0,0 0 0 0 0,0 0 1 0 0,-1 0-1 0 0,1 1 0 0 0,0-1 1 0 0,1 0-1 0 0,-1 0 7 0 0,-1-25 72 0 0,1-10-52 0 0,4 3-66 0 0,-3 29 35 0 0,1 0 1 0 0,-1 0-1 0 0,1 0 0 0 0,0 0 0 0 0,0 1 1 0 0,1-1-1 0 0,-1 1 0 0 0,1-1 1 0 0,0 1-1 0 0,1 0 0 0 0,-1 0 0 0 0,0 0 1 0 0,1 1 10 0 0,6-6-3 0 0,-1 1 0 0 0,1 1 0 0 0,0 0 0 0 0,10-5 3 0 0,-2 2-18 0 0,0 2-1 0 0,1 0 1 0 0,0 2-1 0 0,13-4 19 0 0,83-12-81 0 0,-40 12 57 0 0,-42 6 28 0 0,60-5-89 0 0,-1 4 0 0 0,85 7 85 0 0,5 10-57 0 0,-1 5 51 0 0,-7-1 74 0 0,546 17 38 0 0,3-33-58 0 0,-318-2-13 0 0,50-1-39 0 0,-185 2 27 0 0,-89 0 57 0 0,-112-3-54 0 0,0-2 0 0 0,50-13-26 0 0,60-6-18 0 0,-98 14 22 0 0,0-5 56 0 0,-68 5 97 0 0,-7-1-115 0 0,-1-10-21 0 0,-2-20-4 0 0,-2 20 56 0 0,-2 20-77 0 0,1 1-1 0 0,-1 0 1 0 0,0 1 0 0 0,1-1 0 0 0,-1 0-1 0 0,0 0 1 0 0,0 0 0 0 0,1 0 0 0 0,-1 0-1 0 0,0 1 1 0 0,0-1 0 0 0,0 0 0 0 0,0 1-1 0 0,0-1 1 0 0,0 1 0 0 0,0-1 0 0 0,0 1-1 0 0,0 0 1 0 0,-1-1 4 0 0,-24-6-12 0 0,25 7-10 0 0,1 0 52 0 0,0 0-87 0 0,0 0 49 0 0,0 0-48 0 0,0 0-8 0 0,0 0 112 0 0,0 0-96 0 0,0 0 64 0 0,0 0 24 0 0,0 0-82 0 0,0 0 79 0 0,0 0-74 0 0,-2 0-75 0 0,0 1-74 0 0,-1-1-73 0 0,1 1-72 0 0,-1 0-72 0 0,0 0-70 0 0,2 1-71 0 0,-1 0-298 0 0,-1 0 76 0 0,1-1 63 0 0,0 1 50 0 0,-1-2-82 0 0,-6 1-1215 0 0,5-1 1076 0 0,1 0 287 0 0,-1 0-398 0 0,-1 0-44 0 0,0 0-247 0 0,-3 0-684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5-27T20:18:24.94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8 2977 0 0,'0'0'814'0'0,"0"-1"-44"0"0,0 1-44 0 0,0 0-43 0 0,0 0-41 0 0,0 0-40 0 0,0 0-40 0 0,0-1-38 0 0,0 1-37 0 0,0 0-36 0 0,1 0-36 0 0,-1-1-33 0 0,1 1 282 0 0,0-1-123 0 0,0 0-115 0 0,0 1-106 0 0,1-1-99 0 0,0 1-90 0 0,0-1-82 0 0,1 1-73 0 0,0 0-64 0 0,1-1-56 0 0,95 2 712 0 0,1-1-70 0 0,1 1-63 0 0,-1 0-57 0 0,2 0-51 0 0,-1 1-44 0 0,102 4 174 0 0,-41 1-169 0 0,289 24 383 0 0,-260-11-342 0 0,-183-19-368 0 0,1 0 39 0 0,1 0 40 0 0,5 1 71 0 0,3 0 47 0 0,-6 0-88 0 0,-3-1-60 0 0,1 0-61 0 0,-1 0-52 0 0,-1 0-65 0 0,1-1-75 0 0,-1 1-86 0 0,-8-1-487 0 0,0 0 361 0 0,0 0-35 0 0,0 0-37 0 0,0 0-39 0 0,0 0-41 0 0,0 1-44 0 0,0-1-481 0 0,0 1-93 0 0,0 0-337 0 0,0 1-882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05-30T01:31:38.232"/>
    </inkml:context>
    <inkml:brush xml:id="br0">
      <inkml:brushProperty name="width" value="0.05" units="cm"/>
      <inkml:brushProperty name="height" value="0.05" units="cm"/>
      <inkml:brushProperty name="color" value="#E71224"/>
    </inkml:brush>
  </inkml:definitions>
  <inkml:trace contextRef="#ctx0" brushRef="#br0">0 2254 2001 0 0,'0'-3'1284'0'0,"0"0"-106"0"0,1 0-103 0 0,-1 1-96 0 0,1-1-93 0 0,-1 1-88 0 0,1 0-84 0 0,0-1-79 0 0,-1 1-207 0 0,1 1-41 0 0,-1-1-37 0 0,1 0-36 0 0,1-1 213 0 0,-1 0-121 0 0,1-1-105 0 0,0 1-90 0 0,0 0-75 0 0,0 0-58 0 0,0-2-38 0 0,4-7-41 0 0,-4 9 40 0 0,0-1 47 0 0,-1 0 83 0 0,1-1 99 0 0,-1 3-89 0 0,-1-1 32 0 0,1 1 36 0 0,-1 0 39 0 0,3-10-64 0 0,1 0-33 0 0,6-10 97 0 0,3 0-103 0 0,2 1-81 0 0,6-3-56 0 0,32-29-66 0 0,-31 31 49 0 0,-1 1 78 0 0,62-65 250 0 0,120-111 660 0 0,-139 139-780 0 0,0 0-89 0 0,-17 18-24 0 0,2 1-34 0 0,101-74 78 0 0,-47 37-36 0 0,-36 23 15 0 0,-5 4 13 0 0,81-70 87 0 0,-92 75-88 0 0,-13 12-98 0 0,19-17-71 0 0,2-1-7 0 0,-21 17 65 0 0,110-83-27 0 0,123-72-21 0 0,-158 111 41 0 0,-39 30-27 0 0,20-8-14 0 0,48-16-84 0 0,135-47 84 0 0,-251 107 40 0 0,14-9-44 0 0,-9 6 20 0 0,-12 5 36 0 0,-21 12-397 0 0,2 3 120 0 0,1 0 121 0 0,0 1 45 0 0,3 9 42 0 0,8 18 124 0 0,-7-25-109 0 0,-1-2-57 0 0,17 15 131 0 0,13 8-48 0 0,-1-1-8 0 0,-14-9 35 0 0,-11-7-92 0 0,1 3 56 0 0,3-8 59 0 0,-11-8 46 0 0,-1 0-83 0 0,0 0 78 0 0,0 0 5 0 0,0 0 48 0 0,-6-17-72 0 0,-9 1-56 0 0,-26-9-51 0 0,14 9 1 0 0,-32-26-96 0 0,-2 3 0 0 0,-26-10 106 0 0,40 24-88 0 0,1 2-44 0 0,21 13 178 0 0,-1 2-88 0 0,-32-13-224 0 0,52 16-43 0 0,6 1 106 0 0,5 0 88 0 0,5 2 69 0 0,5 0 52 0 0,21 0 90 0 0,-25 2-106 0 0,78-7-25 0 0,119-17 79 0 0,-130 14-56 0 0,0 1-57 0 0,-71 9-132 0 0,-2 1 35 0 0,1 5-73 0 0,-5 3 106 0 0,-3 4 82 0 0,-5 4 68 0 0,-16 23 144 0 0,16-27-132 0 0,2-5-55 0 0,2-1 18 0 0,1 0 1 0 0,0 1-1 0 0,1-1 0 0 0,-1 0 0 0 0,1 0 0 0 0,1 1 0 0 0,0-1 1 0 0,0 5 7 0 0,2 40-13 0 0,0-10 54 0 0,-2-19-50 0 0,0 21 148 0 0,0-44-168 0 0,0 0 42 0 0,0 0 14 0 0,0 0-30 0 0,0 0 118 0 0,0 0-88 0 0,0 0 10 0 0,0 0 27 0 0,0 0-85 0 0,0 0 96 0 0,0 0-86 0 0,0 0-21 0 0,0 0 78 0 0,0 0-49 0 0,0 0-31 0 0,0 0-35 0 0,0 0-40 0 0,0 0-48 0 0,0 0-445 0 0,0 0 67 0 0,1 0 56 0 0,-1 1 49 0 0,0-1-309 0 0,0 2-788 0 0,0-2 1014 0 0,-1 1-66 0 0,0-1 193 0 0,0 1-37 0 0,1-1-43 0 0,-1 0-47 0 0,-2 1-457 0 0,0 0-68 0 0,-2 0-273 0 0,-3 1-730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D417F-5119-402C-9735-A1E31AF1A71E}" type="datetimeFigureOut">
              <a:rPr lang="nl-NL" smtClean="0"/>
              <a:t>31-5-2018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E9234-3E7E-44A1-86AD-F5C747708B6F}" type="slidenum">
              <a:rPr lang="nl-NL" smtClean="0"/>
              <a:t>‹nr.›</a:t>
            </a:fld>
            <a:endParaRPr lang="nl-NL"/>
          </a:p>
        </p:txBody>
      </p:sp>
    </p:spTree>
    <p:extLst>
      <p:ext uri="{BB962C8B-B14F-4D97-AF65-F5344CB8AC3E}">
        <p14:creationId xmlns:p14="http://schemas.microsoft.com/office/powerpoint/2010/main" val="1635844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550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268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378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592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99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0711A6A-7E55-4927-9240-44729CB64561}"/>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 xmlns:a16="http://schemas.microsoft.com/office/drawing/2014/main" id="{CB266B8A-6979-485D-A0AA-B1359B674D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 xmlns:a16="http://schemas.microsoft.com/office/drawing/2014/main" id="{A2C811FB-02B0-45C5-87EF-716AEA113279}"/>
              </a:ext>
            </a:extLst>
          </p:cNvPr>
          <p:cNvSpPr>
            <a:spLocks noGrp="1"/>
          </p:cNvSpPr>
          <p:nvPr>
            <p:ph type="dt" sz="half" idx="10"/>
          </p:nvPr>
        </p:nvSpPr>
        <p:spPr/>
        <p:txBody>
          <a:bodyPr/>
          <a:lstStyle/>
          <a:p>
            <a:fld id="{4AC6843F-FCE2-49B1-A98D-611DB31C0BEC}" type="datetimeFigureOut">
              <a:rPr lang="nl-NL" smtClean="0"/>
              <a:t>31-5-2018</a:t>
            </a:fld>
            <a:endParaRPr lang="nl-NL" dirty="0"/>
          </a:p>
        </p:txBody>
      </p:sp>
      <p:sp>
        <p:nvSpPr>
          <p:cNvPr id="5" name="Tijdelijke aanduiding voor voettekst 4">
            <a:extLst>
              <a:ext uri="{FF2B5EF4-FFF2-40B4-BE49-F238E27FC236}">
                <a16:creationId xmlns="" xmlns:a16="http://schemas.microsoft.com/office/drawing/2014/main" id="{B1293A25-1FAF-45A6-90E4-494E351ACA0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 xmlns:a16="http://schemas.microsoft.com/office/drawing/2014/main" id="{05FDF42B-4BA9-40A7-A6DB-9142B3923A5A}"/>
              </a:ext>
            </a:extLst>
          </p:cNvPr>
          <p:cNvSpPr>
            <a:spLocks noGrp="1"/>
          </p:cNvSpPr>
          <p:nvPr>
            <p:ph type="sldNum" sz="quarter" idx="12"/>
          </p:nvPr>
        </p:nvSpPr>
        <p:spPr/>
        <p:txBody>
          <a:bodyPr/>
          <a:lstStyle/>
          <a:p>
            <a:fld id="{C55FB78D-37C9-42A9-A380-3DEC7A213569}" type="slidenum">
              <a:rPr lang="nl-NL" smtClean="0"/>
              <a:t>‹nr.›</a:t>
            </a:fld>
            <a:endParaRPr lang="nl-NL" dirty="0"/>
          </a:p>
        </p:txBody>
      </p:sp>
    </p:spTree>
    <p:extLst>
      <p:ext uri="{BB962C8B-B14F-4D97-AF65-F5344CB8AC3E}">
        <p14:creationId xmlns:p14="http://schemas.microsoft.com/office/powerpoint/2010/main" val="2138463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E2A4B64-13DF-4AB5-9879-D3A9693E301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 xmlns:a16="http://schemas.microsoft.com/office/drawing/2014/main" id="{6B000928-839C-4721-8EB1-240C91FC82E0}"/>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BABB2A69-2521-4C66-B36A-79FE97C1A1D3}"/>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5" name="Tijdelijke aanduiding voor voettekst 4">
            <a:extLst>
              <a:ext uri="{FF2B5EF4-FFF2-40B4-BE49-F238E27FC236}">
                <a16:creationId xmlns="" xmlns:a16="http://schemas.microsoft.com/office/drawing/2014/main" id="{FCCB1F8A-9AD6-4E6E-A6CE-19E1E4810D6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BCAE9BA6-1A66-42C6-8688-6680C6C7FCFB}"/>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114029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 xmlns:a16="http://schemas.microsoft.com/office/drawing/2014/main" id="{3936D7B3-D21E-462E-9F49-3EB0FC32113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 xmlns:a16="http://schemas.microsoft.com/office/drawing/2014/main" id="{7FB65F32-D94D-4BE9-951E-AD33FF7CB717}"/>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1696AE9A-C346-40DB-925D-72EB179E5762}"/>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5" name="Tijdelijke aanduiding voor voettekst 4">
            <a:extLst>
              <a:ext uri="{FF2B5EF4-FFF2-40B4-BE49-F238E27FC236}">
                <a16:creationId xmlns="" xmlns:a16="http://schemas.microsoft.com/office/drawing/2014/main" id="{6B330026-D7C0-4BBB-9473-AC8A574EFD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59701F52-45D4-4FD4-9CDC-BBAE0B3BCF1D}"/>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75255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04A270E-2B81-496C-A348-B58508BF11D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96713C45-CF0E-45AA-882B-63B24EE75338}"/>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0387FD9C-47C9-4B54-BE47-7DCF13FF2913}"/>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5" name="Tijdelijke aanduiding voor voettekst 4">
            <a:extLst>
              <a:ext uri="{FF2B5EF4-FFF2-40B4-BE49-F238E27FC236}">
                <a16:creationId xmlns="" xmlns:a16="http://schemas.microsoft.com/office/drawing/2014/main" id="{3EA2F05D-C37E-4E8F-89DD-483B80955E1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587960B4-72F0-4CD0-B12C-07FC11835CA7}"/>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26328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B4B4A6F-24B2-4589-99AB-C4806A5FC17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 xmlns:a16="http://schemas.microsoft.com/office/drawing/2014/main" id="{E1E991CD-0854-4400-B0BB-9D53FC9BC0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 xmlns:a16="http://schemas.microsoft.com/office/drawing/2014/main" id="{300C6E67-F12A-4BC6-99D6-E2DA78893FC1}"/>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5" name="Tijdelijke aanduiding voor voettekst 4">
            <a:extLst>
              <a:ext uri="{FF2B5EF4-FFF2-40B4-BE49-F238E27FC236}">
                <a16:creationId xmlns="" xmlns:a16="http://schemas.microsoft.com/office/drawing/2014/main" id="{250D1B0C-53CB-4241-85DB-FB0E961CDB8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 xmlns:a16="http://schemas.microsoft.com/office/drawing/2014/main" id="{178F73BF-3E5B-4A9D-BE26-9B6089DDA70F}"/>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182749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ECDEA55-9CAA-4BEE-94C2-5ED1E09838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 xmlns:a16="http://schemas.microsoft.com/office/drawing/2014/main" id="{E8E47C1F-F530-43D9-8791-FF04AF5D3FD1}"/>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 xmlns:a16="http://schemas.microsoft.com/office/drawing/2014/main" id="{B9ADAFDF-790B-480A-951C-42E00FA5FFC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 xmlns:a16="http://schemas.microsoft.com/office/drawing/2014/main" id="{E33AED64-8575-4D78-BE2C-A5827EA1BE12}"/>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6" name="Tijdelijke aanduiding voor voettekst 5">
            <a:extLst>
              <a:ext uri="{FF2B5EF4-FFF2-40B4-BE49-F238E27FC236}">
                <a16:creationId xmlns="" xmlns:a16="http://schemas.microsoft.com/office/drawing/2014/main" id="{BFC665EC-61D7-4BD1-BA0B-CC6F5E67571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6B247045-3A0B-436A-B078-88B77D5E7332}"/>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271585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7E28B45-3C41-407A-A067-60769ABA8D1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 xmlns:a16="http://schemas.microsoft.com/office/drawing/2014/main" id="{4BAF0B05-DAAC-4DD4-A2DF-2C0977A76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 xmlns:a16="http://schemas.microsoft.com/office/drawing/2014/main" id="{187A3F63-5BF2-413D-A3CD-8F8BE52EB565}"/>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 xmlns:a16="http://schemas.microsoft.com/office/drawing/2014/main" id="{96EA1A9C-D49F-4B83-B5E6-ABD17D0A45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 xmlns:a16="http://schemas.microsoft.com/office/drawing/2014/main" id="{EFD7CF38-A908-4A1F-A8E0-E16123F209C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 xmlns:a16="http://schemas.microsoft.com/office/drawing/2014/main" id="{23413341-D2FB-4203-8C63-71DD9B7E26B7}"/>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8" name="Tijdelijke aanduiding voor voettekst 7">
            <a:extLst>
              <a:ext uri="{FF2B5EF4-FFF2-40B4-BE49-F238E27FC236}">
                <a16:creationId xmlns="" xmlns:a16="http://schemas.microsoft.com/office/drawing/2014/main" id="{522C1F40-5752-4FAC-87FA-8C4C3AB4FCA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 xmlns:a16="http://schemas.microsoft.com/office/drawing/2014/main" id="{122A2219-B469-4B05-8A5E-E7224C33C196}"/>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410852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0761D78-A358-46BF-9861-21A0AB633F2C}"/>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 xmlns:a16="http://schemas.microsoft.com/office/drawing/2014/main" id="{0F34B0DC-4C30-48E1-847F-D2593ECBD60C}"/>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4" name="Tijdelijke aanduiding voor voettekst 3">
            <a:extLst>
              <a:ext uri="{FF2B5EF4-FFF2-40B4-BE49-F238E27FC236}">
                <a16:creationId xmlns="" xmlns:a16="http://schemas.microsoft.com/office/drawing/2014/main" id="{256EFC38-4370-46B9-9A38-0DACD6C3AE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 xmlns:a16="http://schemas.microsoft.com/office/drawing/2014/main" id="{87183D90-586B-4583-9060-BE358D2FE6C3}"/>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3843304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 xmlns:a16="http://schemas.microsoft.com/office/drawing/2014/main" id="{E32EADEE-683A-4B5D-8F78-EC28F43AEC0A}"/>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3" name="Tijdelijke aanduiding voor voettekst 2">
            <a:extLst>
              <a:ext uri="{FF2B5EF4-FFF2-40B4-BE49-F238E27FC236}">
                <a16:creationId xmlns="" xmlns:a16="http://schemas.microsoft.com/office/drawing/2014/main" id="{93E887B7-DE47-42C1-823B-034D698A5DC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 xmlns:a16="http://schemas.microsoft.com/office/drawing/2014/main" id="{7B3E44A2-9EEA-4EC7-A2C3-329C6F1DCF77}"/>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3389703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4F938AE-D34C-48AC-A87F-3DC44B5962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 xmlns:a16="http://schemas.microsoft.com/office/drawing/2014/main" id="{385AEB6E-7B85-471D-B83E-F2952CFC6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 xmlns:a16="http://schemas.microsoft.com/office/drawing/2014/main" id="{94183CF8-C5AB-4229-83F1-002884CA1E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 xmlns:a16="http://schemas.microsoft.com/office/drawing/2014/main" id="{ED1973DF-5B1A-4512-BCB7-8144A4B03044}"/>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6" name="Tijdelijke aanduiding voor voettekst 5">
            <a:extLst>
              <a:ext uri="{FF2B5EF4-FFF2-40B4-BE49-F238E27FC236}">
                <a16:creationId xmlns="" xmlns:a16="http://schemas.microsoft.com/office/drawing/2014/main" id="{490CC62E-C78C-441F-B6E6-7A73348A11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F5A9099F-E50E-46F4-8C84-FC85E85BD35D}"/>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58225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F94C7102-CD05-4CC4-BD21-702F2F9040D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 xmlns:a16="http://schemas.microsoft.com/office/drawing/2014/main" id="{E6F9EA93-C13F-4FC5-BE75-6709C20E0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 xmlns:a16="http://schemas.microsoft.com/office/drawing/2014/main" id="{90256D35-F8D1-41DA-8294-779A9392F2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 xmlns:a16="http://schemas.microsoft.com/office/drawing/2014/main" id="{8BE03B6B-0C0D-4BCB-88AB-994BA7B442A2}"/>
              </a:ext>
            </a:extLst>
          </p:cNvPr>
          <p:cNvSpPr>
            <a:spLocks noGrp="1"/>
          </p:cNvSpPr>
          <p:nvPr>
            <p:ph type="dt" sz="half" idx="10"/>
          </p:nvPr>
        </p:nvSpPr>
        <p:spPr/>
        <p:txBody>
          <a:bodyPr/>
          <a:lstStyle/>
          <a:p>
            <a:fld id="{4AC6843F-FCE2-49B1-A98D-611DB31C0BEC}" type="datetimeFigureOut">
              <a:rPr lang="nl-NL" smtClean="0"/>
              <a:t>31-5-2018</a:t>
            </a:fld>
            <a:endParaRPr lang="nl-NL"/>
          </a:p>
        </p:txBody>
      </p:sp>
      <p:sp>
        <p:nvSpPr>
          <p:cNvPr id="6" name="Tijdelijke aanduiding voor voettekst 5">
            <a:extLst>
              <a:ext uri="{FF2B5EF4-FFF2-40B4-BE49-F238E27FC236}">
                <a16:creationId xmlns="" xmlns:a16="http://schemas.microsoft.com/office/drawing/2014/main" id="{03368BD2-C41C-48D8-99DA-0FA6DF4127B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 xmlns:a16="http://schemas.microsoft.com/office/drawing/2014/main" id="{065E129C-EC30-499F-B84F-39DCC9460A3A}"/>
              </a:ext>
            </a:extLst>
          </p:cNvPr>
          <p:cNvSpPr>
            <a:spLocks noGrp="1"/>
          </p:cNvSpPr>
          <p:nvPr>
            <p:ph type="sldNum" sz="quarter" idx="12"/>
          </p:nvPr>
        </p:nvSpPr>
        <p:spPr/>
        <p:txBody>
          <a:bodyPr/>
          <a:lstStyle/>
          <a:p>
            <a:fld id="{C55FB78D-37C9-42A9-A380-3DEC7A213569}" type="slidenum">
              <a:rPr lang="nl-NL" smtClean="0"/>
              <a:t>‹nr.›</a:t>
            </a:fld>
            <a:endParaRPr lang="nl-NL"/>
          </a:p>
        </p:txBody>
      </p:sp>
    </p:spTree>
    <p:extLst>
      <p:ext uri="{BB962C8B-B14F-4D97-AF65-F5344CB8AC3E}">
        <p14:creationId xmlns:p14="http://schemas.microsoft.com/office/powerpoint/2010/main" val="202884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 xmlns:a16="http://schemas.microsoft.com/office/drawing/2014/main" id="{AAB96797-76AB-4539-91DD-11ECABA66B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 xmlns:a16="http://schemas.microsoft.com/office/drawing/2014/main" id="{4C6B8167-4F6A-4C15-BEAA-9D56E54DDE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 xmlns:a16="http://schemas.microsoft.com/office/drawing/2014/main" id="{5C9290AD-15EC-4C42-B05E-853A31865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6843F-FCE2-49B1-A98D-611DB31C0BEC}" type="datetimeFigureOut">
              <a:rPr lang="nl-NL" smtClean="0"/>
              <a:t>31-5-2018</a:t>
            </a:fld>
            <a:endParaRPr lang="nl-NL"/>
          </a:p>
        </p:txBody>
      </p:sp>
      <p:sp>
        <p:nvSpPr>
          <p:cNvPr id="5" name="Tijdelijke aanduiding voor voettekst 4">
            <a:extLst>
              <a:ext uri="{FF2B5EF4-FFF2-40B4-BE49-F238E27FC236}">
                <a16:creationId xmlns="" xmlns:a16="http://schemas.microsoft.com/office/drawing/2014/main" id="{0C8D8F46-B9A7-4DF4-90CD-A71A80B1DB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 xmlns:a16="http://schemas.microsoft.com/office/drawing/2014/main" id="{41BF2367-BE95-4DD2-9B2B-BBF57677B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FB78D-37C9-42A9-A380-3DEC7A213569}" type="slidenum">
              <a:rPr lang="nl-NL" smtClean="0"/>
              <a:t>‹nr.›</a:t>
            </a:fld>
            <a:endParaRPr lang="nl-NL"/>
          </a:p>
        </p:txBody>
      </p:sp>
    </p:spTree>
    <p:extLst>
      <p:ext uri="{BB962C8B-B14F-4D97-AF65-F5344CB8AC3E}">
        <p14:creationId xmlns:p14="http://schemas.microsoft.com/office/powerpoint/2010/main" val="2538624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svg"/><Relationship Id="rId7" Type="http://schemas.openxmlformats.org/officeDocument/2006/relationships/image" Target="../media/image13.pn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30.png"/><Relationship Id="rId5" Type="http://schemas.openxmlformats.org/officeDocument/2006/relationships/image" Target="../media/image3.png"/><Relationship Id="rId10" Type="http://schemas.openxmlformats.org/officeDocument/2006/relationships/customXml" Target="../ink/ink3.xml"/><Relationship Id="rId4" Type="http://schemas.openxmlformats.org/officeDocument/2006/relationships/slide" Target="slide4.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3.sv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 Id="rId9" Type="http://schemas.openxmlformats.org/officeDocument/2006/relationships/image" Target="../media/image170.png"/></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svg"/><Relationship Id="rId7"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4.xml"/><Relationship Id="rId4" Type="http://schemas.openxmlformats.org/officeDocument/2006/relationships/image" Target="../media/image3.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25.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svg"/><Relationship Id="rId7" Type="http://schemas.openxmlformats.org/officeDocument/2006/relationships/image" Target="../media/image26.png"/><Relationship Id="rId12" Type="http://schemas.openxmlformats.org/officeDocument/2006/relationships/image" Target="../media/image26.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29.png"/><Relationship Id="rId5" Type="http://schemas.openxmlformats.org/officeDocument/2006/relationships/image" Target="../media/image3.png"/><Relationship Id="rId10" Type="http://schemas.openxmlformats.org/officeDocument/2006/relationships/image" Target="../media/image24.svg"/><Relationship Id="rId4" Type="http://schemas.openxmlformats.org/officeDocument/2006/relationships/slide" Target="slide4.xm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3.png"/><Relationship Id="rId5" Type="http://schemas.openxmlformats.org/officeDocument/2006/relationships/image" Target="../media/image6.jpeg"/><Relationship Id="rId10" Type="http://schemas.openxmlformats.org/officeDocument/2006/relationships/slide" Target="slide16.xml"/><Relationship Id="rId4" Type="http://schemas.openxmlformats.org/officeDocument/2006/relationships/image" Target="../media/image5.jpeg"/><Relationship Id="rId9"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sv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5.jpeg"/><Relationship Id="rId4" Type="http://schemas.openxmlformats.org/officeDocument/2006/relationships/slide" Target="slide4.xm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11.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16.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descr="Afbeeldingsresultaat voor 21e-eeuwse vaardigheden">
            <a:extLst>
              <a:ext uri="{FF2B5EF4-FFF2-40B4-BE49-F238E27FC236}">
                <a16:creationId xmlns="" xmlns:a16="http://schemas.microsoft.com/office/drawing/2014/main" id="{7736CBAB-2637-43FF-A165-56F8EB27B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835" y="-479"/>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8">
            <a:extLst>
              <a:ext uri="{FF2B5EF4-FFF2-40B4-BE49-F238E27FC236}">
                <a16:creationId xmlns="" xmlns:a16="http://schemas.microsoft.com/office/drawing/2014/main" id="{9225B0D8-E56E-4ACC-A464-81F4062765C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1">
            <a:extLst>
              <a:ext uri="{FF2B5EF4-FFF2-40B4-BE49-F238E27FC236}">
                <a16:creationId xmlns="" xmlns:a16="http://schemas.microsoft.com/office/drawing/2014/main" id="{8F5D1B28-3976-4367-807C-CAD629CDD83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 xmlns:a16="http://schemas.microsoft.com/office/drawing/2014/main" id="{E7AFA25D-B64A-4D57-89BE-B0291F17E33E}"/>
              </a:ext>
            </a:extLst>
          </p:cNvPr>
          <p:cNvSpPr>
            <a:spLocks noGrp="1"/>
          </p:cNvSpPr>
          <p:nvPr>
            <p:ph type="ctrTitle"/>
          </p:nvPr>
        </p:nvSpPr>
        <p:spPr>
          <a:xfrm>
            <a:off x="619227" y="4807048"/>
            <a:ext cx="5953023" cy="686468"/>
          </a:xfrm>
        </p:spPr>
        <p:txBody>
          <a:bodyPr anchor="t">
            <a:noAutofit/>
          </a:bodyPr>
          <a:lstStyle/>
          <a:p>
            <a:pPr algn="l"/>
            <a:r>
              <a:rPr lang="nl-NL" sz="2000" dirty="0">
                <a:solidFill>
                  <a:schemeClr val="accent4"/>
                </a:solidFill>
              </a:rPr>
              <a:t>Workshop:</a:t>
            </a:r>
            <a:r>
              <a:rPr lang="nl-NL" sz="3600" dirty="0"/>
              <a:t/>
            </a:r>
            <a:br>
              <a:rPr lang="nl-NL" sz="3600" dirty="0"/>
            </a:br>
            <a:r>
              <a:rPr lang="nl-NL" sz="4000" dirty="0"/>
              <a:t>21</a:t>
            </a:r>
            <a:r>
              <a:rPr lang="nl-NL" sz="4000" baseline="30000" dirty="0"/>
              <a:t>e</a:t>
            </a:r>
            <a:r>
              <a:rPr lang="nl-NL" sz="4000" dirty="0"/>
              <a:t>-eeuwse vaardigheden in de les? Hoe dan?</a:t>
            </a:r>
            <a:endParaRPr lang="nl-NL" sz="3600" dirty="0"/>
          </a:p>
        </p:txBody>
      </p:sp>
      <p:sp>
        <p:nvSpPr>
          <p:cNvPr id="3" name="Ondertitel 2">
            <a:extLst>
              <a:ext uri="{FF2B5EF4-FFF2-40B4-BE49-F238E27FC236}">
                <a16:creationId xmlns="" xmlns:a16="http://schemas.microsoft.com/office/drawing/2014/main" id="{2F220DEB-437C-4637-990B-9F839306F81D}"/>
              </a:ext>
            </a:extLst>
          </p:cNvPr>
          <p:cNvSpPr>
            <a:spLocks noGrp="1"/>
          </p:cNvSpPr>
          <p:nvPr>
            <p:ph type="subTitle" idx="1"/>
          </p:nvPr>
        </p:nvSpPr>
        <p:spPr>
          <a:xfrm>
            <a:off x="631893" y="6205184"/>
            <a:ext cx="5435532" cy="248545"/>
          </a:xfrm>
        </p:spPr>
        <p:txBody>
          <a:bodyPr anchor="b">
            <a:normAutofit lnSpcReduction="10000"/>
          </a:bodyPr>
          <a:lstStyle/>
          <a:p>
            <a:pPr algn="l"/>
            <a:r>
              <a:rPr lang="nl-NL" sz="1200" dirty="0">
                <a:solidFill>
                  <a:schemeClr val="accent1">
                    <a:lumMod val="40000"/>
                    <a:lumOff val="60000"/>
                  </a:schemeClr>
                </a:solidFill>
                <a:latin typeface="+mj-lt"/>
              </a:rPr>
              <a:t>NIBI Conferentie 2018 – Seks, drugs en rock ‘n </a:t>
            </a:r>
            <a:r>
              <a:rPr lang="nl-NL" sz="1200" dirty="0" err="1">
                <a:solidFill>
                  <a:schemeClr val="accent1">
                    <a:lumMod val="40000"/>
                    <a:lumOff val="60000"/>
                  </a:schemeClr>
                </a:solidFill>
                <a:latin typeface="+mj-lt"/>
              </a:rPr>
              <a:t>roll</a:t>
            </a:r>
            <a:r>
              <a:rPr lang="nl-NL" sz="1200" dirty="0">
                <a:solidFill>
                  <a:schemeClr val="accent1">
                    <a:lumMod val="40000"/>
                    <a:lumOff val="60000"/>
                  </a:schemeClr>
                </a:solidFill>
                <a:latin typeface="+mj-lt"/>
              </a:rPr>
              <a:t>. | Nick Leeuwenburg</a:t>
            </a:r>
          </a:p>
        </p:txBody>
      </p:sp>
      <p:sp>
        <p:nvSpPr>
          <p:cNvPr id="12" name="Rechthoek 11">
            <a:extLst>
              <a:ext uri="{FF2B5EF4-FFF2-40B4-BE49-F238E27FC236}">
                <a16:creationId xmlns="" xmlns:a16="http://schemas.microsoft.com/office/drawing/2014/main" id="{ABA1D80E-5720-4544-B975-E9013E77D736}"/>
              </a:ext>
            </a:extLst>
          </p:cNvPr>
          <p:cNvSpPr/>
          <p:nvPr/>
        </p:nvSpPr>
        <p:spPr>
          <a:xfrm>
            <a:off x="619226" y="2493779"/>
            <a:ext cx="5305323" cy="1477328"/>
          </a:xfrm>
          <a:prstGeom prst="rect">
            <a:avLst/>
          </a:prstGeom>
        </p:spPr>
        <p:txBody>
          <a:bodyPr wrap="square">
            <a:spAutoFit/>
          </a:bodyPr>
          <a:lstStyle/>
          <a:p>
            <a:pPr marL="45720" indent="0">
              <a:buNone/>
            </a:pPr>
            <a:r>
              <a:rPr lang="nl-NL" i="1" dirty="0"/>
              <a:t>“Als wij aan het begin van de 21</a:t>
            </a:r>
            <a:r>
              <a:rPr lang="nl-NL" i="1" baseline="30000" dirty="0"/>
              <a:t>e</a:t>
            </a:r>
            <a:r>
              <a:rPr lang="nl-NL" i="1" dirty="0"/>
              <a:t> eeuw in staat zijn een klein, maar belangrijk aantal vaardigheden te benoemen en te onderwijzen, dan zijn de leerlingen in staat zich aan te passen aan gewijzigde omstandigheden in de 21</a:t>
            </a:r>
            <a:r>
              <a:rPr lang="nl-NL" i="1" baseline="30000" dirty="0"/>
              <a:t>e</a:t>
            </a:r>
            <a:r>
              <a:rPr lang="nl-NL" i="1" dirty="0"/>
              <a:t> eeuw.” </a:t>
            </a:r>
            <a:r>
              <a:rPr lang="nl-NL" sz="1200" i="1" dirty="0" err="1"/>
              <a:t>Marzano</a:t>
            </a:r>
            <a:r>
              <a:rPr lang="nl-NL" sz="1200" i="1" dirty="0"/>
              <a:t> &amp; </a:t>
            </a:r>
            <a:r>
              <a:rPr lang="nl-NL" sz="1200" i="1" dirty="0" err="1"/>
              <a:t>Heflebower</a:t>
            </a:r>
            <a:r>
              <a:rPr lang="nl-NL" sz="1200" i="1" dirty="0"/>
              <a:t> (2012)</a:t>
            </a:r>
            <a:endParaRPr lang="nl-NL" i="1" dirty="0"/>
          </a:p>
        </p:txBody>
      </p:sp>
    </p:spTree>
    <p:extLst>
      <p:ext uri="{BB962C8B-B14F-4D97-AF65-F5344CB8AC3E}">
        <p14:creationId xmlns:p14="http://schemas.microsoft.com/office/powerpoint/2010/main" val="33614896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a:bodyPr>
          <a:lstStyle/>
          <a:p>
            <a:r>
              <a:rPr lang="nl-NL" dirty="0">
                <a:solidFill>
                  <a:srgbClr val="1C3B68"/>
                </a:solidFill>
              </a:rPr>
              <a:t>Stel een doel</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8" y="1825625"/>
            <a:ext cx="5650541" cy="4698738"/>
          </a:xfrm>
        </p:spPr>
        <p:txBody>
          <a:bodyPr>
            <a:normAutofit/>
          </a:bodyPr>
          <a:lstStyle/>
          <a:p>
            <a:pPr marL="45720" indent="0">
              <a:buNone/>
            </a:pPr>
            <a:r>
              <a:rPr lang="nl-NL" sz="1600" dirty="0">
                <a:highlight>
                  <a:srgbClr val="FFFF00"/>
                </a:highlight>
              </a:rPr>
              <a:t>Biologie ’18 | 1 HAVO  | Periode 3</a:t>
            </a:r>
          </a:p>
          <a:p>
            <a:pPr marL="45720" indent="0">
              <a:buNone/>
            </a:pPr>
            <a:r>
              <a:rPr lang="nl-NL" sz="2400" b="1" dirty="0"/>
              <a:t>Kritisch denken</a:t>
            </a:r>
          </a:p>
          <a:p>
            <a:pPr marL="45720" indent="0">
              <a:buNone/>
            </a:pPr>
            <a:r>
              <a:rPr lang="nl-NL" sz="2000" i="1" u="sng" dirty="0"/>
              <a:t>Interpreteren </a:t>
            </a:r>
          </a:p>
          <a:p>
            <a:pPr marL="502920" indent="-457200">
              <a:buFont typeface="Courier New" panose="02070309020205020404" pitchFamily="49" charset="0"/>
              <a:buChar char="o"/>
            </a:pPr>
            <a:r>
              <a:rPr lang="nl-NL" sz="2000" dirty="0"/>
              <a:t>De leerling kan vertellen wat hij/zij weet over een onderwerp binnen of net buiten zijn belevingswereld</a:t>
            </a:r>
          </a:p>
          <a:p>
            <a:pPr marL="502920" indent="-457200">
              <a:buFont typeface="Courier New" panose="02070309020205020404" pitchFamily="49" charset="0"/>
              <a:buChar char="o"/>
            </a:pPr>
            <a:r>
              <a:rPr lang="nl-NL" sz="2000" dirty="0"/>
              <a:t>De leerling kan uitleggen wat hij/zij van het onderwerp vind.</a:t>
            </a:r>
          </a:p>
          <a:p>
            <a:pPr marL="45720" indent="0">
              <a:buNone/>
            </a:pPr>
            <a:endParaRPr lang="nl-NL" sz="2000" dirty="0"/>
          </a:p>
          <a:p>
            <a:pPr marL="45720" indent="0">
              <a:buNone/>
            </a:pPr>
            <a:endParaRPr lang="nl-NL" sz="2000" dirty="0"/>
          </a:p>
          <a:p>
            <a:pPr marL="45720" indent="0">
              <a:buNone/>
            </a:pP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652516"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nl-NL" sz="3200" dirty="0">
                <a:solidFill>
                  <a:prstClr val="white"/>
                </a:solidFill>
              </a:rPr>
              <a:t>21e-eeuwse vaardigheden integreren in de lespraktijk</a:t>
            </a:r>
            <a:endPar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11" name="Afbeelding 10">
            <a:extLst>
              <a:ext uri="{FF2B5EF4-FFF2-40B4-BE49-F238E27FC236}">
                <a16:creationId xmlns="" xmlns:a16="http://schemas.microsoft.com/office/drawing/2014/main" id="{EBD79313-8773-4B82-8306-59959FDCA7D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412530" y="1690688"/>
            <a:ext cx="4536831" cy="4698738"/>
          </a:xfrm>
          <a:prstGeom prst="rect">
            <a:avLst/>
          </a:prstGeom>
          <a:noFill/>
          <a:ln>
            <a:noFill/>
          </a:ln>
        </p:spPr>
      </p:pic>
      <p:sp>
        <p:nvSpPr>
          <p:cNvPr id="12" name="Tekstvak 10">
            <a:extLst>
              <a:ext uri="{FF2B5EF4-FFF2-40B4-BE49-F238E27FC236}">
                <a16:creationId xmlns="" xmlns:a16="http://schemas.microsoft.com/office/drawing/2014/main" id="{F1EF09FE-843F-47AB-A921-24646EE59801}"/>
              </a:ext>
            </a:extLst>
          </p:cNvPr>
          <p:cNvSpPr txBox="1"/>
          <p:nvPr/>
        </p:nvSpPr>
        <p:spPr>
          <a:xfrm>
            <a:off x="6893179" y="6471920"/>
            <a:ext cx="3927229"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000" b="1" i="0" u="none" strike="noStrike" kern="1200" cap="small" spc="3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Figuur 1: Model 21e-eeuwse vaardigheden door SLO en Kennisnet</a:t>
            </a:r>
          </a:p>
        </p:txBody>
      </p:sp>
      <mc:AlternateContent xmlns:mc="http://schemas.openxmlformats.org/markup-compatibility/2006">
        <mc:Choice xmlns="" xmlns:aink="http://schemas.microsoft.com/office/drawing/2016/ink" xmlns:p14="http://schemas.microsoft.com/office/powerpoint/2010/main" Requires="p14 aink">
          <p:contentPart p14:bwMode="auto" r:id="rId8">
            <p14:nvContentPartPr>
              <p14:cNvPr id="21" name="Inkt 20">
                <a:extLst>
                  <a:ext uri="{FF2B5EF4-FFF2-40B4-BE49-F238E27FC236}">
                    <a16:creationId xmlns:a16="http://schemas.microsoft.com/office/drawing/2014/main" id="{C1B9FEAB-6597-45D5-8330-367E29347289}"/>
                  </a:ext>
                </a:extLst>
              </p14:cNvPr>
              <p14:cNvContentPartPr/>
              <p14:nvPr/>
            </p14:nvContentPartPr>
            <p14:xfrm>
              <a:off x="7643271" y="1823022"/>
              <a:ext cx="1089000" cy="1513440"/>
            </p14:xfrm>
          </p:contentPart>
        </mc:Choice>
        <mc:Fallback>
          <p:pic>
            <p:nvPicPr>
              <p:cNvPr id="21" name="Inkt 20">
                <a:extLst>
                  <a:ext uri="{FF2B5EF4-FFF2-40B4-BE49-F238E27FC236}">
                    <a16:creationId xmlns:p14="http://schemas.microsoft.com/office/powerpoint/2010/main" xmlns:aink="http://schemas.microsoft.com/office/drawing/2016/ink" xmlns="" xmlns:a16="http://schemas.microsoft.com/office/drawing/2014/main" id="{C1B9FEAB-6597-45D5-8330-367E29347289}"/>
                  </a:ext>
                </a:extLst>
              </p:cNvPr>
              <p:cNvPicPr/>
              <p:nvPr/>
            </p:nvPicPr>
            <p:blipFill>
              <a:blip r:embed="rId9"/>
              <a:stretch>
                <a:fillRect/>
              </a:stretch>
            </p:blipFill>
            <p:spPr>
              <a:xfrm>
                <a:off x="7634271" y="1814022"/>
                <a:ext cx="1106640" cy="1531080"/>
              </a:xfrm>
              <a:prstGeom prst="rect">
                <a:avLst/>
              </a:prstGeom>
            </p:spPr>
          </p:pic>
        </mc:Fallback>
      </mc:AlternateContent>
    </p:spTree>
    <p:extLst>
      <p:ext uri="{BB962C8B-B14F-4D97-AF65-F5344CB8AC3E}">
        <p14:creationId xmlns:p14="http://schemas.microsoft.com/office/powerpoint/2010/main" val="47339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fontScale="90000"/>
          </a:bodyPr>
          <a:lstStyle/>
          <a:p>
            <a:r>
              <a:rPr lang="nl-NL" dirty="0">
                <a:solidFill>
                  <a:srgbClr val="1C3B68"/>
                </a:solidFill>
              </a:rPr>
              <a:t>Concept-leerlijnen voor 21</a:t>
            </a:r>
            <a:r>
              <a:rPr lang="nl-NL" baseline="30000" dirty="0">
                <a:solidFill>
                  <a:srgbClr val="1C3B68"/>
                </a:solidFill>
              </a:rPr>
              <a:t>e</a:t>
            </a:r>
            <a:r>
              <a:rPr lang="nl-NL" dirty="0">
                <a:solidFill>
                  <a:srgbClr val="1C3B68"/>
                </a:solidFill>
              </a:rPr>
              <a:t>-eeuwse vaardigheden</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8" y="1825625"/>
            <a:ext cx="10562494" cy="4698738"/>
          </a:xfrm>
        </p:spPr>
        <p:txBody>
          <a:bodyPr>
            <a:normAutofit/>
          </a:bodyPr>
          <a:lstStyle/>
          <a:p>
            <a:pPr marL="45720" indent="0">
              <a:buNone/>
            </a:pPr>
            <a:r>
              <a:rPr lang="nl-NL" sz="2400" baseline="30000" dirty="0"/>
              <a:t>Fungeert als kijkwijzer voor het volgen van de ontwikkeling van leerlingen </a:t>
            </a:r>
            <a:r>
              <a:rPr lang="nl-NL" sz="2400" baseline="30000"/>
              <a:t>in 21e</a:t>
            </a:r>
            <a:r>
              <a:rPr lang="nl-NL" sz="2400" baseline="30000" dirty="0"/>
              <a:t>-</a:t>
            </a:r>
            <a:r>
              <a:rPr lang="nl-NL" sz="2400" baseline="30000"/>
              <a:t>eeuwse </a:t>
            </a:r>
            <a:r>
              <a:rPr lang="nl-NL" sz="2400" baseline="30000" dirty="0"/>
              <a:t>vaardigheden</a:t>
            </a:r>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9311396"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nl-NL" sz="3200" dirty="0">
                <a:solidFill>
                  <a:prstClr val="white"/>
                </a:solidFill>
              </a:rPr>
              <a:t>21e-eeuwse vaardigheden integreren in de lespraktijk</a:t>
            </a:r>
            <a:endPar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14" name="Picture 2">
            <a:extLst>
              <a:ext uri="{FF2B5EF4-FFF2-40B4-BE49-F238E27FC236}">
                <a16:creationId xmlns="" xmlns:a16="http://schemas.microsoft.com/office/drawing/2014/main" id="{D505A0EC-E4AB-48A4-85B5-C2DFB6BD00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952" y="3505644"/>
            <a:ext cx="10138754" cy="217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Afbeelding 16">
            <a:extLst>
              <a:ext uri="{FF2B5EF4-FFF2-40B4-BE49-F238E27FC236}">
                <a16:creationId xmlns="" xmlns:a16="http://schemas.microsoft.com/office/drawing/2014/main" id="{D9F37584-DEC3-4669-B008-FA7C2677C6FB}"/>
              </a:ext>
            </a:extLst>
          </p:cNvPr>
          <p:cNvPicPr>
            <a:picLocks noChangeAspect="1"/>
          </p:cNvPicPr>
          <p:nvPr/>
        </p:nvPicPr>
        <p:blipFill>
          <a:blip r:embed="rId8"/>
          <a:stretch>
            <a:fillRect/>
          </a:stretch>
        </p:blipFill>
        <p:spPr>
          <a:xfrm>
            <a:off x="838197" y="2050568"/>
            <a:ext cx="10562495" cy="1455076"/>
          </a:xfrm>
          <a:prstGeom prst="rect">
            <a:avLst/>
          </a:prstGeom>
        </p:spPr>
      </p:pic>
    </p:spTree>
    <p:extLst>
      <p:ext uri="{BB962C8B-B14F-4D97-AF65-F5344CB8AC3E}">
        <p14:creationId xmlns:p14="http://schemas.microsoft.com/office/powerpoint/2010/main" val="2585854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fontScale="90000"/>
          </a:bodyPr>
          <a:lstStyle/>
          <a:p>
            <a:r>
              <a:rPr lang="nl-NL" dirty="0">
                <a:solidFill>
                  <a:srgbClr val="1C3B68"/>
                </a:solidFill>
              </a:rPr>
              <a:t>Concept-leerlijnen voor 21</a:t>
            </a:r>
            <a:r>
              <a:rPr lang="nl-NL" baseline="30000" dirty="0">
                <a:solidFill>
                  <a:srgbClr val="1C3B68"/>
                </a:solidFill>
              </a:rPr>
              <a:t>e</a:t>
            </a:r>
            <a:r>
              <a:rPr lang="nl-NL" dirty="0">
                <a:solidFill>
                  <a:srgbClr val="1C3B68"/>
                </a:solidFill>
              </a:rPr>
              <a:t>-eeuwse vaardigheden</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8" y="1825625"/>
            <a:ext cx="10562494" cy="4698738"/>
          </a:xfrm>
        </p:spPr>
        <p:txBody>
          <a:bodyPr>
            <a:normAutofit/>
          </a:bodyPr>
          <a:lstStyle/>
          <a:p>
            <a:pPr marL="45720" indent="0">
              <a:buNone/>
            </a:pPr>
            <a:r>
              <a:rPr lang="nl-NL" sz="2400" baseline="30000" dirty="0"/>
              <a:t>Fungeert als kijkwijzer voor het volgen van de ontwikkeling van leerlingen in 21e-eeuwse vaardigheden</a:t>
            </a:r>
          </a:p>
          <a:p>
            <a:pPr marL="45720" indent="0">
              <a:buNone/>
            </a:pPr>
            <a:endParaRPr lang="nl-NL" sz="2400" baseline="30000" dirty="0"/>
          </a:p>
          <a:p>
            <a:pPr marL="45720" indent="0">
              <a:buNone/>
            </a:pPr>
            <a:endParaRPr lang="nl-NL" sz="2400" baseline="30000" dirty="0"/>
          </a:p>
          <a:p>
            <a:pPr marL="45720" indent="0">
              <a:buNone/>
            </a:pPr>
            <a:endParaRPr lang="nl-NL" sz="2400" baseline="30000" dirty="0"/>
          </a:p>
          <a:p>
            <a:pPr marL="45720" indent="0">
              <a:buNone/>
            </a:pPr>
            <a:endParaRPr lang="nl-NL" sz="2400" baseline="30000" dirty="0"/>
          </a:p>
          <a:p>
            <a:pPr marL="45720" indent="0">
              <a:buNone/>
            </a:pPr>
            <a:endParaRPr lang="nl-NL" sz="2400" baseline="30000" dirty="0"/>
          </a:p>
          <a:p>
            <a:pPr marL="45720" indent="0">
              <a:buNone/>
            </a:pPr>
            <a:endParaRPr lang="nl-NL" sz="2400" baseline="30000" dirty="0"/>
          </a:p>
          <a:p>
            <a:pPr marL="45720" indent="0">
              <a:buNone/>
            </a:pPr>
            <a:endParaRPr lang="nl-NL" sz="2400" baseline="30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9898136"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nl-NL" sz="3200" dirty="0">
                <a:solidFill>
                  <a:prstClr val="white"/>
                </a:solidFill>
              </a:rPr>
              <a:t>21e-eeuwse vaardigheden integreren in de lespraktijk</a:t>
            </a:r>
            <a:endPar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14" name="Picture 2">
            <a:extLst>
              <a:ext uri="{FF2B5EF4-FFF2-40B4-BE49-F238E27FC236}">
                <a16:creationId xmlns="" xmlns:a16="http://schemas.microsoft.com/office/drawing/2014/main" id="{D505A0EC-E4AB-48A4-85B5-C2DFB6BD00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8770" y="3505644"/>
            <a:ext cx="10138754" cy="217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21" name="Inkt 20">
                <a:extLst>
                  <a:ext uri="{FF2B5EF4-FFF2-40B4-BE49-F238E27FC236}">
                    <a16:creationId xmlns="" xmlns:a16="http://schemas.microsoft.com/office/drawing/2014/main" id="{18EA92B1-B132-41A0-8621-679E17BECF17}"/>
                  </a:ext>
                </a:extLst>
              </p14:cNvPr>
              <p14:cNvContentPartPr/>
              <p14:nvPr/>
            </p14:nvContentPartPr>
            <p14:xfrm>
              <a:off x="6738790" y="4511188"/>
              <a:ext cx="1917720" cy="1100160"/>
            </p14:xfrm>
          </p:contentPart>
        </mc:Choice>
        <mc:Fallback xmlns="">
          <p:pic>
            <p:nvPicPr>
              <p:cNvPr id="21" name="Inkt 20">
                <a:extLst>
                  <a:ext uri="{FF2B5EF4-FFF2-40B4-BE49-F238E27FC236}">
                    <a16:creationId xmlns:a16="http://schemas.microsoft.com/office/drawing/2014/main" id="{18EA92B1-B132-41A0-8621-679E17BECF17}"/>
                  </a:ext>
                </a:extLst>
              </p:cNvPr>
              <p:cNvPicPr/>
              <p:nvPr/>
            </p:nvPicPr>
            <p:blipFill>
              <a:blip r:embed="rId9"/>
              <a:stretch>
                <a:fillRect/>
              </a:stretch>
            </p:blipFill>
            <p:spPr>
              <a:xfrm>
                <a:off x="6684790" y="4403188"/>
                <a:ext cx="2025360" cy="1315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t 21">
                <a:extLst>
                  <a:ext uri="{FF2B5EF4-FFF2-40B4-BE49-F238E27FC236}">
                    <a16:creationId xmlns="" xmlns:a16="http://schemas.microsoft.com/office/drawing/2014/main" id="{461B399C-3409-4A3B-9452-1FC009C13E41}"/>
                  </a:ext>
                </a:extLst>
              </p14:cNvPr>
              <p14:cNvContentPartPr/>
              <p14:nvPr/>
            </p14:nvContentPartPr>
            <p14:xfrm>
              <a:off x="6708910" y="3710908"/>
              <a:ext cx="632880" cy="32040"/>
            </p14:xfrm>
          </p:contentPart>
        </mc:Choice>
        <mc:Fallback xmlns="">
          <p:pic>
            <p:nvPicPr>
              <p:cNvPr id="22" name="Inkt 21">
                <a:extLst>
                  <a:ext uri="{FF2B5EF4-FFF2-40B4-BE49-F238E27FC236}">
                    <a16:creationId xmlns:a16="http://schemas.microsoft.com/office/drawing/2014/main" id="{461B399C-3409-4A3B-9452-1FC009C13E41}"/>
                  </a:ext>
                </a:extLst>
              </p:cNvPr>
              <p:cNvPicPr/>
              <p:nvPr/>
            </p:nvPicPr>
            <p:blipFill>
              <a:blip r:embed="rId11"/>
              <a:stretch>
                <a:fillRect/>
              </a:stretch>
            </p:blipFill>
            <p:spPr>
              <a:xfrm>
                <a:off x="6655270" y="3602908"/>
                <a:ext cx="740520" cy="247680"/>
              </a:xfrm>
              <a:prstGeom prst="rect">
                <a:avLst/>
              </a:prstGeom>
            </p:spPr>
          </p:pic>
        </mc:Fallback>
      </mc:AlternateContent>
      <p:pic>
        <p:nvPicPr>
          <p:cNvPr id="15" name="Afbeelding 14">
            <a:extLst>
              <a:ext uri="{FF2B5EF4-FFF2-40B4-BE49-F238E27FC236}">
                <a16:creationId xmlns="" xmlns:a16="http://schemas.microsoft.com/office/drawing/2014/main" id="{57942D66-6537-4C0F-A8A9-5AAB4BADEB6F}"/>
              </a:ext>
            </a:extLst>
          </p:cNvPr>
          <p:cNvPicPr>
            <a:picLocks noChangeAspect="1"/>
          </p:cNvPicPr>
          <p:nvPr/>
        </p:nvPicPr>
        <p:blipFill>
          <a:blip r:embed="rId12"/>
          <a:stretch>
            <a:fillRect/>
          </a:stretch>
        </p:blipFill>
        <p:spPr>
          <a:xfrm>
            <a:off x="838197" y="2050568"/>
            <a:ext cx="10562495" cy="1455076"/>
          </a:xfrm>
          <a:prstGeom prst="rect">
            <a:avLst/>
          </a:prstGeom>
        </p:spPr>
      </p:pic>
    </p:spTree>
    <p:extLst>
      <p:ext uri="{BB962C8B-B14F-4D97-AF65-F5344CB8AC3E}">
        <p14:creationId xmlns:p14="http://schemas.microsoft.com/office/powerpoint/2010/main" val="1144311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a:bodyPr>
          <a:lstStyle/>
          <a:p>
            <a:r>
              <a:rPr lang="nl-NL" dirty="0">
                <a:solidFill>
                  <a:srgbClr val="1C3B68"/>
                </a:solidFill>
              </a:rPr>
              <a:t>Een les (her)ontwerpen</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8" y="1825625"/>
            <a:ext cx="5826371" cy="4698738"/>
          </a:xfrm>
        </p:spPr>
        <p:txBody>
          <a:bodyPr>
            <a:normAutofit/>
          </a:bodyPr>
          <a:lstStyle/>
          <a:p>
            <a:pPr marL="45720" indent="0">
              <a:buNone/>
            </a:pPr>
            <a:r>
              <a:rPr lang="nl-NL" sz="2400" dirty="0"/>
              <a:t>Nu er vaardigheidsdoelen zijn geformuleerd kun je dit in een les integreren.</a:t>
            </a:r>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035296"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nl-NL" sz="3200" dirty="0">
                <a:solidFill>
                  <a:prstClr val="white"/>
                </a:solidFill>
              </a:rPr>
              <a:t>21e-eeuwse vaardigheden integreren in de lespraktijk</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1026" name="Picture 2" descr="Afbeeldingsresultaat voor teacher thinking">
            <a:extLst>
              <a:ext uri="{FF2B5EF4-FFF2-40B4-BE49-F238E27FC236}">
                <a16:creationId xmlns="" xmlns:a16="http://schemas.microsoft.com/office/drawing/2014/main" id="{FF331263-6B58-408C-9989-6939EF46CB3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7138" y="2947742"/>
            <a:ext cx="5058508" cy="2668890"/>
          </a:xfrm>
          <a:prstGeom prst="rect">
            <a:avLst/>
          </a:prstGeom>
          <a:noFill/>
          <a:extLst>
            <a:ext uri="{909E8E84-426E-40DD-AFC4-6F175D3DCCD1}">
              <a14:hiddenFill xmlns:a14="http://schemas.microsoft.com/office/drawing/2010/main">
                <a:solidFill>
                  <a:srgbClr val="FFFFFF"/>
                </a:solidFill>
              </a14:hiddenFill>
            </a:ext>
          </a:extLst>
        </p:spPr>
      </p:pic>
      <p:sp>
        <p:nvSpPr>
          <p:cNvPr id="14" name="Tijdelijke aanduiding voor inhoud 2">
            <a:extLst>
              <a:ext uri="{FF2B5EF4-FFF2-40B4-BE49-F238E27FC236}">
                <a16:creationId xmlns="" xmlns:a16="http://schemas.microsoft.com/office/drawing/2014/main" id="{D0C0890D-C0F8-446A-BAE0-383F9C48D213}"/>
              </a:ext>
            </a:extLst>
          </p:cNvPr>
          <p:cNvSpPr txBox="1">
            <a:spLocks/>
          </p:cNvSpPr>
          <p:nvPr/>
        </p:nvSpPr>
        <p:spPr>
          <a:xfrm>
            <a:off x="6664569" y="1808039"/>
            <a:ext cx="5304693" cy="4698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endParaRPr lang="nl-NL" sz="2400" dirty="0"/>
          </a:p>
        </p:txBody>
      </p:sp>
    </p:spTree>
    <p:extLst>
      <p:ext uri="{BB962C8B-B14F-4D97-AF65-F5344CB8AC3E}">
        <p14:creationId xmlns:p14="http://schemas.microsoft.com/office/powerpoint/2010/main" val="408213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a:bodyPr>
          <a:lstStyle/>
          <a:p>
            <a:r>
              <a:rPr lang="nl-NL" dirty="0">
                <a:solidFill>
                  <a:srgbClr val="1C3B68"/>
                </a:solidFill>
              </a:rPr>
              <a:t>Een les (her)ontwerpen</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8" y="1825625"/>
            <a:ext cx="5826371" cy="4698738"/>
          </a:xfrm>
        </p:spPr>
        <p:txBody>
          <a:bodyPr>
            <a:normAutofit/>
          </a:bodyPr>
          <a:lstStyle/>
          <a:p>
            <a:pPr marL="45720" indent="0">
              <a:buNone/>
            </a:pPr>
            <a:r>
              <a:rPr lang="nl-NL" sz="2400" dirty="0"/>
              <a:t>Nu er vaardigheidsdoelen zijn geformuleerd kun je dit in een les integreren.</a:t>
            </a:r>
          </a:p>
          <a:p>
            <a:pPr marL="45720" indent="0">
              <a:buNone/>
            </a:pPr>
            <a:endParaRPr lang="nl-NL" sz="24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225796"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nl-NL" sz="3200" dirty="0">
                <a:solidFill>
                  <a:prstClr val="white"/>
                </a:solidFill>
              </a:rPr>
              <a:t>21e-eeuwse vaardigheden integreren in de lespraktijk</a:t>
            </a:r>
            <a:endPar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sp>
        <p:nvSpPr>
          <p:cNvPr id="14" name="Tijdelijke aanduiding voor inhoud 2">
            <a:extLst>
              <a:ext uri="{FF2B5EF4-FFF2-40B4-BE49-F238E27FC236}">
                <a16:creationId xmlns="" xmlns:a16="http://schemas.microsoft.com/office/drawing/2014/main" id="{D0C0890D-C0F8-446A-BAE0-383F9C48D213}"/>
              </a:ext>
            </a:extLst>
          </p:cNvPr>
          <p:cNvSpPr txBox="1">
            <a:spLocks/>
          </p:cNvSpPr>
          <p:nvPr/>
        </p:nvSpPr>
        <p:spPr>
          <a:xfrm>
            <a:off x="7350369" y="1808039"/>
            <a:ext cx="4618893" cy="4698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400" b="1" i="0" u="none" strike="noStrike" kern="1200" cap="none" spc="0" normalizeH="0" baseline="0" noProof="0" dirty="0">
                <a:ln>
                  <a:noFill/>
                </a:ln>
                <a:solidFill>
                  <a:prstClr val="black"/>
                </a:solidFill>
                <a:effectLst/>
                <a:uLnTx/>
                <a:uFillTx/>
                <a:latin typeface="Calibri" panose="020F0502020204030204"/>
                <a:ea typeface="+mn-ea"/>
                <a:cs typeface="+mn-cs"/>
              </a:rPr>
              <a:t>Didactische werkwijzen</a:t>
            </a:r>
          </a:p>
          <a:p>
            <a:pPr marL="388620" marR="0" lvl="0" indent="-3429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Probleemgestuurd leren</a:t>
            </a:r>
          </a:p>
          <a:p>
            <a:pPr marL="388620" marR="0" lvl="0" indent="-3429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Samenwerkend leren</a:t>
            </a:r>
          </a:p>
          <a:p>
            <a:pPr marL="388620" marR="0" lvl="0" indent="-3429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Onderzoekend leren</a:t>
            </a:r>
          </a:p>
          <a:p>
            <a:pPr marL="388620" marR="0" lvl="0" indent="-342900" algn="l" defTabSz="914400" rtl="0" eaLnBrk="1" fontAlgn="auto" latinLnBrk="0" hangingPunct="1">
              <a:lnSpc>
                <a:spcPct val="90000"/>
              </a:lnSpc>
              <a:spcBef>
                <a:spcPts val="1000"/>
              </a:spcBef>
              <a:spcAft>
                <a:spcPts val="0"/>
              </a:spcAft>
              <a:buClrTx/>
              <a:buSzTx/>
              <a:buFontTx/>
              <a:buChar char="-"/>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Formatief beoordelen</a:t>
            </a: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Inzet ICT om het leerproces en de beheersing van 21</a:t>
            </a:r>
            <a:r>
              <a:rPr kumimoji="0" lang="nl-NL" sz="2400" b="0" i="0" u="none" strike="noStrike" kern="1200" cap="none" spc="0" normalizeH="0" baseline="30000" noProof="0" dirty="0">
                <a:ln>
                  <a:noFill/>
                </a:ln>
                <a:solidFill>
                  <a:prstClr val="black"/>
                </a:solidFill>
                <a:effectLst/>
                <a:uLnTx/>
                <a:uFillTx/>
                <a:latin typeface="Calibri" panose="020F0502020204030204"/>
                <a:ea typeface="+mn-ea"/>
                <a:cs typeface="+mn-cs"/>
              </a:rPr>
              <a:t>e</a:t>
            </a: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rPr>
              <a:t>-eeuwse vaardigheden te bevorderen.</a:t>
            </a:r>
          </a:p>
        </p:txBody>
      </p:sp>
      <p:sp>
        <p:nvSpPr>
          <p:cNvPr id="15" name="Tekstvak 10">
            <a:extLst>
              <a:ext uri="{FF2B5EF4-FFF2-40B4-BE49-F238E27FC236}">
                <a16:creationId xmlns="" xmlns:a16="http://schemas.microsoft.com/office/drawing/2014/main" id="{C19E1C4C-2254-4F06-B406-97BDDD0678A4}"/>
              </a:ext>
            </a:extLst>
          </p:cNvPr>
          <p:cNvSpPr txBox="1"/>
          <p:nvPr/>
        </p:nvSpPr>
        <p:spPr>
          <a:xfrm>
            <a:off x="10153143" y="5616186"/>
            <a:ext cx="3927229"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000" b="1" i="0" u="none" strike="noStrike" kern="1200" cap="small" spc="3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Voogt en </a:t>
            </a:r>
            <a:r>
              <a:rPr kumimoji="0" lang="nl-NL" sz="1000" b="1" i="0" u="none" strike="noStrike" kern="1200" cap="small" spc="30" normalizeH="0" baseline="0" noProof="0" dirty="0" err="1">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Roblin</a:t>
            </a:r>
            <a:r>
              <a:rPr kumimoji="0" lang="nl-NL" sz="1000" b="1" i="0" u="none" strike="noStrike" kern="1200" cap="small" spc="3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 (2010)</a:t>
            </a:r>
          </a:p>
        </p:txBody>
      </p:sp>
      <p:pic>
        <p:nvPicPr>
          <p:cNvPr id="12" name="Afbeelding 11">
            <a:extLst>
              <a:ext uri="{FF2B5EF4-FFF2-40B4-BE49-F238E27FC236}">
                <a16:creationId xmlns="" xmlns:a16="http://schemas.microsoft.com/office/drawing/2014/main" id="{76D80095-E099-4697-AB88-1C96DBCC747D}"/>
              </a:ext>
            </a:extLst>
          </p:cNvPr>
          <p:cNvPicPr>
            <a:picLocks noChangeAspect="1"/>
          </p:cNvPicPr>
          <p:nvPr/>
        </p:nvPicPr>
        <p:blipFill>
          <a:blip r:embed="rId7"/>
          <a:stretch>
            <a:fillRect/>
          </a:stretch>
        </p:blipFill>
        <p:spPr>
          <a:xfrm>
            <a:off x="785020" y="2968583"/>
            <a:ext cx="6417853" cy="3262231"/>
          </a:xfrm>
          <a:prstGeom prst="rect">
            <a:avLst/>
          </a:prstGeom>
        </p:spPr>
      </p:pic>
      <mc:AlternateContent xmlns:mc="http://schemas.openxmlformats.org/markup-compatibility/2006" xmlns:p14="http://schemas.microsoft.com/office/powerpoint/2010/main">
        <mc:Choice Requires="p14">
          <p:contentPart p14:bwMode="auto" r:id="rId8">
            <p14:nvContentPartPr>
              <p14:cNvPr id="9" name="Inkt 8">
                <a:extLst>
                  <a:ext uri="{FF2B5EF4-FFF2-40B4-BE49-F238E27FC236}">
                    <a16:creationId xmlns="" xmlns:a16="http://schemas.microsoft.com/office/drawing/2014/main" id="{EECEFCD3-E81B-40AB-AFFB-A614A979826E}"/>
                  </a:ext>
                </a:extLst>
              </p14:cNvPr>
              <p14:cNvContentPartPr/>
              <p14:nvPr/>
            </p14:nvContentPartPr>
            <p14:xfrm>
              <a:off x="6216046" y="2781342"/>
              <a:ext cx="1050120" cy="811440"/>
            </p14:xfrm>
          </p:contentPart>
        </mc:Choice>
        <mc:Fallback xmlns="">
          <p:pic>
            <p:nvPicPr>
              <p:cNvPr id="9" name="Inkt 8">
                <a:extLst>
                  <a:ext uri="{FF2B5EF4-FFF2-40B4-BE49-F238E27FC236}">
                    <a16:creationId xmlns:a16="http://schemas.microsoft.com/office/drawing/2014/main" id="{EECEFCD3-E81B-40AB-AFFB-A614A979826E}"/>
                  </a:ext>
                </a:extLst>
              </p:cNvPr>
              <p:cNvPicPr/>
              <p:nvPr/>
            </p:nvPicPr>
            <p:blipFill>
              <a:blip r:embed="rId9"/>
              <a:stretch>
                <a:fillRect/>
              </a:stretch>
            </p:blipFill>
            <p:spPr>
              <a:xfrm>
                <a:off x="6207046" y="2772342"/>
                <a:ext cx="1067760" cy="829080"/>
              </a:xfrm>
              <a:prstGeom prst="rect">
                <a:avLst/>
              </a:prstGeom>
            </p:spPr>
          </p:pic>
        </mc:Fallback>
      </mc:AlternateContent>
    </p:spTree>
    <p:extLst>
      <p:ext uri="{BB962C8B-B14F-4D97-AF65-F5344CB8AC3E}">
        <p14:creationId xmlns:p14="http://schemas.microsoft.com/office/powerpoint/2010/main" val="2219817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a:bodyPr>
          <a:lstStyle/>
          <a:p>
            <a:r>
              <a:rPr lang="nl-NL" dirty="0">
                <a:solidFill>
                  <a:srgbClr val="1C3B68"/>
                </a:solidFill>
              </a:rPr>
              <a:t>Waar moet je rekening mee houden</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9" y="1825625"/>
            <a:ext cx="4888524" cy="4698738"/>
          </a:xfrm>
        </p:spPr>
        <p:txBody>
          <a:bodyPr>
            <a:normAutofit/>
          </a:bodyPr>
          <a:lstStyle/>
          <a:p>
            <a:pPr marL="388620" indent="-342900">
              <a:buFont typeface="Wingdings" panose="05000000000000000000" pitchFamily="2" charset="2"/>
              <a:buChar char="q"/>
            </a:pPr>
            <a:r>
              <a:rPr lang="nl-NL" sz="2000" dirty="0"/>
              <a:t>Het is van belang dat een leerling tijdens de les weet welke vaardigheden hij heeft geleerd, gaat gebruiken of op wordt beoordeeld.</a:t>
            </a:r>
          </a:p>
          <a:p>
            <a:pPr marL="388620" indent="-342900">
              <a:buFont typeface="Wingdings" panose="05000000000000000000" pitchFamily="2" charset="2"/>
              <a:buChar char="q"/>
            </a:pPr>
            <a:r>
              <a:rPr lang="nl-NL" sz="2000" dirty="0"/>
              <a:t>Zorg voor een goed balans tussen leerstof en 21</a:t>
            </a:r>
            <a:r>
              <a:rPr lang="nl-NL" sz="2000" baseline="30000" dirty="0"/>
              <a:t>e</a:t>
            </a:r>
            <a:r>
              <a:rPr lang="nl-NL" sz="2000" dirty="0"/>
              <a:t>-eeuwse vaardigheden.</a:t>
            </a:r>
          </a:p>
          <a:p>
            <a:pPr marL="388620" indent="-342900">
              <a:buFont typeface="Wingdings" panose="05000000000000000000" pitchFamily="2" charset="2"/>
              <a:buChar char="q"/>
            </a:pPr>
            <a:r>
              <a:rPr lang="nl-NL" sz="2000" dirty="0">
                <a:solidFill>
                  <a:prstClr val="black"/>
                </a:solidFill>
              </a:rPr>
              <a:t>Inzet ICT om het leerproces en de beheersing van 21</a:t>
            </a:r>
            <a:r>
              <a:rPr lang="nl-NL" sz="2000" baseline="30000" dirty="0">
                <a:solidFill>
                  <a:prstClr val="black"/>
                </a:solidFill>
              </a:rPr>
              <a:t>e</a:t>
            </a:r>
            <a:r>
              <a:rPr lang="nl-NL" sz="2000" dirty="0">
                <a:solidFill>
                  <a:prstClr val="black"/>
                </a:solidFill>
              </a:rPr>
              <a:t>-eeuwse vaardigheden te bevorderen</a:t>
            </a:r>
          </a:p>
          <a:p>
            <a:pPr marL="388620" indent="-342900">
              <a:buFont typeface="Wingdings" panose="05000000000000000000" pitchFamily="2" charset="2"/>
              <a:buChar char="q"/>
            </a:pPr>
            <a:r>
              <a:rPr lang="nl-NL" sz="2000" dirty="0">
                <a:solidFill>
                  <a:prstClr val="black"/>
                </a:solidFill>
              </a:rPr>
              <a:t>Zorg ervoor dat de 21</a:t>
            </a:r>
            <a:r>
              <a:rPr lang="nl-NL" sz="2000" baseline="30000" dirty="0">
                <a:solidFill>
                  <a:prstClr val="black"/>
                </a:solidFill>
              </a:rPr>
              <a:t>e</a:t>
            </a:r>
            <a:r>
              <a:rPr lang="nl-NL" sz="2000" dirty="0">
                <a:solidFill>
                  <a:prstClr val="black"/>
                </a:solidFill>
              </a:rPr>
              <a:t>-eeuwse vaardigheden op een adequate wijze worden beoordeeld.</a:t>
            </a:r>
            <a:endParaRPr lang="nl-NL" sz="2000" dirty="0"/>
          </a:p>
          <a:p>
            <a:pPr marL="388620" indent="-342900">
              <a:buFont typeface="Wingdings" panose="05000000000000000000" pitchFamily="2" charset="2"/>
              <a:buChar char="q"/>
            </a:pPr>
            <a:endParaRPr lang="nl-NL" sz="2000" dirty="0"/>
          </a:p>
          <a:p>
            <a:pPr marL="388620" indent="-342900">
              <a:buFont typeface="Wingdings" panose="05000000000000000000" pitchFamily="2" charset="2"/>
              <a:buChar char="q"/>
            </a:pPr>
            <a:endParaRPr lang="nl-NL" sz="2000" dirty="0"/>
          </a:p>
          <a:p>
            <a:pPr marL="388620" indent="-342900">
              <a:buFont typeface="Wingdings" panose="05000000000000000000" pitchFamily="2" charset="2"/>
              <a:buChar char="q"/>
            </a:pP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9463796"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nl-NL" sz="3200" dirty="0">
                <a:solidFill>
                  <a:prstClr val="white"/>
                </a:solidFill>
              </a:rPr>
              <a:t>21e-eeuwse vaardigheden integreren in de lespraktijk</a:t>
            </a:r>
            <a:endPar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11" name="Afbeelding 10">
            <a:extLst>
              <a:ext uri="{FF2B5EF4-FFF2-40B4-BE49-F238E27FC236}">
                <a16:creationId xmlns="" xmlns:a16="http://schemas.microsoft.com/office/drawing/2014/main" id="{EBD79313-8773-4B82-8306-59959FDCA7D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412530" y="1690688"/>
            <a:ext cx="4536831" cy="4698738"/>
          </a:xfrm>
          <a:prstGeom prst="rect">
            <a:avLst/>
          </a:prstGeom>
          <a:noFill/>
          <a:ln>
            <a:noFill/>
          </a:ln>
        </p:spPr>
      </p:pic>
      <p:sp>
        <p:nvSpPr>
          <p:cNvPr id="12" name="Tekstvak 10">
            <a:extLst>
              <a:ext uri="{FF2B5EF4-FFF2-40B4-BE49-F238E27FC236}">
                <a16:creationId xmlns="" xmlns:a16="http://schemas.microsoft.com/office/drawing/2014/main" id="{F1EF09FE-843F-47AB-A921-24646EE59801}"/>
              </a:ext>
            </a:extLst>
          </p:cNvPr>
          <p:cNvSpPr txBox="1"/>
          <p:nvPr/>
        </p:nvSpPr>
        <p:spPr>
          <a:xfrm>
            <a:off x="6893179" y="6471920"/>
            <a:ext cx="3927229"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000" b="1" i="0" u="none" strike="noStrike" kern="1200" cap="small" spc="3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Figuur 1: Model 21e-eeuwse vaardigheden door SLO en Kennisnet</a:t>
            </a:r>
          </a:p>
        </p:txBody>
      </p:sp>
    </p:spTree>
    <p:extLst>
      <p:ext uri="{BB962C8B-B14F-4D97-AF65-F5344CB8AC3E}">
        <p14:creationId xmlns:p14="http://schemas.microsoft.com/office/powerpoint/2010/main" val="4159556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Afbeeldingsresultaat voor bees mating">
            <a:extLst>
              <a:ext uri="{FF2B5EF4-FFF2-40B4-BE49-F238E27FC236}">
                <a16:creationId xmlns="" xmlns:a16="http://schemas.microsoft.com/office/drawing/2014/main" id="{21D6EF3C-1028-4E5D-93ED-1D3FDEC67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605" y="-23686"/>
            <a:ext cx="9495692" cy="6904891"/>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8">
            <a:extLst>
              <a:ext uri="{FF2B5EF4-FFF2-40B4-BE49-F238E27FC236}">
                <a16:creationId xmlns="" xmlns:a16="http://schemas.microsoft.com/office/drawing/2014/main" id="{9225B0D8-E56E-4ACC-A464-81F4062765C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1">
            <a:extLst>
              <a:ext uri="{FF2B5EF4-FFF2-40B4-BE49-F238E27FC236}">
                <a16:creationId xmlns="" xmlns:a16="http://schemas.microsoft.com/office/drawing/2014/main" id="{8F5D1B28-3976-4367-807C-CAD629CDD83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 xmlns:a16="http://schemas.microsoft.com/office/drawing/2014/main" id="{E7AFA25D-B64A-4D57-89BE-B0291F17E33E}"/>
              </a:ext>
            </a:extLst>
          </p:cNvPr>
          <p:cNvSpPr>
            <a:spLocks noGrp="1"/>
          </p:cNvSpPr>
          <p:nvPr>
            <p:ph type="ctrTitle"/>
          </p:nvPr>
        </p:nvSpPr>
        <p:spPr>
          <a:xfrm>
            <a:off x="882993" y="2607964"/>
            <a:ext cx="4591684" cy="628273"/>
          </a:xfrm>
        </p:spPr>
        <p:txBody>
          <a:bodyPr anchor="t">
            <a:noAutofit/>
          </a:bodyPr>
          <a:lstStyle/>
          <a:p>
            <a:pPr algn="l"/>
            <a:r>
              <a:rPr lang="nl-NL" sz="2400" dirty="0"/>
              <a:t>Praktijkvoorbeelden</a:t>
            </a:r>
          </a:p>
        </p:txBody>
      </p:sp>
      <p:sp>
        <p:nvSpPr>
          <p:cNvPr id="3" name="Ondertitel 2">
            <a:extLst>
              <a:ext uri="{FF2B5EF4-FFF2-40B4-BE49-F238E27FC236}">
                <a16:creationId xmlns="" xmlns:a16="http://schemas.microsoft.com/office/drawing/2014/main" id="{2F220DEB-437C-4637-990B-9F839306F81D}"/>
              </a:ext>
            </a:extLst>
          </p:cNvPr>
          <p:cNvSpPr>
            <a:spLocks noGrp="1"/>
          </p:cNvSpPr>
          <p:nvPr>
            <p:ph type="subTitle" idx="1"/>
          </p:nvPr>
        </p:nvSpPr>
        <p:spPr>
          <a:xfrm>
            <a:off x="882993" y="2954883"/>
            <a:ext cx="4167376" cy="281354"/>
          </a:xfrm>
        </p:spPr>
        <p:txBody>
          <a:bodyPr anchor="b">
            <a:normAutofit lnSpcReduction="10000"/>
          </a:bodyPr>
          <a:lstStyle/>
          <a:p>
            <a:pPr algn="l"/>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0" name="Afbeelding 79" descr="DNA">
            <a:extLst>
              <a:ext uri="{FF2B5EF4-FFF2-40B4-BE49-F238E27FC236}">
                <a16:creationId xmlns="" xmlns:a16="http://schemas.microsoft.com/office/drawing/2014/main" id="{90D7C501-B7F4-4F3C-BE04-DE7BC21FAF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24446" y="2399491"/>
            <a:ext cx="914400" cy="914400"/>
          </a:xfrm>
          <a:prstGeom prst="rect">
            <a:avLst/>
          </a:prstGeom>
        </p:spPr>
      </p:pic>
      <p:sp>
        <p:nvSpPr>
          <p:cNvPr id="22" name="Tekstvak 21">
            <a:extLst>
              <a:ext uri="{FF2B5EF4-FFF2-40B4-BE49-F238E27FC236}">
                <a16:creationId xmlns="" xmlns:a16="http://schemas.microsoft.com/office/drawing/2014/main" id="{0D27A362-142E-476E-9379-F7157218F485}"/>
              </a:ext>
            </a:extLst>
          </p:cNvPr>
          <p:cNvSpPr txBox="1"/>
          <p:nvPr/>
        </p:nvSpPr>
        <p:spPr>
          <a:xfrm>
            <a:off x="388130" y="3626417"/>
            <a:ext cx="538782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panose="020F0502020204030204"/>
                <a:ea typeface="+mn-ea"/>
                <a:cs typeface="+mn-cs"/>
              </a:rPr>
              <a:t>Hierin wordt behandeld: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Calibri" panose="020F0502020204030204"/>
              </a:rPr>
              <a:t>Ethiek in de onderbouw</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Calibri" panose="020F0502020204030204"/>
              </a:rPr>
              <a:t>Zeugen dataset</a:t>
            </a:r>
            <a:endParaRPr kumimoji="0" lang="nl-NL" sz="110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Terug">
            <a:hlinkClick r:id="rId6" action="ppaction://hlinksldjump"/>
            <a:extLst>
              <a:ext uri="{FF2B5EF4-FFF2-40B4-BE49-F238E27FC236}">
                <a16:creationId xmlns="" xmlns:a16="http://schemas.microsoft.com/office/drawing/2014/main" id="{4BA26038-1FF4-420C-AF06-834C1D11221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95144" y="155368"/>
            <a:ext cx="432000" cy="432000"/>
          </a:xfrm>
          <a:prstGeom prst="rect">
            <a:avLst/>
          </a:prstGeom>
        </p:spPr>
      </p:pic>
    </p:spTree>
    <p:extLst>
      <p:ext uri="{BB962C8B-B14F-4D97-AF65-F5344CB8AC3E}">
        <p14:creationId xmlns:p14="http://schemas.microsoft.com/office/powerpoint/2010/main" val="7183073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720754" cy="737377"/>
          </a:xfrm>
        </p:spPr>
        <p:txBody>
          <a:bodyPr>
            <a:normAutofit/>
          </a:bodyPr>
          <a:lstStyle/>
          <a:p>
            <a:r>
              <a:rPr lang="nl-NL" dirty="0">
                <a:solidFill>
                  <a:srgbClr val="1C3B68"/>
                </a:solidFill>
              </a:rPr>
              <a:t>Ethiek in de onderbouw </a:t>
            </a:r>
            <a:r>
              <a:rPr lang="nl-NL" sz="3200" dirty="0">
                <a:solidFill>
                  <a:schemeClr val="accent2"/>
                </a:solidFill>
              </a:rPr>
              <a:t>2VWO – Seks &amp; Drugs</a:t>
            </a:r>
            <a:endParaRPr lang="nl-NL" i="1" dirty="0">
              <a:solidFill>
                <a:srgbClr val="1C3B68"/>
              </a:solidFill>
            </a:endParaRP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3414586" y="1893276"/>
            <a:ext cx="4697781" cy="4698738"/>
          </a:xfrm>
        </p:spPr>
        <p:txBody>
          <a:bodyPr>
            <a:normAutofit/>
          </a:bodyPr>
          <a:lstStyle/>
          <a:p>
            <a:pPr marL="45720" indent="0">
              <a:buNone/>
            </a:pPr>
            <a:r>
              <a:rPr lang="nl-NL" sz="2000" dirty="0">
                <a:solidFill>
                  <a:schemeClr val="accent1">
                    <a:lumMod val="50000"/>
                  </a:schemeClr>
                </a:solidFill>
              </a:rPr>
              <a:t>Leerlingen bereiden een reeks biologische stellingen voor met betrekking op een aantal biologische thema’s. Het is onbekend of ze op de dag van het debat vóór of tegen zijn.</a:t>
            </a:r>
          </a:p>
          <a:p>
            <a:pPr marL="388620" indent="-342900"/>
            <a:endParaRPr lang="nl-NL" sz="2000" dirty="0">
              <a:solidFill>
                <a:schemeClr val="accent1">
                  <a:lumMod val="50000"/>
                </a:schemeClr>
              </a:solidFill>
            </a:endParaRPr>
          </a:p>
          <a:p>
            <a:pPr marL="45720" indent="0">
              <a:buNone/>
            </a:pPr>
            <a:endParaRPr lang="nl-NL" sz="2000" dirty="0"/>
          </a:p>
          <a:p>
            <a:pPr marL="45720" indent="0">
              <a:buNone/>
            </a:pP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248077"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rPr>
              <a:t>Praktijkvoorbeelden</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rPr>
              <a:t>NIBI Conferentie 2018 – Seks, drugs en rock ‘n </a:t>
            </a:r>
            <a:r>
              <a:rPr kumimoji="0" lang="nl-NL" sz="1400" b="0" i="0" u="none" strike="noStrike" kern="1200" cap="none" spc="0" normalizeH="0" baseline="0" noProof="0" dirty="0" err="1">
                <a:ln>
                  <a:noFill/>
                </a:ln>
                <a:solidFill>
                  <a:srgbClr val="4472C4">
                    <a:lumMod val="40000"/>
                    <a:lumOff val="60000"/>
                  </a:srgbClr>
                </a:solidFill>
                <a:effectLst/>
                <a:uLnTx/>
                <a:uFillTx/>
                <a:latin typeface="Calibri" panose="020F0502020204030204"/>
                <a:ea typeface="+mn-ea"/>
                <a:cs typeface="+mn-cs"/>
              </a:rPr>
              <a:t>roll</a:t>
            </a:r>
            <a:endPar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sp>
        <p:nvSpPr>
          <p:cNvPr id="4" name="Rechthoek 3">
            <a:extLst>
              <a:ext uri="{FF2B5EF4-FFF2-40B4-BE49-F238E27FC236}">
                <a16:creationId xmlns="" xmlns:a16="http://schemas.microsoft.com/office/drawing/2014/main" id="{4C04EC28-C055-47F0-8BBD-151DD0B93A67}"/>
              </a:ext>
            </a:extLst>
          </p:cNvPr>
          <p:cNvSpPr/>
          <p:nvPr/>
        </p:nvSpPr>
        <p:spPr>
          <a:xfrm>
            <a:off x="8546122" y="1875692"/>
            <a:ext cx="3079376" cy="2028093"/>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15" name="Tijdelijke aanduiding voor inhoud 2">
            <a:extLst>
              <a:ext uri="{FF2B5EF4-FFF2-40B4-BE49-F238E27FC236}">
                <a16:creationId xmlns="" xmlns:a16="http://schemas.microsoft.com/office/drawing/2014/main" id="{FC2078D8-BEDA-437A-A31B-368D500CFB3A}"/>
              </a:ext>
            </a:extLst>
          </p:cNvPr>
          <p:cNvSpPr txBox="1">
            <a:spLocks/>
          </p:cNvSpPr>
          <p:nvPr/>
        </p:nvSpPr>
        <p:spPr>
          <a:xfrm>
            <a:off x="8546123" y="2235362"/>
            <a:ext cx="3079375" cy="1753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nl-NL" sz="1100" b="1" dirty="0">
                <a:solidFill>
                  <a:schemeClr val="accent1">
                    <a:lumMod val="50000"/>
                  </a:schemeClr>
                </a:solidFill>
              </a:rPr>
              <a:t>Communiceren</a:t>
            </a:r>
          </a:p>
          <a:p>
            <a:pPr marL="217170" indent="-171450">
              <a:buFont typeface="Wingdings" panose="05000000000000000000" pitchFamily="2" charset="2"/>
              <a:buChar char="q"/>
            </a:pPr>
            <a:r>
              <a:rPr lang="nl-NL" sz="1100" dirty="0">
                <a:solidFill>
                  <a:schemeClr val="accent1">
                    <a:lumMod val="50000"/>
                  </a:schemeClr>
                </a:solidFill>
              </a:rPr>
              <a:t>Boodschappen overbrengen en begrijpen</a:t>
            </a:r>
          </a:p>
          <a:p>
            <a:pPr marL="45720" indent="0">
              <a:buNone/>
            </a:pPr>
            <a:r>
              <a:rPr lang="nl-NL" sz="1100" b="1" dirty="0">
                <a:solidFill>
                  <a:schemeClr val="accent1">
                    <a:lumMod val="50000"/>
                  </a:schemeClr>
                </a:solidFill>
              </a:rPr>
              <a:t>Kritisch denken</a:t>
            </a:r>
          </a:p>
          <a:p>
            <a:pPr marL="217170" indent="-171450">
              <a:buFont typeface="Wingdings" panose="05000000000000000000" pitchFamily="2" charset="2"/>
              <a:buChar char="q"/>
            </a:pPr>
            <a:r>
              <a:rPr lang="nl-NL" sz="1100" dirty="0">
                <a:solidFill>
                  <a:schemeClr val="accent1">
                    <a:lumMod val="50000"/>
                  </a:schemeClr>
                </a:solidFill>
              </a:rPr>
              <a:t>Interpreteren</a:t>
            </a:r>
          </a:p>
          <a:p>
            <a:pPr marL="217170" indent="-171450">
              <a:buFont typeface="Wingdings" panose="05000000000000000000" pitchFamily="2" charset="2"/>
              <a:buChar char="q"/>
            </a:pPr>
            <a:r>
              <a:rPr lang="nl-NL" sz="1100" dirty="0">
                <a:solidFill>
                  <a:schemeClr val="accent1">
                    <a:lumMod val="50000"/>
                  </a:schemeClr>
                </a:solidFill>
              </a:rPr>
              <a:t>Analyseren</a:t>
            </a:r>
          </a:p>
          <a:p>
            <a:pPr marL="217170" indent="-171450">
              <a:buFont typeface="Wingdings" panose="05000000000000000000" pitchFamily="2" charset="2"/>
              <a:buChar char="q"/>
            </a:pPr>
            <a:r>
              <a:rPr lang="nl-NL" sz="1100" dirty="0">
                <a:solidFill>
                  <a:schemeClr val="accent1">
                    <a:lumMod val="50000"/>
                  </a:schemeClr>
                </a:solidFill>
              </a:rPr>
              <a:t>Evalueren</a:t>
            </a:r>
          </a:p>
          <a:p>
            <a:pPr marL="217170" indent="-171450">
              <a:buFont typeface="Wingdings" panose="05000000000000000000" pitchFamily="2" charset="2"/>
              <a:buChar char="q"/>
            </a:pPr>
            <a:endParaRPr lang="nl-NL" sz="1100" dirty="0">
              <a:solidFill>
                <a:schemeClr val="accent1">
                  <a:lumMod val="50000"/>
                </a:schemeClr>
              </a:solidFill>
            </a:endParaRPr>
          </a:p>
          <a:p>
            <a:pPr marL="45720" indent="0">
              <a:buNone/>
            </a:pPr>
            <a:endParaRPr lang="nl-NL" sz="1100" dirty="0">
              <a:solidFill>
                <a:schemeClr val="accent1">
                  <a:lumMod val="50000"/>
                </a:schemeClr>
              </a:solidFill>
            </a:endParaRPr>
          </a:p>
          <a:p>
            <a:pPr marL="388620" indent="-342900"/>
            <a:endParaRPr lang="nl-NL" sz="1100" dirty="0">
              <a:solidFill>
                <a:schemeClr val="accent1">
                  <a:lumMod val="50000"/>
                </a:schemeClr>
              </a:solidFill>
            </a:endParaRPr>
          </a:p>
          <a:p>
            <a:pPr marL="388620" indent="-342900"/>
            <a:endParaRPr lang="nl-NL" sz="1100" dirty="0">
              <a:solidFill>
                <a:schemeClr val="accent1">
                  <a:lumMod val="50000"/>
                </a:schemeClr>
              </a:solidFill>
            </a:endParaRPr>
          </a:p>
          <a:p>
            <a:pPr marL="45720" indent="0">
              <a:buFont typeface="Arial" panose="020B0604020202020204" pitchFamily="34" charset="0"/>
              <a:buNone/>
            </a:pPr>
            <a:endParaRPr lang="nl-NL" sz="1100" dirty="0"/>
          </a:p>
          <a:p>
            <a:pPr marL="45720" indent="0">
              <a:buFont typeface="Arial" panose="020B0604020202020204" pitchFamily="34" charset="0"/>
              <a:buNone/>
            </a:pPr>
            <a:endParaRPr lang="nl-NL" sz="1100" dirty="0"/>
          </a:p>
        </p:txBody>
      </p:sp>
      <p:sp>
        <p:nvSpPr>
          <p:cNvPr id="10" name="Tekstvak 9">
            <a:extLst>
              <a:ext uri="{FF2B5EF4-FFF2-40B4-BE49-F238E27FC236}">
                <a16:creationId xmlns="" xmlns:a16="http://schemas.microsoft.com/office/drawing/2014/main" id="{D532DF34-B481-4980-807C-27219D97C112}"/>
              </a:ext>
            </a:extLst>
          </p:cNvPr>
          <p:cNvSpPr txBox="1"/>
          <p:nvPr/>
        </p:nvSpPr>
        <p:spPr>
          <a:xfrm>
            <a:off x="8598876" y="1894601"/>
            <a:ext cx="3026619" cy="369332"/>
          </a:xfrm>
          <a:prstGeom prst="rect">
            <a:avLst/>
          </a:prstGeom>
          <a:noFill/>
        </p:spPr>
        <p:txBody>
          <a:bodyPr wrap="square" rtlCol="0">
            <a:spAutoFit/>
          </a:bodyPr>
          <a:lstStyle/>
          <a:p>
            <a:r>
              <a:rPr lang="nl-NL" dirty="0"/>
              <a:t>21</a:t>
            </a:r>
            <a:r>
              <a:rPr lang="nl-NL" baseline="30000" dirty="0"/>
              <a:t>e</a:t>
            </a:r>
            <a:r>
              <a:rPr lang="nl-NL" dirty="0"/>
              <a:t>-eeuwse vaardigheden</a:t>
            </a:r>
          </a:p>
        </p:txBody>
      </p:sp>
      <p:sp>
        <p:nvSpPr>
          <p:cNvPr id="17" name="Rechthoek 16">
            <a:extLst>
              <a:ext uri="{FF2B5EF4-FFF2-40B4-BE49-F238E27FC236}">
                <a16:creationId xmlns="" xmlns:a16="http://schemas.microsoft.com/office/drawing/2014/main" id="{1B03FBB0-2ADA-44EE-8E3C-757E9E684D2B}"/>
              </a:ext>
            </a:extLst>
          </p:cNvPr>
          <p:cNvSpPr/>
          <p:nvPr/>
        </p:nvSpPr>
        <p:spPr>
          <a:xfrm>
            <a:off x="8546119" y="3988407"/>
            <a:ext cx="3079376" cy="737378"/>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NL"/>
          </a:p>
        </p:txBody>
      </p:sp>
      <p:sp>
        <p:nvSpPr>
          <p:cNvPr id="16" name="Tekstvak 15">
            <a:extLst>
              <a:ext uri="{FF2B5EF4-FFF2-40B4-BE49-F238E27FC236}">
                <a16:creationId xmlns="" xmlns:a16="http://schemas.microsoft.com/office/drawing/2014/main" id="{A5B1F0A2-C69A-424E-B0BB-82FB3674A16C}"/>
              </a:ext>
            </a:extLst>
          </p:cNvPr>
          <p:cNvSpPr txBox="1"/>
          <p:nvPr/>
        </p:nvSpPr>
        <p:spPr>
          <a:xfrm>
            <a:off x="8598876" y="3990328"/>
            <a:ext cx="3079373" cy="369332"/>
          </a:xfrm>
          <a:prstGeom prst="rect">
            <a:avLst/>
          </a:prstGeom>
          <a:noFill/>
        </p:spPr>
        <p:txBody>
          <a:bodyPr wrap="square" rtlCol="0">
            <a:spAutoFit/>
          </a:bodyPr>
          <a:lstStyle/>
          <a:p>
            <a:r>
              <a:rPr lang="nl-NL" dirty="0"/>
              <a:t>Beoordeling</a:t>
            </a:r>
          </a:p>
        </p:txBody>
      </p:sp>
      <p:sp>
        <p:nvSpPr>
          <p:cNvPr id="18" name="Tijdelijke aanduiding voor inhoud 2">
            <a:extLst>
              <a:ext uri="{FF2B5EF4-FFF2-40B4-BE49-F238E27FC236}">
                <a16:creationId xmlns="" xmlns:a16="http://schemas.microsoft.com/office/drawing/2014/main" id="{EAC703BB-F9EB-4A16-B397-FD396325D43D}"/>
              </a:ext>
            </a:extLst>
          </p:cNvPr>
          <p:cNvSpPr txBox="1">
            <a:spLocks/>
          </p:cNvSpPr>
          <p:nvPr/>
        </p:nvSpPr>
        <p:spPr>
          <a:xfrm>
            <a:off x="8546120" y="4329167"/>
            <a:ext cx="3079375" cy="582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None/>
            </a:pPr>
            <a:r>
              <a:rPr lang="nl-NL" sz="1100" dirty="0">
                <a:solidFill>
                  <a:schemeClr val="accent1">
                    <a:lumMod val="50000"/>
                  </a:schemeClr>
                </a:solidFill>
              </a:rPr>
              <a:t>Leerlingen beoordelen zichzelf en elkaar (punten systeem)</a:t>
            </a:r>
          </a:p>
          <a:p>
            <a:pPr marL="45720" indent="0">
              <a:buNone/>
            </a:pPr>
            <a:endParaRPr lang="nl-NL" sz="1100" dirty="0">
              <a:solidFill>
                <a:schemeClr val="accent1">
                  <a:lumMod val="50000"/>
                </a:schemeClr>
              </a:solidFill>
            </a:endParaRPr>
          </a:p>
          <a:p>
            <a:pPr marL="45720" indent="0">
              <a:buNone/>
            </a:pPr>
            <a:endParaRPr lang="nl-NL" sz="1100" dirty="0">
              <a:solidFill>
                <a:schemeClr val="accent1">
                  <a:lumMod val="50000"/>
                </a:schemeClr>
              </a:solidFill>
            </a:endParaRPr>
          </a:p>
          <a:p>
            <a:pPr marL="388620" indent="-342900"/>
            <a:endParaRPr lang="nl-NL" sz="1100" dirty="0">
              <a:solidFill>
                <a:schemeClr val="accent1">
                  <a:lumMod val="50000"/>
                </a:schemeClr>
              </a:solidFill>
            </a:endParaRPr>
          </a:p>
          <a:p>
            <a:pPr marL="388620" indent="-342900"/>
            <a:endParaRPr lang="nl-NL" sz="1100" dirty="0">
              <a:solidFill>
                <a:schemeClr val="accent1">
                  <a:lumMod val="50000"/>
                </a:schemeClr>
              </a:solidFill>
            </a:endParaRPr>
          </a:p>
          <a:p>
            <a:pPr marL="45720" indent="0">
              <a:buFont typeface="Arial" panose="020B0604020202020204" pitchFamily="34" charset="0"/>
              <a:buNone/>
            </a:pPr>
            <a:endParaRPr lang="nl-NL" sz="1100" dirty="0"/>
          </a:p>
          <a:p>
            <a:pPr marL="45720" indent="0">
              <a:buFont typeface="Arial" panose="020B0604020202020204" pitchFamily="34" charset="0"/>
              <a:buNone/>
            </a:pPr>
            <a:endParaRPr lang="nl-NL" sz="1100" dirty="0"/>
          </a:p>
        </p:txBody>
      </p:sp>
      <p:pic>
        <p:nvPicPr>
          <p:cNvPr id="1026" name="Picture 2" descr="Afbeeldingsresultaat voor debat">
            <a:extLst>
              <a:ext uri="{FF2B5EF4-FFF2-40B4-BE49-F238E27FC236}">
                <a16:creationId xmlns="" xmlns:a16="http://schemas.microsoft.com/office/drawing/2014/main" id="{2FEDC6A4-8C6D-4058-8BE4-D1996BA4B20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7138" y="1894601"/>
            <a:ext cx="2404696" cy="1375235"/>
          </a:xfrm>
          <a:prstGeom prst="rect">
            <a:avLst/>
          </a:prstGeom>
          <a:noFill/>
          <a:extLst>
            <a:ext uri="{909E8E84-426E-40DD-AFC4-6F175D3DCCD1}">
              <a14:hiddenFill xmlns:a14="http://schemas.microsoft.com/office/drawing/2010/main">
                <a:solidFill>
                  <a:srgbClr val="FFFFFF"/>
                </a:solidFill>
              </a14:hiddenFill>
            </a:ext>
          </a:extLst>
        </p:spPr>
      </p:pic>
      <p:sp>
        <p:nvSpPr>
          <p:cNvPr id="20" name="Tijdelijke aanduiding voor inhoud 2">
            <a:extLst>
              <a:ext uri="{FF2B5EF4-FFF2-40B4-BE49-F238E27FC236}">
                <a16:creationId xmlns="" xmlns:a16="http://schemas.microsoft.com/office/drawing/2014/main" id="{0F4A16DA-4A2C-48BC-9801-7C688BC9DDB8}"/>
              </a:ext>
            </a:extLst>
          </p:cNvPr>
          <p:cNvSpPr txBox="1">
            <a:spLocks/>
          </p:cNvSpPr>
          <p:nvPr/>
        </p:nvSpPr>
        <p:spPr>
          <a:xfrm>
            <a:off x="822443" y="3429000"/>
            <a:ext cx="7237172" cy="4698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pPr>
            <a:r>
              <a:rPr lang="nl-NL" sz="2000" dirty="0">
                <a:solidFill>
                  <a:schemeClr val="accent1">
                    <a:lumMod val="50000"/>
                  </a:schemeClr>
                </a:solidFill>
              </a:rPr>
              <a:t>Stellingen:</a:t>
            </a:r>
          </a:p>
          <a:p>
            <a:pPr marL="388620" indent="-342900"/>
            <a:r>
              <a:rPr lang="nl-NL" sz="2000" dirty="0">
                <a:solidFill>
                  <a:schemeClr val="accent1">
                    <a:lumMod val="50000"/>
                  </a:schemeClr>
                </a:solidFill>
              </a:rPr>
              <a:t>Onderzoek aan verbetering van IVF is geldverspilling</a:t>
            </a:r>
          </a:p>
          <a:p>
            <a:pPr marL="388620" indent="-342900"/>
            <a:r>
              <a:rPr lang="nl-NL" sz="2000" dirty="0">
                <a:solidFill>
                  <a:schemeClr val="accent1">
                    <a:lumMod val="50000"/>
                  </a:schemeClr>
                </a:solidFill>
              </a:rPr>
              <a:t>Het bewaren van navelstrengbloed voor toekomstige medische toepassingen is oplichterij. </a:t>
            </a:r>
          </a:p>
          <a:p>
            <a:pPr marL="388620" indent="-342900"/>
            <a:r>
              <a:rPr lang="nl-NL" sz="2000" dirty="0">
                <a:solidFill>
                  <a:schemeClr val="accent1">
                    <a:lumMod val="50000"/>
                  </a:schemeClr>
                </a:solidFill>
              </a:rPr>
              <a:t>Roken tijdens een zwangerschap moet strafrechtelijk worden vervolgd.</a:t>
            </a:r>
          </a:p>
          <a:p>
            <a:pPr marL="388620" indent="-342900"/>
            <a:r>
              <a:rPr lang="nl-NL" sz="2000" dirty="0">
                <a:solidFill>
                  <a:schemeClr val="accent1">
                    <a:lumMod val="50000"/>
                  </a:schemeClr>
                </a:solidFill>
              </a:rPr>
              <a:t>Verslaafden moeten gratis drugs verstrekt krijgen door de overheid.</a:t>
            </a:r>
          </a:p>
          <a:p>
            <a:pPr marL="388620" indent="-342900"/>
            <a:endParaRPr lang="nl-NL" sz="2000" dirty="0">
              <a:solidFill>
                <a:schemeClr val="accent1">
                  <a:lumMod val="50000"/>
                </a:schemeClr>
              </a:solidFill>
            </a:endParaRPr>
          </a:p>
          <a:p>
            <a:pPr marL="388620" indent="-342900"/>
            <a:endParaRPr lang="nl-NL" sz="2000" dirty="0">
              <a:solidFill>
                <a:schemeClr val="accent1">
                  <a:lumMod val="50000"/>
                </a:schemeClr>
              </a:solidFill>
            </a:endParaRPr>
          </a:p>
          <a:p>
            <a:pPr marL="388620" indent="-342900"/>
            <a:endParaRPr lang="nl-NL" sz="2000" dirty="0">
              <a:solidFill>
                <a:schemeClr val="accent1">
                  <a:lumMod val="50000"/>
                </a:schemeClr>
              </a:solidFill>
            </a:endParaRPr>
          </a:p>
          <a:p>
            <a:pPr marL="388620" indent="-342900"/>
            <a:endParaRPr lang="nl-NL" sz="2000" dirty="0">
              <a:solidFill>
                <a:schemeClr val="accent1">
                  <a:lumMod val="50000"/>
                </a:schemeClr>
              </a:solidFill>
            </a:endParaRPr>
          </a:p>
          <a:p>
            <a:pPr marL="45720" indent="0">
              <a:buFont typeface="Arial" panose="020B0604020202020204" pitchFamily="34" charset="0"/>
              <a:buNone/>
            </a:pPr>
            <a:endParaRPr lang="nl-NL" sz="2000" dirty="0"/>
          </a:p>
          <a:p>
            <a:pPr marL="45720" indent="0">
              <a:buFont typeface="Arial" panose="020B0604020202020204" pitchFamily="34" charset="0"/>
              <a:buNone/>
            </a:pPr>
            <a:endParaRPr lang="nl-NL" sz="2000" dirty="0"/>
          </a:p>
        </p:txBody>
      </p:sp>
      <p:sp>
        <p:nvSpPr>
          <p:cNvPr id="19" name="Rechthoek 18">
            <a:extLst>
              <a:ext uri="{FF2B5EF4-FFF2-40B4-BE49-F238E27FC236}">
                <a16:creationId xmlns="" xmlns:a16="http://schemas.microsoft.com/office/drawing/2014/main" id="{5EA4F390-47E7-4FDC-8A06-0CEB72652F79}"/>
              </a:ext>
            </a:extLst>
          </p:cNvPr>
          <p:cNvSpPr/>
          <p:nvPr/>
        </p:nvSpPr>
        <p:spPr>
          <a:xfrm>
            <a:off x="8546123" y="4813403"/>
            <a:ext cx="3079376" cy="422321"/>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kstvak 20">
            <a:extLst>
              <a:ext uri="{FF2B5EF4-FFF2-40B4-BE49-F238E27FC236}">
                <a16:creationId xmlns="" xmlns:a16="http://schemas.microsoft.com/office/drawing/2014/main" id="{8C94ED83-9852-4C2B-B509-7297D7A6467D}"/>
              </a:ext>
            </a:extLst>
          </p:cNvPr>
          <p:cNvSpPr txBox="1"/>
          <p:nvPr/>
        </p:nvSpPr>
        <p:spPr>
          <a:xfrm>
            <a:off x="8598880" y="4815325"/>
            <a:ext cx="3079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solidFill>
                  <a:prstClr val="black"/>
                </a:solidFill>
                <a:latin typeface="Calibri" panose="020F0502020204030204"/>
              </a:rPr>
              <a:t>Debat</a:t>
            </a:r>
            <a:endParaRPr kumimoji="0" lang="nl-NL"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2418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a:bodyPr>
          <a:lstStyle/>
          <a:p>
            <a:r>
              <a:rPr lang="nl-NL" dirty="0">
                <a:solidFill>
                  <a:srgbClr val="1C3B68"/>
                </a:solidFill>
              </a:rPr>
              <a:t>Zeugen dataset </a:t>
            </a:r>
            <a:r>
              <a:rPr lang="nl-NL" sz="3200" dirty="0">
                <a:solidFill>
                  <a:schemeClr val="accent2"/>
                </a:solidFill>
              </a:rPr>
              <a:t>1VWO - Voortplanting</a:t>
            </a:r>
            <a:endParaRPr lang="nl-NL" i="1" dirty="0">
              <a:solidFill>
                <a:srgbClr val="1C3B68"/>
              </a:solidFill>
            </a:endParaRP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4331675" y="1893276"/>
            <a:ext cx="3780692" cy="4698738"/>
          </a:xfrm>
        </p:spPr>
        <p:txBody>
          <a:bodyPr>
            <a:normAutofit/>
          </a:bodyPr>
          <a:lstStyle/>
          <a:p>
            <a:pPr marL="45720" indent="0">
              <a:buNone/>
            </a:pPr>
            <a:r>
              <a:rPr lang="nl-NL" sz="2000" dirty="0">
                <a:solidFill>
                  <a:schemeClr val="accent1">
                    <a:lumMod val="50000"/>
                  </a:schemeClr>
                </a:solidFill>
              </a:rPr>
              <a:t>Leerlingen krijgen een probleem voorgeschoteld met daarbij een dataset over zeugen en hun biggen. </a:t>
            </a:r>
            <a:br>
              <a:rPr lang="nl-NL" sz="2000" dirty="0">
                <a:solidFill>
                  <a:schemeClr val="accent1">
                    <a:lumMod val="50000"/>
                  </a:schemeClr>
                </a:solidFill>
              </a:rPr>
            </a:br>
            <a:r>
              <a:rPr lang="nl-NL" sz="2000" dirty="0">
                <a:solidFill>
                  <a:schemeClr val="accent1">
                    <a:lumMod val="50000"/>
                  </a:schemeClr>
                </a:solidFill>
              </a:rPr>
              <a:t>De dataset bestaat uit: </a:t>
            </a:r>
            <a:r>
              <a:rPr lang="nl-NL" sz="2000" dirty="0">
                <a:solidFill>
                  <a:srgbClr val="FF0000"/>
                </a:solidFill>
              </a:rPr>
              <a:t>genotype zeug</a:t>
            </a:r>
            <a:r>
              <a:rPr lang="nl-NL" sz="2000" dirty="0">
                <a:solidFill>
                  <a:schemeClr val="accent1">
                    <a:lumMod val="50000"/>
                  </a:schemeClr>
                </a:solidFill>
              </a:rPr>
              <a:t>, </a:t>
            </a:r>
            <a:r>
              <a:rPr lang="nl-NL" sz="2000" dirty="0">
                <a:solidFill>
                  <a:srgbClr val="FF0000"/>
                </a:solidFill>
              </a:rPr>
              <a:t>worpgrootte </a:t>
            </a:r>
            <a:r>
              <a:rPr lang="nl-NL" sz="2000" dirty="0">
                <a:solidFill>
                  <a:schemeClr val="accent1">
                    <a:lumMod val="50000"/>
                  </a:schemeClr>
                </a:solidFill>
              </a:rPr>
              <a:t>en </a:t>
            </a:r>
            <a:r>
              <a:rPr lang="nl-NL" sz="2000" dirty="0">
                <a:solidFill>
                  <a:srgbClr val="FF0000"/>
                </a:solidFill>
              </a:rPr>
              <a:t>placenta oppervlakte (cm2)</a:t>
            </a:r>
            <a:r>
              <a:rPr lang="nl-NL" sz="2000" dirty="0">
                <a:solidFill>
                  <a:schemeClr val="accent1">
                    <a:lumMod val="50000"/>
                  </a:schemeClr>
                </a:solidFill>
              </a:rPr>
              <a:t>. </a:t>
            </a:r>
            <a:br>
              <a:rPr lang="nl-NL" sz="2000" dirty="0">
                <a:solidFill>
                  <a:schemeClr val="accent1">
                    <a:lumMod val="50000"/>
                  </a:schemeClr>
                </a:solidFill>
              </a:rPr>
            </a:br>
            <a:endParaRPr lang="nl-NL" sz="2000" dirty="0">
              <a:solidFill>
                <a:schemeClr val="accent1">
                  <a:lumMod val="50000"/>
                </a:schemeClr>
              </a:solidFill>
            </a:endParaRPr>
          </a:p>
          <a:p>
            <a:pPr marL="388620" indent="-342900"/>
            <a:endParaRPr lang="nl-NL" sz="2000" dirty="0">
              <a:solidFill>
                <a:schemeClr val="accent1">
                  <a:lumMod val="50000"/>
                </a:schemeClr>
              </a:solidFill>
            </a:endParaRPr>
          </a:p>
          <a:p>
            <a:pPr marL="45720" indent="0">
              <a:buNone/>
            </a:pPr>
            <a:endParaRPr lang="nl-NL" sz="2000" dirty="0"/>
          </a:p>
          <a:p>
            <a:pPr marL="45720" indent="0">
              <a:buNone/>
            </a:pP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248077"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rPr>
              <a:t>Praktijkvoorbeelden</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rPr>
              <a:t>NIBI Conferentie 2018 – Seks, drugs en rock ‘n </a:t>
            </a:r>
            <a:r>
              <a:rPr kumimoji="0" lang="nl-NL" sz="1400" b="0" i="0" u="none" strike="noStrike" kern="1200" cap="none" spc="0" normalizeH="0" baseline="0" noProof="0" dirty="0" err="1">
                <a:ln>
                  <a:noFill/>
                </a:ln>
                <a:solidFill>
                  <a:srgbClr val="4472C4">
                    <a:lumMod val="40000"/>
                    <a:lumOff val="60000"/>
                  </a:srgbClr>
                </a:solidFill>
                <a:effectLst/>
                <a:uLnTx/>
                <a:uFillTx/>
                <a:latin typeface="Calibri" panose="020F0502020204030204"/>
                <a:ea typeface="+mn-ea"/>
                <a:cs typeface="+mn-cs"/>
              </a:rPr>
              <a:t>roll</a:t>
            </a:r>
            <a:endPar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sp>
        <p:nvSpPr>
          <p:cNvPr id="4" name="Rechthoek 3">
            <a:extLst>
              <a:ext uri="{FF2B5EF4-FFF2-40B4-BE49-F238E27FC236}">
                <a16:creationId xmlns="" xmlns:a16="http://schemas.microsoft.com/office/drawing/2014/main" id="{4C04EC28-C055-47F0-8BBD-151DD0B93A67}"/>
              </a:ext>
            </a:extLst>
          </p:cNvPr>
          <p:cNvSpPr/>
          <p:nvPr/>
        </p:nvSpPr>
        <p:spPr>
          <a:xfrm>
            <a:off x="8546122" y="1875692"/>
            <a:ext cx="3079376" cy="2901406"/>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ijdelijke aanduiding voor inhoud 2">
            <a:extLst>
              <a:ext uri="{FF2B5EF4-FFF2-40B4-BE49-F238E27FC236}">
                <a16:creationId xmlns="" xmlns:a16="http://schemas.microsoft.com/office/drawing/2014/main" id="{FC2078D8-BEDA-437A-A31B-368D500CFB3A}"/>
              </a:ext>
            </a:extLst>
          </p:cNvPr>
          <p:cNvSpPr txBox="1">
            <a:spLocks/>
          </p:cNvSpPr>
          <p:nvPr/>
        </p:nvSpPr>
        <p:spPr>
          <a:xfrm>
            <a:off x="8546123" y="2235361"/>
            <a:ext cx="3079375" cy="25417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1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Computational</a:t>
            </a:r>
            <a:r>
              <a:rPr kumimoji="0" lang="nl-NL"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thinking</a:t>
            </a:r>
          </a:p>
          <a:p>
            <a:pPr marL="21717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Gegevens analyseren</a:t>
            </a:r>
          </a:p>
          <a:p>
            <a:pPr marL="21717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Gegeven visualiseren</a:t>
            </a:r>
          </a:p>
          <a:p>
            <a:pPr marL="45720" lvl="0" indent="0">
              <a:buNone/>
              <a:defRPr/>
            </a:pPr>
            <a:r>
              <a:rPr lang="nl-NL" sz="1100" b="1" dirty="0">
                <a:solidFill>
                  <a:srgbClr val="4472C4">
                    <a:lumMod val="50000"/>
                  </a:srgbClr>
                </a:solidFill>
              </a:rPr>
              <a:t>Creatief denken</a:t>
            </a:r>
          </a:p>
          <a:p>
            <a:pPr marL="217170" lvl="0" indent="-171450">
              <a:buFont typeface="Wingdings" panose="05000000000000000000" pitchFamily="2" charset="2"/>
              <a:buChar char="q"/>
              <a:defRPr/>
            </a:pPr>
            <a:r>
              <a:rPr lang="nl-NL" sz="1100" dirty="0">
                <a:solidFill>
                  <a:srgbClr val="4472C4">
                    <a:lumMod val="50000"/>
                  </a:srgbClr>
                </a:solidFill>
              </a:rPr>
              <a:t>Onderzoeken</a:t>
            </a: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Probleemoplossend denken en handelen</a:t>
            </a:r>
          </a:p>
          <a:p>
            <a:pPr marL="21717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Analyseren van het </a:t>
            </a:r>
            <a:r>
              <a:rPr kumimoji="0" lang="nl-NL" sz="1100" b="0" i="0" u="none" strike="noStrike" kern="1200" cap="none" spc="0" normalizeH="0" baseline="0" noProof="0" dirty="0" smtClean="0">
                <a:ln>
                  <a:noFill/>
                </a:ln>
                <a:solidFill>
                  <a:srgbClr val="4472C4">
                    <a:lumMod val="50000"/>
                  </a:srgbClr>
                </a:solidFill>
                <a:effectLst/>
                <a:uLnTx/>
                <a:uFillTx/>
                <a:latin typeface="Calibri" panose="020F0502020204030204"/>
                <a:ea typeface="+mn-ea"/>
                <a:cs typeface="+mn-cs"/>
              </a:rPr>
              <a:t>probleem</a:t>
            </a:r>
          </a:p>
          <a:p>
            <a:pPr marL="45720" lvl="0" indent="0">
              <a:buNone/>
              <a:defRPr/>
            </a:pPr>
            <a:r>
              <a:rPr lang="nl-NL" sz="1100" b="1" dirty="0" smtClean="0">
                <a:solidFill>
                  <a:srgbClr val="4472C4">
                    <a:lumMod val="50000"/>
                  </a:srgbClr>
                </a:solidFill>
              </a:rPr>
              <a:t>ICT-basisvaardigheden</a:t>
            </a:r>
            <a:endParaRPr lang="nl-NL" sz="1100" b="1" dirty="0">
              <a:solidFill>
                <a:srgbClr val="4472C4">
                  <a:lumMod val="50000"/>
                </a:srgbClr>
              </a:solidFill>
            </a:endParaRPr>
          </a:p>
          <a:p>
            <a:pPr marL="217170" lvl="0" indent="-171450">
              <a:buFont typeface="Wingdings" panose="05000000000000000000" pitchFamily="2" charset="2"/>
              <a:buChar char="q"/>
              <a:defRPr/>
            </a:pPr>
            <a:r>
              <a:rPr lang="nl-NL" sz="1100" dirty="0" smtClean="0">
                <a:solidFill>
                  <a:srgbClr val="4472C4">
                    <a:lumMod val="50000"/>
                  </a:srgbClr>
                </a:solidFill>
              </a:rPr>
              <a:t>Verwerken van informatie</a:t>
            </a:r>
            <a:endParaRPr lang="nl-NL" sz="1100" dirty="0">
              <a:solidFill>
                <a:srgbClr val="4472C4">
                  <a:lumMod val="50000"/>
                </a:srgbClr>
              </a:solidFill>
            </a:endParaRPr>
          </a:p>
          <a:p>
            <a:pPr marL="21717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21717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kstvak 9">
            <a:extLst>
              <a:ext uri="{FF2B5EF4-FFF2-40B4-BE49-F238E27FC236}">
                <a16:creationId xmlns="" xmlns:a16="http://schemas.microsoft.com/office/drawing/2014/main" id="{D532DF34-B481-4980-807C-27219D97C112}"/>
              </a:ext>
            </a:extLst>
          </p:cNvPr>
          <p:cNvSpPr txBox="1"/>
          <p:nvPr/>
        </p:nvSpPr>
        <p:spPr>
          <a:xfrm>
            <a:off x="8598876" y="1894601"/>
            <a:ext cx="3026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21</a:t>
            </a:r>
            <a:r>
              <a:rPr kumimoji="0" lang="nl-NL" sz="1800" b="0" i="0" u="none" strike="noStrike" kern="1200" cap="none" spc="0" normalizeH="0" baseline="30000" noProof="0" dirty="0">
                <a:ln>
                  <a:noFill/>
                </a:ln>
                <a:solidFill>
                  <a:prstClr val="black"/>
                </a:solidFill>
                <a:effectLst/>
                <a:uLnTx/>
                <a:uFillTx/>
                <a:latin typeface="Calibri" panose="020F0502020204030204"/>
                <a:ea typeface="+mn-ea"/>
                <a:cs typeface="+mn-cs"/>
              </a:rPr>
              <a:t>e</a:t>
            </a: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-eeuwse vaardigheden</a:t>
            </a:r>
          </a:p>
        </p:txBody>
      </p:sp>
      <p:sp>
        <p:nvSpPr>
          <p:cNvPr id="17" name="Rechthoek 16">
            <a:extLst>
              <a:ext uri="{FF2B5EF4-FFF2-40B4-BE49-F238E27FC236}">
                <a16:creationId xmlns="" xmlns:a16="http://schemas.microsoft.com/office/drawing/2014/main" id="{1B03FBB0-2ADA-44EE-8E3C-757E9E684D2B}"/>
              </a:ext>
            </a:extLst>
          </p:cNvPr>
          <p:cNvSpPr/>
          <p:nvPr/>
        </p:nvSpPr>
        <p:spPr>
          <a:xfrm>
            <a:off x="8546123" y="4894869"/>
            <a:ext cx="3079376" cy="1057052"/>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Tekstvak 15">
            <a:extLst>
              <a:ext uri="{FF2B5EF4-FFF2-40B4-BE49-F238E27FC236}">
                <a16:creationId xmlns="" xmlns:a16="http://schemas.microsoft.com/office/drawing/2014/main" id="{A5B1F0A2-C69A-424E-B0BB-82FB3674A16C}"/>
              </a:ext>
            </a:extLst>
          </p:cNvPr>
          <p:cNvSpPr txBox="1"/>
          <p:nvPr/>
        </p:nvSpPr>
        <p:spPr>
          <a:xfrm>
            <a:off x="8598880" y="4896791"/>
            <a:ext cx="3079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Beoordeling</a:t>
            </a:r>
          </a:p>
        </p:txBody>
      </p:sp>
      <p:sp>
        <p:nvSpPr>
          <p:cNvPr id="18" name="Tijdelijke aanduiding voor inhoud 2">
            <a:extLst>
              <a:ext uri="{FF2B5EF4-FFF2-40B4-BE49-F238E27FC236}">
                <a16:creationId xmlns="" xmlns:a16="http://schemas.microsoft.com/office/drawing/2014/main" id="{EAC703BB-F9EB-4A16-B397-FD396325D43D}"/>
              </a:ext>
            </a:extLst>
          </p:cNvPr>
          <p:cNvSpPr txBox="1">
            <a:spLocks/>
          </p:cNvSpPr>
          <p:nvPr/>
        </p:nvSpPr>
        <p:spPr>
          <a:xfrm>
            <a:off x="8546124" y="5235630"/>
            <a:ext cx="3079375" cy="582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100" dirty="0">
                <a:solidFill>
                  <a:srgbClr val="4472C4">
                    <a:lumMod val="50000"/>
                  </a:srgbClr>
                </a:solidFill>
                <a:latin typeface="Calibri" panose="020F0502020204030204"/>
              </a:rPr>
              <a:t>Uitwerking van de vragen</a:t>
            </a: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sz="1100" dirty="0">
                <a:solidFill>
                  <a:srgbClr val="4472C4">
                    <a:lumMod val="50000"/>
                  </a:srgbClr>
                </a:solidFill>
                <a:latin typeface="Calibri" panose="020F0502020204030204"/>
              </a:rPr>
              <a:t>Observatie door docent</a:t>
            </a: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ijdelijke aanduiding voor inhoud 2">
            <a:extLst>
              <a:ext uri="{FF2B5EF4-FFF2-40B4-BE49-F238E27FC236}">
                <a16:creationId xmlns="" xmlns:a16="http://schemas.microsoft.com/office/drawing/2014/main" id="{0F4A16DA-4A2C-48BC-9801-7C688BC9DDB8}"/>
              </a:ext>
            </a:extLst>
          </p:cNvPr>
          <p:cNvSpPr txBox="1">
            <a:spLocks/>
          </p:cNvSpPr>
          <p:nvPr/>
        </p:nvSpPr>
        <p:spPr>
          <a:xfrm>
            <a:off x="889130" y="4102415"/>
            <a:ext cx="4817407" cy="4698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Vragen:</a:t>
            </a: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sz="2000" dirty="0">
                <a:solidFill>
                  <a:srgbClr val="4472C4">
                    <a:lumMod val="50000"/>
                  </a:srgbClr>
                </a:solidFill>
                <a:latin typeface="Calibri" panose="020F0502020204030204"/>
              </a:rPr>
              <a:t>Analyseer de dataset in een groepje, noteer verbanden en geef dit weer in grafieken </a:t>
            </a:r>
            <a:r>
              <a:rPr lang="nl-NL" sz="2000" i="1" dirty="0">
                <a:solidFill>
                  <a:srgbClr val="4472C4">
                    <a:lumMod val="50000"/>
                  </a:srgbClr>
                </a:solidFill>
                <a:latin typeface="Calibri" panose="020F0502020204030204"/>
              </a:rPr>
              <a:t>(APA)</a:t>
            </a:r>
            <a:endParaRPr kumimoji="0" lang="nl-NL" sz="2000" b="0"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Wat kun je, op basis van de grafieken, concluderen?</a:t>
            </a: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None/>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9" name="Tabel 8">
            <a:extLst>
              <a:ext uri="{FF2B5EF4-FFF2-40B4-BE49-F238E27FC236}">
                <a16:creationId xmlns="" xmlns:a16="http://schemas.microsoft.com/office/drawing/2014/main" id="{236D3A58-50BD-4C6F-835E-D1704FBE7732}"/>
              </a:ext>
            </a:extLst>
          </p:cNvPr>
          <p:cNvGraphicFramePr>
            <a:graphicFrameLocks noGrp="1"/>
          </p:cNvGraphicFramePr>
          <p:nvPr>
            <p:extLst>
              <p:ext uri="{D42A27DB-BD31-4B8C-83A1-F6EECF244321}">
                <p14:modId xmlns:p14="http://schemas.microsoft.com/office/powerpoint/2010/main" val="3701318725"/>
              </p:ext>
            </p:extLst>
          </p:nvPr>
        </p:nvGraphicFramePr>
        <p:xfrm>
          <a:off x="957138" y="2034182"/>
          <a:ext cx="3321784" cy="1524000"/>
        </p:xfrm>
        <a:graphic>
          <a:graphicData uri="http://schemas.openxmlformats.org/drawingml/2006/table">
            <a:tbl>
              <a:tblPr>
                <a:tableStyleId>{5C22544A-7EE6-4342-B048-85BDC9FD1C3A}</a:tableStyleId>
              </a:tblPr>
              <a:tblGrid>
                <a:gridCol w="934617">
                  <a:extLst>
                    <a:ext uri="{9D8B030D-6E8A-4147-A177-3AD203B41FA5}">
                      <a16:colId xmlns="" xmlns:a16="http://schemas.microsoft.com/office/drawing/2014/main" val="1975316969"/>
                    </a:ext>
                  </a:extLst>
                </a:gridCol>
                <a:gridCol w="1016396">
                  <a:extLst>
                    <a:ext uri="{9D8B030D-6E8A-4147-A177-3AD203B41FA5}">
                      <a16:colId xmlns="" xmlns:a16="http://schemas.microsoft.com/office/drawing/2014/main" val="3388688142"/>
                    </a:ext>
                  </a:extLst>
                </a:gridCol>
                <a:gridCol w="1370771">
                  <a:extLst>
                    <a:ext uri="{9D8B030D-6E8A-4147-A177-3AD203B41FA5}">
                      <a16:colId xmlns="" xmlns:a16="http://schemas.microsoft.com/office/drawing/2014/main" val="3077326906"/>
                    </a:ext>
                  </a:extLst>
                </a:gridCol>
              </a:tblGrid>
              <a:tr h="190500">
                <a:tc>
                  <a:txBody>
                    <a:bodyPr/>
                    <a:lstStyle/>
                    <a:p>
                      <a:pPr algn="l" fontAlgn="b"/>
                      <a:r>
                        <a:rPr lang="nl-NL" sz="1100" u="none" strike="noStrike">
                          <a:effectLst/>
                        </a:rPr>
                        <a:t>Genotype Zeug</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Worpgrootte</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nl-NL" sz="1100" u="none" strike="noStrike">
                          <a:effectLst/>
                        </a:rPr>
                        <a:t>Placenta Opp cm2</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396171"/>
                  </a:ext>
                </a:extLst>
              </a:tr>
              <a:tr h="190500">
                <a:tc>
                  <a:txBody>
                    <a:bodyPr/>
                    <a:lstStyle/>
                    <a:p>
                      <a:pPr algn="l" fontAlgn="b"/>
                      <a:r>
                        <a:rPr lang="nl-NL" sz="1100" u="none" strike="noStrike" dirty="0">
                          <a:effectLst/>
                        </a:rPr>
                        <a:t>AA</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3</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51</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49427808"/>
                  </a:ext>
                </a:extLst>
              </a:tr>
              <a:tr h="190500">
                <a:tc>
                  <a:txBody>
                    <a:bodyPr/>
                    <a:lstStyle/>
                    <a:p>
                      <a:pPr algn="l" fontAlgn="b"/>
                      <a:r>
                        <a:rPr lang="nl-NL" sz="1100" u="none" strike="noStrike">
                          <a:effectLst/>
                        </a:rPr>
                        <a:t>AB</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4</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650030762"/>
                  </a:ext>
                </a:extLst>
              </a:tr>
              <a:tr h="190500">
                <a:tc>
                  <a:txBody>
                    <a:bodyPr/>
                    <a:lstStyle/>
                    <a:p>
                      <a:pPr algn="l" fontAlgn="b"/>
                      <a:r>
                        <a:rPr lang="nl-NL" sz="1100" u="none" strike="noStrike">
                          <a:effectLst/>
                        </a:rPr>
                        <a:t>AB</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5</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51</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511919291"/>
                  </a:ext>
                </a:extLst>
              </a:tr>
              <a:tr h="190500">
                <a:tc>
                  <a:txBody>
                    <a:bodyPr/>
                    <a:lstStyle/>
                    <a:p>
                      <a:pPr algn="l" fontAlgn="b"/>
                      <a:r>
                        <a:rPr lang="nl-NL" sz="1100" u="none" strike="noStrike" dirty="0">
                          <a:effectLst/>
                        </a:rPr>
                        <a:t>BB</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1</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50</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281016942"/>
                  </a:ext>
                </a:extLst>
              </a:tr>
              <a:tr h="190500">
                <a:tc>
                  <a:txBody>
                    <a:bodyPr/>
                    <a:lstStyle/>
                    <a:p>
                      <a:pPr algn="l" fontAlgn="b"/>
                      <a:r>
                        <a:rPr lang="nl-NL" sz="1100" u="none" strike="noStrike" dirty="0">
                          <a:effectLst/>
                        </a:rPr>
                        <a:t>AA</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4</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51</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034951192"/>
                  </a:ext>
                </a:extLst>
              </a:tr>
              <a:tr h="190500">
                <a:tc>
                  <a:txBody>
                    <a:bodyPr/>
                    <a:lstStyle/>
                    <a:p>
                      <a:pPr algn="l" fontAlgn="b"/>
                      <a:r>
                        <a:rPr lang="nl-NL" sz="1100" u="none" strike="noStrike" dirty="0">
                          <a:effectLst/>
                        </a:rPr>
                        <a:t>AB</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5</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a:effectLst/>
                        </a:rPr>
                        <a:t>55</a:t>
                      </a:r>
                      <a:endParaRPr lang="nl-NL"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589163821"/>
                  </a:ext>
                </a:extLst>
              </a:tr>
              <a:tr h="190500">
                <a:tc>
                  <a:txBody>
                    <a:bodyPr/>
                    <a:lstStyle/>
                    <a:p>
                      <a:pPr algn="l" fontAlgn="b"/>
                      <a:r>
                        <a:rPr lang="nl-NL" sz="1100" u="none" strike="noStrike">
                          <a:effectLst/>
                        </a:rPr>
                        <a:t>AA</a:t>
                      </a:r>
                      <a:endParaRPr lang="nl-NL"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3</a:t>
                      </a:r>
                      <a:endParaRPr lang="nl-N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nl-NL" sz="1100" u="none" strike="noStrike" dirty="0">
                          <a:effectLst/>
                        </a:rPr>
                        <a:t>50</a:t>
                      </a:r>
                      <a:endParaRPr lang="nl-NL"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02010545"/>
                  </a:ext>
                </a:extLst>
              </a:tr>
            </a:tbl>
          </a:graphicData>
        </a:graphic>
      </p:graphicFrame>
      <p:sp>
        <p:nvSpPr>
          <p:cNvPr id="19" name="Tekstvak 10">
            <a:extLst>
              <a:ext uri="{FF2B5EF4-FFF2-40B4-BE49-F238E27FC236}">
                <a16:creationId xmlns="" xmlns:a16="http://schemas.microsoft.com/office/drawing/2014/main" id="{D17A80CC-41A4-442B-ADA8-E83C46071624}"/>
              </a:ext>
            </a:extLst>
          </p:cNvPr>
          <p:cNvSpPr txBox="1"/>
          <p:nvPr/>
        </p:nvSpPr>
        <p:spPr>
          <a:xfrm>
            <a:off x="957138" y="1849890"/>
            <a:ext cx="2688741"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000" b="1" i="0" u="none" strike="noStrike" kern="1200" cap="small" spc="3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Tabel 1: Resultaten zeugen onderzoek </a:t>
            </a:r>
            <a:r>
              <a:rPr kumimoji="0" lang="nl-NL" sz="1000" b="1" i="0" u="none" strike="noStrike" kern="1200" cap="small" spc="30" normalizeH="0" baseline="0" noProof="0" dirty="0" err="1">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almere</a:t>
            </a:r>
            <a:endParaRPr kumimoji="0" lang="nl-NL" sz="1000" b="1" i="0" u="none" strike="noStrike" kern="1200" cap="small" spc="3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endParaRPr>
          </a:p>
        </p:txBody>
      </p:sp>
      <p:pic>
        <p:nvPicPr>
          <p:cNvPr id="2050" name="Picture 2" descr="Afbeeldingsresultaat voor biggen">
            <a:extLst>
              <a:ext uri="{FF2B5EF4-FFF2-40B4-BE49-F238E27FC236}">
                <a16:creationId xmlns="" xmlns:a16="http://schemas.microsoft.com/office/drawing/2014/main" id="{0D0F7A15-EFFA-43C2-A912-CBC7D0DEA42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5322" y="4437362"/>
            <a:ext cx="2279808" cy="1699492"/>
          </a:xfrm>
          <a:prstGeom prst="rect">
            <a:avLst/>
          </a:prstGeom>
          <a:noFill/>
          <a:extLst>
            <a:ext uri="{909E8E84-426E-40DD-AFC4-6F175D3DCCD1}">
              <a14:hiddenFill xmlns:a14="http://schemas.microsoft.com/office/drawing/2010/main">
                <a:solidFill>
                  <a:srgbClr val="FFFFFF"/>
                </a:solidFill>
              </a14:hiddenFill>
            </a:ext>
          </a:extLst>
        </p:spPr>
      </p:pic>
      <p:sp>
        <p:nvSpPr>
          <p:cNvPr id="21" name="Rechthoek 20">
            <a:extLst>
              <a:ext uri="{FF2B5EF4-FFF2-40B4-BE49-F238E27FC236}">
                <a16:creationId xmlns="" xmlns:a16="http://schemas.microsoft.com/office/drawing/2014/main" id="{5EA4F390-47E7-4FDC-8A06-0CEB72652F79}"/>
              </a:ext>
            </a:extLst>
          </p:cNvPr>
          <p:cNvSpPr/>
          <p:nvPr/>
        </p:nvSpPr>
        <p:spPr>
          <a:xfrm>
            <a:off x="8546123" y="6080530"/>
            <a:ext cx="3079376" cy="422321"/>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Tekstvak 21">
            <a:extLst>
              <a:ext uri="{FF2B5EF4-FFF2-40B4-BE49-F238E27FC236}">
                <a16:creationId xmlns="" xmlns:a16="http://schemas.microsoft.com/office/drawing/2014/main" id="{8C94ED83-9852-4C2B-B509-7297D7A6467D}"/>
              </a:ext>
            </a:extLst>
          </p:cNvPr>
          <p:cNvSpPr txBox="1"/>
          <p:nvPr/>
        </p:nvSpPr>
        <p:spPr>
          <a:xfrm>
            <a:off x="8598880" y="6082452"/>
            <a:ext cx="3079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noProof="0" dirty="0" smtClean="0">
                <a:solidFill>
                  <a:prstClr val="black"/>
                </a:solidFill>
                <a:latin typeface="Calibri" panose="020F0502020204030204"/>
              </a:rPr>
              <a:t>Probleemgestuurd leren</a:t>
            </a:r>
            <a:endParaRPr kumimoji="0" lang="nl-NL"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2" descr="De bronafbeelding bekijk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6815" y="5555467"/>
            <a:ext cx="1218370" cy="81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08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kipremed.com/image_science_archive_68/040406_68/299000_400px-Phenylthiocarbamide_structure.svg_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7" y="2698604"/>
            <a:ext cx="1534838" cy="115112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a:bodyPr>
          <a:lstStyle/>
          <a:p>
            <a:r>
              <a:rPr lang="nl-NL" dirty="0" smtClean="0">
                <a:solidFill>
                  <a:srgbClr val="1C3B68"/>
                </a:solidFill>
              </a:rPr>
              <a:t>Algoritme van PTC </a:t>
            </a:r>
            <a:r>
              <a:rPr lang="nl-NL" sz="3200" dirty="0" smtClean="0">
                <a:solidFill>
                  <a:schemeClr val="accent2"/>
                </a:solidFill>
              </a:rPr>
              <a:t>2HAVO </a:t>
            </a:r>
            <a:r>
              <a:rPr lang="nl-NL" sz="3200" dirty="0">
                <a:solidFill>
                  <a:schemeClr val="accent2"/>
                </a:solidFill>
              </a:rPr>
              <a:t>- </a:t>
            </a:r>
            <a:r>
              <a:rPr lang="nl-NL" sz="3200" dirty="0" smtClean="0">
                <a:solidFill>
                  <a:schemeClr val="accent2"/>
                </a:solidFill>
              </a:rPr>
              <a:t>Erfelijkheid</a:t>
            </a:r>
            <a:endParaRPr lang="nl-NL" i="1" dirty="0">
              <a:solidFill>
                <a:srgbClr val="1C3B68"/>
              </a:solidFill>
            </a:endParaRP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4331675" y="1893276"/>
            <a:ext cx="3780692" cy="4698738"/>
          </a:xfrm>
        </p:spPr>
        <p:txBody>
          <a:bodyPr>
            <a:normAutofit/>
          </a:bodyPr>
          <a:lstStyle/>
          <a:p>
            <a:pPr marL="45720" indent="0">
              <a:buNone/>
            </a:pPr>
            <a:r>
              <a:rPr lang="nl-NL" sz="2000" dirty="0" err="1"/>
              <a:t>Phenylthiocarbamide</a:t>
            </a:r>
            <a:r>
              <a:rPr lang="nl-NL" sz="2000" dirty="0"/>
              <a:t> (PTC) is een bittere chemisch stof vergelijkbaar met een stof wat voorkomt in broccoli. De mogelijkheid om PTC te proeven wordt veroorzaakt door een dominant allel.</a:t>
            </a:r>
          </a:p>
          <a:p>
            <a:pPr marL="45720" indent="0">
              <a:buNone/>
            </a:pPr>
            <a:r>
              <a:rPr lang="nl-NL" sz="2000" dirty="0">
                <a:solidFill>
                  <a:schemeClr val="accent1">
                    <a:lumMod val="50000"/>
                  </a:schemeClr>
                </a:solidFill>
              </a:rPr>
              <a:t/>
            </a:r>
            <a:br>
              <a:rPr lang="nl-NL" sz="2000" dirty="0">
                <a:solidFill>
                  <a:schemeClr val="accent1">
                    <a:lumMod val="50000"/>
                  </a:schemeClr>
                </a:solidFill>
              </a:rPr>
            </a:br>
            <a:endParaRPr lang="nl-NL" sz="2000" dirty="0">
              <a:solidFill>
                <a:schemeClr val="accent1">
                  <a:lumMod val="50000"/>
                </a:schemeClr>
              </a:solidFill>
            </a:endParaRPr>
          </a:p>
          <a:p>
            <a:pPr marL="388620" indent="-342900"/>
            <a:endParaRPr lang="nl-NL" sz="2000" dirty="0">
              <a:solidFill>
                <a:schemeClr val="accent1">
                  <a:lumMod val="50000"/>
                </a:schemeClr>
              </a:solidFill>
            </a:endParaRPr>
          </a:p>
          <a:p>
            <a:pPr marL="45720" indent="0">
              <a:buNone/>
            </a:pPr>
            <a:endParaRPr lang="nl-NL" sz="2000" dirty="0"/>
          </a:p>
          <a:p>
            <a:pPr marL="45720" indent="0">
              <a:buNone/>
            </a:pP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nl-NL">
              <a:solidFill>
                <a:prstClr val="white"/>
              </a:solidFill>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248077"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nl-NL" sz="3200" dirty="0">
                <a:solidFill>
                  <a:prstClr val="white"/>
                </a:solidFill>
              </a:rPr>
              <a:t>Praktijkvoorbeelden</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defRPr/>
            </a:pPr>
            <a:r>
              <a:rPr lang="nl-NL" sz="1400" dirty="0">
                <a:solidFill>
                  <a:srgbClr val="4472C4">
                    <a:lumMod val="40000"/>
                    <a:lumOff val="60000"/>
                  </a:srgbClr>
                </a:solidFill>
              </a:rPr>
              <a:t>NIBI Conferentie 2018 – Seks, drugs en rock ‘n </a:t>
            </a:r>
            <a:r>
              <a:rPr lang="nl-NL" sz="1400" dirty="0" err="1">
                <a:solidFill>
                  <a:srgbClr val="4472C4">
                    <a:lumMod val="40000"/>
                    <a:lumOff val="60000"/>
                  </a:srgbClr>
                </a:solidFill>
              </a:rPr>
              <a:t>roll</a:t>
            </a:r>
            <a:endParaRPr lang="nl-NL" sz="1400" dirty="0">
              <a:solidFill>
                <a:srgbClr val="4472C4">
                  <a:lumMod val="40000"/>
                  <a:lumOff val="60000"/>
                </a:srgb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2738" y="-29306"/>
            <a:ext cx="914400" cy="914400"/>
          </a:xfrm>
          <a:prstGeom prst="rect">
            <a:avLst/>
          </a:prstGeom>
        </p:spPr>
      </p:pic>
      <p:pic>
        <p:nvPicPr>
          <p:cNvPr id="13" name="Afbeelding 12" descr="Terug">
            <a:hlinkClick r:id="rId5"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625498" y="167091"/>
            <a:ext cx="432000" cy="432000"/>
          </a:xfrm>
          <a:prstGeom prst="rect">
            <a:avLst/>
          </a:prstGeom>
        </p:spPr>
      </p:pic>
      <p:sp>
        <p:nvSpPr>
          <p:cNvPr id="4" name="Rechthoek 3">
            <a:extLst>
              <a:ext uri="{FF2B5EF4-FFF2-40B4-BE49-F238E27FC236}">
                <a16:creationId xmlns="" xmlns:a16="http://schemas.microsoft.com/office/drawing/2014/main" id="{4C04EC28-C055-47F0-8BBD-151DD0B93A67}"/>
              </a:ext>
            </a:extLst>
          </p:cNvPr>
          <p:cNvSpPr/>
          <p:nvPr/>
        </p:nvSpPr>
        <p:spPr>
          <a:xfrm>
            <a:off x="8546122" y="1875692"/>
            <a:ext cx="3079376" cy="1055515"/>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nl-NL">
              <a:solidFill>
                <a:prstClr val="black"/>
              </a:solidFill>
            </a:endParaRPr>
          </a:p>
        </p:txBody>
      </p:sp>
      <p:sp>
        <p:nvSpPr>
          <p:cNvPr id="15" name="Tijdelijke aanduiding voor inhoud 2">
            <a:extLst>
              <a:ext uri="{FF2B5EF4-FFF2-40B4-BE49-F238E27FC236}">
                <a16:creationId xmlns="" xmlns:a16="http://schemas.microsoft.com/office/drawing/2014/main" id="{FC2078D8-BEDA-437A-A31B-368D500CFB3A}"/>
              </a:ext>
            </a:extLst>
          </p:cNvPr>
          <p:cNvSpPr txBox="1">
            <a:spLocks/>
          </p:cNvSpPr>
          <p:nvPr/>
        </p:nvSpPr>
        <p:spPr>
          <a:xfrm>
            <a:off x="8546123" y="2235362"/>
            <a:ext cx="3079375" cy="6958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defRPr/>
            </a:pPr>
            <a:r>
              <a:rPr lang="nl-NL" sz="1100" b="1" dirty="0" err="1">
                <a:solidFill>
                  <a:srgbClr val="4472C4">
                    <a:lumMod val="50000"/>
                  </a:srgbClr>
                </a:solidFill>
              </a:rPr>
              <a:t>Computational</a:t>
            </a:r>
            <a:r>
              <a:rPr lang="nl-NL" sz="1100" b="1" dirty="0">
                <a:solidFill>
                  <a:srgbClr val="4472C4">
                    <a:lumMod val="50000"/>
                  </a:srgbClr>
                </a:solidFill>
              </a:rPr>
              <a:t> thinking</a:t>
            </a:r>
          </a:p>
          <a:p>
            <a:pPr marL="217170" indent="-171450">
              <a:buFont typeface="Wingdings" panose="05000000000000000000" pitchFamily="2" charset="2"/>
              <a:buChar char="q"/>
              <a:defRPr/>
            </a:pPr>
            <a:r>
              <a:rPr lang="nl-NL" sz="1100" dirty="0" smtClean="0">
                <a:solidFill>
                  <a:srgbClr val="4472C4">
                    <a:lumMod val="50000"/>
                  </a:srgbClr>
                </a:solidFill>
              </a:rPr>
              <a:t>Algoritmes en procedures</a:t>
            </a:r>
            <a:endParaRPr lang="nl-NL" sz="1100" dirty="0">
              <a:solidFill>
                <a:srgbClr val="4472C4">
                  <a:lumMod val="50000"/>
                </a:srgbClr>
              </a:solidFill>
            </a:endParaRPr>
          </a:p>
          <a:p>
            <a:pPr marL="217170" indent="-171450">
              <a:buFont typeface="Wingdings" panose="05000000000000000000" pitchFamily="2" charset="2"/>
              <a:buChar char="q"/>
              <a:defRPr/>
            </a:pPr>
            <a:endParaRPr lang="nl-NL" sz="1100" dirty="0">
              <a:solidFill>
                <a:srgbClr val="4472C4">
                  <a:lumMod val="50000"/>
                </a:srgbClr>
              </a:solidFill>
            </a:endParaRPr>
          </a:p>
          <a:p>
            <a:pPr marL="45720" indent="0">
              <a:buFont typeface="Arial" panose="020B0604020202020204" pitchFamily="34" charset="0"/>
              <a:buNone/>
              <a:defRPr/>
            </a:pPr>
            <a:endParaRPr lang="nl-NL" sz="1100" dirty="0">
              <a:solidFill>
                <a:srgbClr val="4472C4">
                  <a:lumMod val="50000"/>
                </a:srgbClr>
              </a:solidFill>
            </a:endParaRPr>
          </a:p>
          <a:p>
            <a:pPr marL="388620" indent="-342900">
              <a:defRPr/>
            </a:pPr>
            <a:endParaRPr lang="nl-NL" sz="1100" dirty="0">
              <a:solidFill>
                <a:srgbClr val="4472C4">
                  <a:lumMod val="50000"/>
                </a:srgbClr>
              </a:solidFill>
            </a:endParaRPr>
          </a:p>
          <a:p>
            <a:pPr marL="388620" indent="-342900">
              <a:defRPr/>
            </a:pPr>
            <a:endParaRPr lang="nl-NL" sz="1100" dirty="0">
              <a:solidFill>
                <a:srgbClr val="4472C4">
                  <a:lumMod val="50000"/>
                </a:srgbClr>
              </a:solidFill>
            </a:endParaRPr>
          </a:p>
          <a:p>
            <a:pPr marL="45720" indent="0">
              <a:buFont typeface="Arial" panose="020B0604020202020204" pitchFamily="34" charset="0"/>
              <a:buNone/>
              <a:defRPr/>
            </a:pPr>
            <a:endParaRPr lang="nl-NL" sz="1100" dirty="0">
              <a:solidFill>
                <a:prstClr val="black"/>
              </a:solidFill>
            </a:endParaRPr>
          </a:p>
          <a:p>
            <a:pPr marL="45720" indent="0">
              <a:buFont typeface="Arial" panose="020B0604020202020204" pitchFamily="34" charset="0"/>
              <a:buNone/>
              <a:defRPr/>
            </a:pPr>
            <a:endParaRPr lang="nl-NL" sz="1100" dirty="0">
              <a:solidFill>
                <a:prstClr val="black"/>
              </a:solidFill>
            </a:endParaRPr>
          </a:p>
        </p:txBody>
      </p:sp>
      <p:sp>
        <p:nvSpPr>
          <p:cNvPr id="10" name="Tekstvak 9">
            <a:extLst>
              <a:ext uri="{FF2B5EF4-FFF2-40B4-BE49-F238E27FC236}">
                <a16:creationId xmlns="" xmlns:a16="http://schemas.microsoft.com/office/drawing/2014/main" id="{D532DF34-B481-4980-807C-27219D97C112}"/>
              </a:ext>
            </a:extLst>
          </p:cNvPr>
          <p:cNvSpPr txBox="1"/>
          <p:nvPr/>
        </p:nvSpPr>
        <p:spPr>
          <a:xfrm>
            <a:off x="8598876" y="1894601"/>
            <a:ext cx="3026619" cy="369332"/>
          </a:xfrm>
          <a:prstGeom prst="rect">
            <a:avLst/>
          </a:prstGeom>
          <a:noFill/>
        </p:spPr>
        <p:txBody>
          <a:bodyPr wrap="square" rtlCol="0">
            <a:spAutoFit/>
          </a:bodyPr>
          <a:lstStyle/>
          <a:p>
            <a:pPr>
              <a:defRPr/>
            </a:pPr>
            <a:r>
              <a:rPr lang="nl-NL" dirty="0">
                <a:solidFill>
                  <a:prstClr val="black"/>
                </a:solidFill>
              </a:rPr>
              <a:t>21</a:t>
            </a:r>
            <a:r>
              <a:rPr lang="nl-NL" baseline="30000" dirty="0">
                <a:solidFill>
                  <a:prstClr val="black"/>
                </a:solidFill>
              </a:rPr>
              <a:t>e</a:t>
            </a:r>
            <a:r>
              <a:rPr lang="nl-NL" dirty="0">
                <a:solidFill>
                  <a:prstClr val="black"/>
                </a:solidFill>
              </a:rPr>
              <a:t>-eeuwse vaardigheden</a:t>
            </a:r>
          </a:p>
        </p:txBody>
      </p:sp>
      <p:sp>
        <p:nvSpPr>
          <p:cNvPr id="17" name="Rechthoek 16">
            <a:extLst>
              <a:ext uri="{FF2B5EF4-FFF2-40B4-BE49-F238E27FC236}">
                <a16:creationId xmlns="" xmlns:a16="http://schemas.microsoft.com/office/drawing/2014/main" id="{1B03FBB0-2ADA-44EE-8E3C-757E9E684D2B}"/>
              </a:ext>
            </a:extLst>
          </p:cNvPr>
          <p:cNvSpPr/>
          <p:nvPr/>
        </p:nvSpPr>
        <p:spPr>
          <a:xfrm>
            <a:off x="8546119" y="3054830"/>
            <a:ext cx="3079376" cy="1115517"/>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nl-NL">
              <a:solidFill>
                <a:prstClr val="black"/>
              </a:solidFill>
            </a:endParaRPr>
          </a:p>
        </p:txBody>
      </p:sp>
      <p:sp>
        <p:nvSpPr>
          <p:cNvPr id="16" name="Tekstvak 15">
            <a:extLst>
              <a:ext uri="{FF2B5EF4-FFF2-40B4-BE49-F238E27FC236}">
                <a16:creationId xmlns="" xmlns:a16="http://schemas.microsoft.com/office/drawing/2014/main" id="{A5B1F0A2-C69A-424E-B0BB-82FB3674A16C}"/>
              </a:ext>
            </a:extLst>
          </p:cNvPr>
          <p:cNvSpPr txBox="1"/>
          <p:nvPr/>
        </p:nvSpPr>
        <p:spPr>
          <a:xfrm>
            <a:off x="8546125" y="3089502"/>
            <a:ext cx="3079373" cy="369332"/>
          </a:xfrm>
          <a:prstGeom prst="rect">
            <a:avLst/>
          </a:prstGeom>
          <a:noFill/>
        </p:spPr>
        <p:txBody>
          <a:bodyPr wrap="square" rtlCol="0">
            <a:spAutoFit/>
          </a:bodyPr>
          <a:lstStyle/>
          <a:p>
            <a:pPr>
              <a:defRPr/>
            </a:pPr>
            <a:r>
              <a:rPr lang="nl-NL" dirty="0">
                <a:solidFill>
                  <a:prstClr val="black"/>
                </a:solidFill>
              </a:rPr>
              <a:t>Beoordeling</a:t>
            </a:r>
          </a:p>
        </p:txBody>
      </p:sp>
      <p:sp>
        <p:nvSpPr>
          <p:cNvPr id="18" name="Tijdelijke aanduiding voor inhoud 2">
            <a:extLst>
              <a:ext uri="{FF2B5EF4-FFF2-40B4-BE49-F238E27FC236}">
                <a16:creationId xmlns="" xmlns:a16="http://schemas.microsoft.com/office/drawing/2014/main" id="{EAC703BB-F9EB-4A16-B397-FD396325D43D}"/>
              </a:ext>
            </a:extLst>
          </p:cNvPr>
          <p:cNvSpPr txBox="1">
            <a:spLocks/>
          </p:cNvSpPr>
          <p:nvPr/>
        </p:nvSpPr>
        <p:spPr>
          <a:xfrm>
            <a:off x="8493369" y="3428341"/>
            <a:ext cx="3079375" cy="7420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defRPr/>
            </a:pPr>
            <a:r>
              <a:rPr lang="nl-NL" sz="1100" dirty="0">
                <a:solidFill>
                  <a:srgbClr val="4472C4">
                    <a:lumMod val="50000"/>
                  </a:srgbClr>
                </a:solidFill>
              </a:rPr>
              <a:t>Uitwerking van de </a:t>
            </a:r>
            <a:r>
              <a:rPr lang="nl-NL" sz="1100" dirty="0" smtClean="0">
                <a:solidFill>
                  <a:srgbClr val="4472C4">
                    <a:lumMod val="50000"/>
                  </a:srgbClr>
                </a:solidFill>
              </a:rPr>
              <a:t>vragen</a:t>
            </a:r>
          </a:p>
          <a:p>
            <a:pPr marL="45720" indent="0">
              <a:buFont typeface="Arial" panose="020B0604020202020204" pitchFamily="34" charset="0"/>
              <a:buNone/>
              <a:defRPr/>
            </a:pPr>
            <a:r>
              <a:rPr lang="nl-NL" sz="1100" dirty="0" smtClean="0">
                <a:solidFill>
                  <a:srgbClr val="4472C4">
                    <a:lumMod val="50000"/>
                  </a:srgbClr>
                </a:solidFill>
              </a:rPr>
              <a:t>Leerlingen beoordelen zichzelf en elkaar (punten systeem)</a:t>
            </a:r>
            <a:endParaRPr lang="nl-NL" sz="1100" dirty="0">
              <a:solidFill>
                <a:srgbClr val="4472C4">
                  <a:lumMod val="50000"/>
                </a:srgbClr>
              </a:solidFill>
            </a:endParaRPr>
          </a:p>
          <a:p>
            <a:pPr marL="45720" indent="0">
              <a:buFont typeface="Arial" panose="020B0604020202020204" pitchFamily="34" charset="0"/>
              <a:buNone/>
              <a:defRPr/>
            </a:pPr>
            <a:endParaRPr lang="nl-NL" sz="1100" dirty="0">
              <a:solidFill>
                <a:srgbClr val="4472C4">
                  <a:lumMod val="50000"/>
                </a:srgbClr>
              </a:solidFill>
            </a:endParaRPr>
          </a:p>
          <a:p>
            <a:pPr marL="45720" indent="0">
              <a:buFont typeface="Arial" panose="020B0604020202020204" pitchFamily="34" charset="0"/>
              <a:buNone/>
              <a:defRPr/>
            </a:pPr>
            <a:endParaRPr lang="nl-NL" sz="1100" dirty="0">
              <a:solidFill>
                <a:srgbClr val="4472C4">
                  <a:lumMod val="50000"/>
                </a:srgbClr>
              </a:solidFill>
            </a:endParaRPr>
          </a:p>
          <a:p>
            <a:pPr marL="388620" indent="-342900">
              <a:defRPr/>
            </a:pPr>
            <a:endParaRPr lang="nl-NL" sz="1100" dirty="0">
              <a:solidFill>
                <a:srgbClr val="4472C4">
                  <a:lumMod val="50000"/>
                </a:srgbClr>
              </a:solidFill>
            </a:endParaRPr>
          </a:p>
          <a:p>
            <a:pPr marL="388620" indent="-342900">
              <a:defRPr/>
            </a:pPr>
            <a:endParaRPr lang="nl-NL" sz="1100" dirty="0">
              <a:solidFill>
                <a:srgbClr val="4472C4">
                  <a:lumMod val="50000"/>
                </a:srgbClr>
              </a:solidFill>
            </a:endParaRPr>
          </a:p>
          <a:p>
            <a:pPr marL="45720" indent="0">
              <a:buFont typeface="Arial" panose="020B0604020202020204" pitchFamily="34" charset="0"/>
              <a:buNone/>
              <a:defRPr/>
            </a:pPr>
            <a:endParaRPr lang="nl-NL" sz="1100" dirty="0">
              <a:solidFill>
                <a:prstClr val="black"/>
              </a:solidFill>
            </a:endParaRPr>
          </a:p>
          <a:p>
            <a:pPr marL="45720" indent="0">
              <a:buFont typeface="Arial" panose="020B0604020202020204" pitchFamily="34" charset="0"/>
              <a:buNone/>
              <a:defRPr/>
            </a:pPr>
            <a:endParaRPr lang="nl-NL" sz="1100" dirty="0">
              <a:solidFill>
                <a:prstClr val="black"/>
              </a:solidFill>
            </a:endParaRPr>
          </a:p>
        </p:txBody>
      </p:sp>
      <p:sp>
        <p:nvSpPr>
          <p:cNvPr id="20" name="Tijdelijke aanduiding voor inhoud 2">
            <a:extLst>
              <a:ext uri="{FF2B5EF4-FFF2-40B4-BE49-F238E27FC236}">
                <a16:creationId xmlns="" xmlns:a16="http://schemas.microsoft.com/office/drawing/2014/main" id="{0F4A16DA-4A2C-48BC-9801-7C688BC9DDB8}"/>
              </a:ext>
            </a:extLst>
          </p:cNvPr>
          <p:cNvSpPr txBox="1">
            <a:spLocks/>
          </p:cNvSpPr>
          <p:nvPr/>
        </p:nvSpPr>
        <p:spPr>
          <a:xfrm>
            <a:off x="889130" y="4102415"/>
            <a:ext cx="5639858" cy="4698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Arial" panose="020B0604020202020204" pitchFamily="34" charset="0"/>
              <a:buNone/>
              <a:defRPr/>
            </a:pPr>
            <a:r>
              <a:rPr lang="nl-NL" sz="2000" dirty="0">
                <a:solidFill>
                  <a:srgbClr val="4472C4">
                    <a:lumMod val="50000"/>
                  </a:srgbClr>
                </a:solidFill>
              </a:rPr>
              <a:t>Vragen:</a:t>
            </a:r>
          </a:p>
          <a:p>
            <a:pPr marL="388620" indent="-342900">
              <a:defRPr/>
            </a:pPr>
            <a:r>
              <a:rPr lang="nl-NL" sz="2000" dirty="0" smtClean="0">
                <a:solidFill>
                  <a:srgbClr val="4472C4">
                    <a:lumMod val="50000"/>
                  </a:srgbClr>
                </a:solidFill>
              </a:rPr>
              <a:t>Ontwerp in tweetallen een </a:t>
            </a:r>
            <a:r>
              <a:rPr lang="nl-NL" sz="2000" dirty="0" smtClean="0">
                <a:solidFill>
                  <a:srgbClr val="FF0000"/>
                </a:solidFill>
              </a:rPr>
              <a:t>algoritme</a:t>
            </a:r>
            <a:r>
              <a:rPr lang="nl-NL" sz="2000" dirty="0" smtClean="0">
                <a:solidFill>
                  <a:srgbClr val="4472C4">
                    <a:lumMod val="50000"/>
                  </a:srgbClr>
                </a:solidFill>
              </a:rPr>
              <a:t> voor </a:t>
            </a:r>
            <a:r>
              <a:rPr lang="nl-NL" sz="2000" dirty="0" smtClean="0">
                <a:solidFill>
                  <a:srgbClr val="4472C4">
                    <a:lumMod val="50000"/>
                  </a:srgbClr>
                </a:solidFill>
              </a:rPr>
              <a:t>de mogelijke </a:t>
            </a:r>
            <a:r>
              <a:rPr lang="nl-NL" sz="2000" dirty="0" smtClean="0">
                <a:solidFill>
                  <a:srgbClr val="4472C4">
                    <a:lumMod val="50000"/>
                  </a:srgbClr>
                </a:solidFill>
              </a:rPr>
              <a:t>genotype </a:t>
            </a:r>
            <a:r>
              <a:rPr lang="nl-NL" sz="2000" dirty="0" smtClean="0">
                <a:solidFill>
                  <a:srgbClr val="4472C4">
                    <a:lumMod val="50000"/>
                  </a:srgbClr>
                </a:solidFill>
              </a:rPr>
              <a:t>verhoudingen </a:t>
            </a:r>
            <a:r>
              <a:rPr lang="nl-NL" sz="2000" dirty="0" smtClean="0">
                <a:solidFill>
                  <a:srgbClr val="4472C4">
                    <a:lumMod val="50000"/>
                  </a:srgbClr>
                </a:solidFill>
              </a:rPr>
              <a:t>in de F1 indien het genotype van de ouders onbekend is.</a:t>
            </a:r>
          </a:p>
          <a:p>
            <a:pPr marL="388620" indent="-342900">
              <a:defRPr/>
            </a:pPr>
            <a:r>
              <a:rPr lang="nl-NL" sz="2000" dirty="0" smtClean="0">
                <a:solidFill>
                  <a:srgbClr val="4472C4">
                    <a:lumMod val="50000"/>
                  </a:srgbClr>
                </a:solidFill>
              </a:rPr>
              <a:t>Ontwerp in tweetallen een </a:t>
            </a:r>
            <a:r>
              <a:rPr lang="nl-NL" sz="2000" dirty="0" smtClean="0">
                <a:solidFill>
                  <a:srgbClr val="FF0000"/>
                </a:solidFill>
              </a:rPr>
              <a:t>algoritme</a:t>
            </a:r>
            <a:r>
              <a:rPr lang="nl-NL" sz="2000" dirty="0" smtClean="0">
                <a:solidFill>
                  <a:srgbClr val="4472C4">
                    <a:lumMod val="50000"/>
                  </a:srgbClr>
                </a:solidFill>
              </a:rPr>
              <a:t> in </a:t>
            </a:r>
            <a:r>
              <a:rPr lang="nl-NL" sz="2000" u="sng" dirty="0" smtClean="0">
                <a:solidFill>
                  <a:srgbClr val="4472C4">
                    <a:lumMod val="50000"/>
                  </a:srgbClr>
                </a:solidFill>
              </a:rPr>
              <a:t>pseudocode</a:t>
            </a:r>
            <a:r>
              <a:rPr lang="nl-NL" sz="2000" dirty="0" smtClean="0">
                <a:solidFill>
                  <a:srgbClr val="4472C4">
                    <a:lumMod val="50000"/>
                  </a:srgbClr>
                </a:solidFill>
              </a:rPr>
              <a:t> voor de </a:t>
            </a:r>
            <a:r>
              <a:rPr lang="nl-NL" sz="2000" dirty="0" smtClean="0">
                <a:solidFill>
                  <a:srgbClr val="4472C4">
                    <a:lumMod val="50000"/>
                  </a:srgbClr>
                </a:solidFill>
              </a:rPr>
              <a:t>mogelijke genotype </a:t>
            </a:r>
            <a:r>
              <a:rPr lang="nl-NL" sz="2000" dirty="0" smtClean="0">
                <a:solidFill>
                  <a:srgbClr val="4472C4">
                    <a:lumMod val="50000"/>
                  </a:srgbClr>
                </a:solidFill>
              </a:rPr>
              <a:t>verhouding in de F1 indien het genotype van de ouders onbekend is.</a:t>
            </a:r>
            <a:endParaRPr lang="nl-NL" sz="2000" dirty="0">
              <a:solidFill>
                <a:srgbClr val="4472C4">
                  <a:lumMod val="50000"/>
                </a:srgbClr>
              </a:solidFill>
            </a:endParaRPr>
          </a:p>
          <a:p>
            <a:pPr marL="45720" indent="0">
              <a:buFont typeface="Arial" panose="020B0604020202020204" pitchFamily="34" charset="0"/>
              <a:buNone/>
              <a:defRPr/>
            </a:pPr>
            <a:endParaRPr lang="nl-NL" sz="2000" dirty="0">
              <a:solidFill>
                <a:srgbClr val="4472C4">
                  <a:lumMod val="50000"/>
                </a:srgbClr>
              </a:solidFill>
            </a:endParaRPr>
          </a:p>
          <a:p>
            <a:pPr marL="388620" indent="-342900">
              <a:defRPr/>
            </a:pPr>
            <a:endParaRPr lang="nl-NL" sz="2000" dirty="0">
              <a:solidFill>
                <a:srgbClr val="4472C4">
                  <a:lumMod val="50000"/>
                </a:srgbClr>
              </a:solidFill>
            </a:endParaRPr>
          </a:p>
          <a:p>
            <a:pPr marL="45720" indent="0">
              <a:buFont typeface="Arial" panose="020B0604020202020204" pitchFamily="34" charset="0"/>
              <a:buNone/>
              <a:defRPr/>
            </a:pPr>
            <a:endParaRPr lang="nl-NL" sz="2000" dirty="0">
              <a:solidFill>
                <a:prstClr val="black"/>
              </a:solidFill>
            </a:endParaRPr>
          </a:p>
          <a:p>
            <a:pPr marL="45720" indent="0">
              <a:buFont typeface="Arial" panose="020B0604020202020204" pitchFamily="34" charset="0"/>
              <a:buNone/>
              <a:defRPr/>
            </a:pPr>
            <a:endParaRPr lang="nl-NL" sz="2000" dirty="0">
              <a:solidFill>
                <a:prstClr val="black"/>
              </a:solidFill>
            </a:endParaRPr>
          </a:p>
        </p:txBody>
      </p:sp>
      <p:sp>
        <p:nvSpPr>
          <p:cNvPr id="19" name="Tekstvak 10">
            <a:extLst>
              <a:ext uri="{FF2B5EF4-FFF2-40B4-BE49-F238E27FC236}">
                <a16:creationId xmlns="" xmlns:a16="http://schemas.microsoft.com/office/drawing/2014/main" id="{D17A80CC-41A4-442B-ADA8-E83C46071624}"/>
              </a:ext>
            </a:extLst>
          </p:cNvPr>
          <p:cNvSpPr txBox="1"/>
          <p:nvPr/>
        </p:nvSpPr>
        <p:spPr>
          <a:xfrm>
            <a:off x="1076778" y="3695846"/>
            <a:ext cx="2688741"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600"/>
              </a:spcAft>
              <a:defRPr/>
            </a:pPr>
            <a:endParaRPr lang="nl-NL" sz="1000" b="1" cap="small" spc="30" dirty="0">
              <a:solidFill>
                <a:srgbClr val="595959"/>
              </a:solidFill>
              <a:ea typeface="Times New Roman" panose="02020603050405020304" pitchFamily="18" charset="0"/>
              <a:cs typeface="Arial" panose="020B0604020202020204" pitchFamily="34" charset="0"/>
            </a:endParaRPr>
          </a:p>
        </p:txBody>
      </p:sp>
      <p:sp>
        <p:nvSpPr>
          <p:cNvPr id="21" name="Rechthoek 20">
            <a:extLst>
              <a:ext uri="{FF2B5EF4-FFF2-40B4-BE49-F238E27FC236}">
                <a16:creationId xmlns="" xmlns:a16="http://schemas.microsoft.com/office/drawing/2014/main" id="{5EA4F390-47E7-4FDC-8A06-0CEB72652F79}"/>
              </a:ext>
            </a:extLst>
          </p:cNvPr>
          <p:cNvSpPr/>
          <p:nvPr/>
        </p:nvSpPr>
        <p:spPr>
          <a:xfrm>
            <a:off x="8546125" y="4279826"/>
            <a:ext cx="3079376" cy="422321"/>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nl-NL">
              <a:solidFill>
                <a:prstClr val="black"/>
              </a:solidFill>
            </a:endParaRPr>
          </a:p>
        </p:txBody>
      </p:sp>
      <p:sp>
        <p:nvSpPr>
          <p:cNvPr id="22" name="Tekstvak 21">
            <a:extLst>
              <a:ext uri="{FF2B5EF4-FFF2-40B4-BE49-F238E27FC236}">
                <a16:creationId xmlns="" xmlns:a16="http://schemas.microsoft.com/office/drawing/2014/main" id="{8C94ED83-9852-4C2B-B509-7297D7A6467D}"/>
              </a:ext>
            </a:extLst>
          </p:cNvPr>
          <p:cNvSpPr txBox="1"/>
          <p:nvPr/>
        </p:nvSpPr>
        <p:spPr>
          <a:xfrm>
            <a:off x="8549546" y="4306320"/>
            <a:ext cx="3079373" cy="369332"/>
          </a:xfrm>
          <a:prstGeom prst="rect">
            <a:avLst/>
          </a:prstGeom>
          <a:noFill/>
        </p:spPr>
        <p:txBody>
          <a:bodyPr wrap="square" rtlCol="0">
            <a:spAutoFit/>
          </a:bodyPr>
          <a:lstStyle/>
          <a:p>
            <a:pPr>
              <a:defRPr/>
            </a:pPr>
            <a:r>
              <a:rPr lang="nl-NL" dirty="0" smtClean="0">
                <a:solidFill>
                  <a:prstClr val="black"/>
                </a:solidFill>
              </a:rPr>
              <a:t>Ontwerpend leren</a:t>
            </a:r>
            <a:endParaRPr lang="nl-NL" dirty="0">
              <a:solidFill>
                <a:prstClr val="black"/>
              </a:solidFill>
            </a:endParaRPr>
          </a:p>
        </p:txBody>
      </p:sp>
      <p:pic>
        <p:nvPicPr>
          <p:cNvPr id="23" name="Picture 2" descr="http://genetics.thetech.org/sites/default/files/Broccoli.jpg">
            <a:extLst>
              <a:ext uri="{FF2B5EF4-FFF2-40B4-BE49-F238E27FC236}">
                <a16:creationId xmlns="" xmlns:a16="http://schemas.microsoft.com/office/drawing/2014/main" id="{37C523FF-430C-428C-A4F9-97E54398FB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5240" y="1675011"/>
            <a:ext cx="3025202" cy="20208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6355" y="5512037"/>
            <a:ext cx="5766921" cy="1127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Rechte verbindingslijn met pijl 11"/>
          <p:cNvCxnSpPr/>
          <p:nvPr/>
        </p:nvCxnSpPr>
        <p:spPr>
          <a:xfrm>
            <a:off x="6096000" y="5853869"/>
            <a:ext cx="3803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997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lstStyle/>
          <a:p>
            <a:r>
              <a:rPr lang="nl-NL" dirty="0">
                <a:solidFill>
                  <a:srgbClr val="1C3B68"/>
                </a:solidFill>
              </a:rPr>
              <a:t>Programma</a:t>
            </a:r>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5963285"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rPr>
              <a:t>Introductie</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rPr>
              <a:t>NIBI Conferentie 2018 – Seks, drugs en rock ‘n </a:t>
            </a:r>
            <a:r>
              <a:rPr kumimoji="0" lang="nl-NL" sz="1400" b="0" i="0" u="none" strike="noStrike" kern="1200" cap="none" spc="0" normalizeH="0" baseline="0" noProof="0" dirty="0" err="1">
                <a:ln>
                  <a:noFill/>
                </a:ln>
                <a:solidFill>
                  <a:srgbClr val="4472C4">
                    <a:lumMod val="40000"/>
                    <a:lumOff val="60000"/>
                  </a:srgbClr>
                </a:solidFill>
                <a:effectLst/>
                <a:uLnTx/>
                <a:uFillTx/>
                <a:latin typeface="Calibri" panose="020F0502020204030204"/>
                <a:ea typeface="+mn-ea"/>
                <a:cs typeface="+mn-cs"/>
              </a:rPr>
              <a:t>roll</a:t>
            </a:r>
            <a:endPar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sp>
        <p:nvSpPr>
          <p:cNvPr id="9" name="Tijdelijke aanduiding voor inhoud 8">
            <a:extLst>
              <a:ext uri="{FF2B5EF4-FFF2-40B4-BE49-F238E27FC236}">
                <a16:creationId xmlns="" xmlns:a16="http://schemas.microsoft.com/office/drawing/2014/main" id="{46461864-17B7-40F3-B67C-9809D362E867}"/>
              </a:ext>
            </a:extLst>
          </p:cNvPr>
          <p:cNvSpPr>
            <a:spLocks noGrp="1"/>
          </p:cNvSpPr>
          <p:nvPr>
            <p:ph idx="1"/>
          </p:nvPr>
        </p:nvSpPr>
        <p:spPr>
          <a:xfrm>
            <a:off x="838200" y="1825625"/>
            <a:ext cx="10287000" cy="4351338"/>
          </a:xfrm>
        </p:spPr>
        <p:txBody>
          <a:bodyPr/>
          <a:lstStyle/>
          <a:p>
            <a:pPr>
              <a:buFont typeface="Courier New" panose="02070309020205020404" pitchFamily="49" charset="0"/>
              <a:buChar char="o"/>
            </a:pPr>
            <a:r>
              <a:rPr lang="nl-NL" dirty="0"/>
              <a:t> De 21</a:t>
            </a:r>
            <a:r>
              <a:rPr lang="nl-NL" baseline="30000" dirty="0"/>
              <a:t>e</a:t>
            </a:r>
            <a:r>
              <a:rPr lang="nl-NL" dirty="0"/>
              <a:t>-eeuwse vaardigheden</a:t>
            </a:r>
          </a:p>
          <a:p>
            <a:pPr>
              <a:buFont typeface="Courier New" panose="02070309020205020404" pitchFamily="49" charset="0"/>
              <a:buChar char="o"/>
            </a:pPr>
            <a:r>
              <a:rPr lang="nl-NL" dirty="0"/>
              <a:t> 21e-eeuwse vaardigheden integreren in de lespraktijk</a:t>
            </a:r>
          </a:p>
          <a:p>
            <a:pPr>
              <a:buFont typeface="Courier New" panose="02070309020205020404" pitchFamily="49" charset="0"/>
              <a:buChar char="o"/>
            </a:pPr>
            <a:r>
              <a:rPr lang="nl-NL" dirty="0"/>
              <a:t> Praktijkvoorbeelden</a:t>
            </a:r>
          </a:p>
          <a:p>
            <a:pPr>
              <a:buFont typeface="Courier New" panose="02070309020205020404" pitchFamily="49" charset="0"/>
              <a:buChar char="o"/>
            </a:pPr>
            <a:r>
              <a:rPr lang="nl-NL" dirty="0"/>
              <a:t> Opdracht</a:t>
            </a:r>
          </a:p>
          <a:p>
            <a:pPr>
              <a:buFont typeface="Courier New" panose="02070309020205020404" pitchFamily="49" charset="0"/>
              <a:buChar char="o"/>
            </a:pPr>
            <a:r>
              <a:rPr lang="nl-NL" dirty="0"/>
              <a:t> Afsluiting</a:t>
            </a:r>
          </a:p>
          <a:p>
            <a:pPr>
              <a:buFont typeface="Courier New" panose="02070309020205020404" pitchFamily="49" charset="0"/>
              <a:buChar char="o"/>
            </a:pPr>
            <a:endParaRPr lang="nl-NL" dirty="0"/>
          </a:p>
          <a:p>
            <a:pPr>
              <a:buFont typeface="Courier New" panose="02070309020205020404" pitchFamily="49" charset="0"/>
              <a:buChar char="o"/>
            </a:pPr>
            <a:endParaRPr lang="nl-NL" dirty="0"/>
          </a:p>
        </p:txBody>
      </p:sp>
    </p:spTree>
    <p:extLst>
      <p:ext uri="{BB962C8B-B14F-4D97-AF65-F5344CB8AC3E}">
        <p14:creationId xmlns:p14="http://schemas.microsoft.com/office/powerpoint/2010/main" val="6847741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Afbeeldingsresultaat voor monkey with paper">
            <a:extLst>
              <a:ext uri="{FF2B5EF4-FFF2-40B4-BE49-F238E27FC236}">
                <a16:creationId xmlns="" xmlns:a16="http://schemas.microsoft.com/office/drawing/2014/main" id="{154466A3-9B1B-449F-98B1-E9C72E77D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514" y="-669"/>
            <a:ext cx="10279895" cy="6858668"/>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8">
            <a:extLst>
              <a:ext uri="{FF2B5EF4-FFF2-40B4-BE49-F238E27FC236}">
                <a16:creationId xmlns="" xmlns:a16="http://schemas.microsoft.com/office/drawing/2014/main" id="{9225B0D8-E56E-4ACC-A464-81F4062765C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1">
            <a:extLst>
              <a:ext uri="{FF2B5EF4-FFF2-40B4-BE49-F238E27FC236}">
                <a16:creationId xmlns="" xmlns:a16="http://schemas.microsoft.com/office/drawing/2014/main" id="{8F5D1B28-3976-4367-807C-CAD629CDD83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 xmlns:a16="http://schemas.microsoft.com/office/drawing/2014/main" id="{E7AFA25D-B64A-4D57-89BE-B0291F17E33E}"/>
              </a:ext>
            </a:extLst>
          </p:cNvPr>
          <p:cNvSpPr>
            <a:spLocks noGrp="1"/>
          </p:cNvSpPr>
          <p:nvPr>
            <p:ph type="ctrTitle"/>
          </p:nvPr>
        </p:nvSpPr>
        <p:spPr>
          <a:xfrm>
            <a:off x="882993" y="2607964"/>
            <a:ext cx="4591684" cy="628273"/>
          </a:xfrm>
        </p:spPr>
        <p:txBody>
          <a:bodyPr anchor="t">
            <a:noAutofit/>
          </a:bodyPr>
          <a:lstStyle/>
          <a:p>
            <a:pPr algn="l"/>
            <a:r>
              <a:rPr lang="nl-NL" sz="2400" dirty="0"/>
              <a:t>De opdracht</a:t>
            </a:r>
          </a:p>
        </p:txBody>
      </p:sp>
      <p:sp>
        <p:nvSpPr>
          <p:cNvPr id="3" name="Ondertitel 2">
            <a:extLst>
              <a:ext uri="{FF2B5EF4-FFF2-40B4-BE49-F238E27FC236}">
                <a16:creationId xmlns="" xmlns:a16="http://schemas.microsoft.com/office/drawing/2014/main" id="{2F220DEB-437C-4637-990B-9F839306F81D}"/>
              </a:ext>
            </a:extLst>
          </p:cNvPr>
          <p:cNvSpPr>
            <a:spLocks noGrp="1"/>
          </p:cNvSpPr>
          <p:nvPr>
            <p:ph type="subTitle" idx="1"/>
          </p:nvPr>
        </p:nvSpPr>
        <p:spPr>
          <a:xfrm>
            <a:off x="882993" y="2954883"/>
            <a:ext cx="4167376" cy="281354"/>
          </a:xfrm>
        </p:spPr>
        <p:txBody>
          <a:bodyPr anchor="b">
            <a:normAutofit lnSpcReduction="10000"/>
          </a:bodyPr>
          <a:lstStyle/>
          <a:p>
            <a:pPr algn="l"/>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0" name="Afbeelding 79" descr="DNA">
            <a:extLst>
              <a:ext uri="{FF2B5EF4-FFF2-40B4-BE49-F238E27FC236}">
                <a16:creationId xmlns="" xmlns:a16="http://schemas.microsoft.com/office/drawing/2014/main" id="{90D7C501-B7F4-4F3C-BE04-DE7BC21FAF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24446" y="2399491"/>
            <a:ext cx="914400" cy="914400"/>
          </a:xfrm>
          <a:prstGeom prst="rect">
            <a:avLst/>
          </a:prstGeom>
        </p:spPr>
      </p:pic>
      <p:sp>
        <p:nvSpPr>
          <p:cNvPr id="22" name="Tekstvak 21">
            <a:extLst>
              <a:ext uri="{FF2B5EF4-FFF2-40B4-BE49-F238E27FC236}">
                <a16:creationId xmlns="" xmlns:a16="http://schemas.microsoft.com/office/drawing/2014/main" id="{0D27A362-142E-476E-9379-F7157218F485}"/>
              </a:ext>
            </a:extLst>
          </p:cNvPr>
          <p:cNvSpPr txBox="1"/>
          <p:nvPr/>
        </p:nvSpPr>
        <p:spPr>
          <a:xfrm>
            <a:off x="388130" y="3626417"/>
            <a:ext cx="5387829" cy="430887"/>
          </a:xfrm>
          <a:prstGeom prst="rect">
            <a:avLst/>
          </a:prstGeom>
          <a:noFill/>
        </p:spPr>
        <p:txBody>
          <a:bodyPr wrap="square" rtlCol="0">
            <a:spAutoFit/>
          </a:bodyPr>
          <a:lstStyle/>
          <a:p>
            <a:pPr lvl="0">
              <a:defRPr/>
            </a:pPr>
            <a:r>
              <a:rPr lang="nl-NL" sz="1100" b="1" dirty="0">
                <a:solidFill>
                  <a:prstClr val="white"/>
                </a:solidFill>
              </a:rPr>
              <a:t>Hierin wordt behandeld:</a:t>
            </a:r>
          </a:p>
          <a:p>
            <a:pPr lvl="0">
              <a:defRPr/>
            </a:pPr>
            <a:r>
              <a:rPr lang="nl-NL" sz="1100" dirty="0">
                <a:solidFill>
                  <a:prstClr val="white"/>
                </a:solidFill>
              </a:rPr>
              <a:t>Integreer de 21</a:t>
            </a:r>
            <a:r>
              <a:rPr lang="nl-NL" sz="1100" baseline="30000" dirty="0">
                <a:solidFill>
                  <a:prstClr val="white"/>
                </a:solidFill>
              </a:rPr>
              <a:t>e</a:t>
            </a:r>
            <a:r>
              <a:rPr lang="nl-NL" sz="1100" dirty="0">
                <a:solidFill>
                  <a:prstClr val="white"/>
                </a:solidFill>
              </a:rPr>
              <a:t>-eeuwse vaardigheden in nieuwe of bestaande lessen</a:t>
            </a:r>
          </a:p>
        </p:txBody>
      </p:sp>
      <p:pic>
        <p:nvPicPr>
          <p:cNvPr id="5" name="Afbeelding 4" descr="Terug">
            <a:hlinkClick r:id="rId6" action="ppaction://hlinksldjump"/>
            <a:extLst>
              <a:ext uri="{FF2B5EF4-FFF2-40B4-BE49-F238E27FC236}">
                <a16:creationId xmlns="" xmlns:a16="http://schemas.microsoft.com/office/drawing/2014/main" id="{4BA26038-1FF4-420C-AF06-834C1D11221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95144" y="155368"/>
            <a:ext cx="432000" cy="432000"/>
          </a:xfrm>
          <a:prstGeom prst="rect">
            <a:avLst/>
          </a:prstGeom>
        </p:spPr>
      </p:pic>
    </p:spTree>
    <p:extLst>
      <p:ext uri="{BB962C8B-B14F-4D97-AF65-F5344CB8AC3E}">
        <p14:creationId xmlns:p14="http://schemas.microsoft.com/office/powerpoint/2010/main" val="39267899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720754" cy="737377"/>
          </a:xfrm>
        </p:spPr>
        <p:txBody>
          <a:bodyPr>
            <a:normAutofit fontScale="90000"/>
          </a:bodyPr>
          <a:lstStyle/>
          <a:p>
            <a:r>
              <a:rPr lang="nl-NL" sz="3200" dirty="0">
                <a:solidFill>
                  <a:srgbClr val="1C3B68"/>
                </a:solidFill>
              </a:rPr>
              <a:t>Integreer de 21</a:t>
            </a:r>
            <a:r>
              <a:rPr lang="nl-NL" sz="3200" baseline="30000" dirty="0">
                <a:solidFill>
                  <a:srgbClr val="1C3B68"/>
                </a:solidFill>
              </a:rPr>
              <a:t>e</a:t>
            </a:r>
            <a:r>
              <a:rPr lang="nl-NL" sz="3200" dirty="0">
                <a:solidFill>
                  <a:srgbClr val="1C3B68"/>
                </a:solidFill>
              </a:rPr>
              <a:t>-eeuwse vaardigheden in nieuwe of bestaande lessen. </a:t>
            </a:r>
            <a:endParaRPr lang="nl-NL" i="1" dirty="0">
              <a:solidFill>
                <a:srgbClr val="1C3B68"/>
              </a:solidFill>
            </a:endParaRP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2264615" y="2476056"/>
            <a:ext cx="4697781" cy="952944"/>
          </a:xfrm>
        </p:spPr>
        <p:txBody>
          <a:bodyPr>
            <a:normAutofit/>
          </a:bodyPr>
          <a:lstStyle/>
          <a:p>
            <a:pPr marL="45720" indent="0">
              <a:buNone/>
            </a:pPr>
            <a:r>
              <a:rPr lang="nl-NL" sz="2000" dirty="0">
                <a:solidFill>
                  <a:schemeClr val="accent1">
                    <a:lumMod val="50000"/>
                  </a:schemeClr>
                </a:solidFill>
              </a:rPr>
              <a:t>Kies een vaardigheid</a:t>
            </a:r>
          </a:p>
          <a:p>
            <a:pPr marL="45720" indent="0">
              <a:buNone/>
            </a:pPr>
            <a:r>
              <a:rPr lang="nl-NL" sz="2000" dirty="0">
                <a:solidFill>
                  <a:schemeClr val="accent1">
                    <a:lumMod val="50000"/>
                  </a:schemeClr>
                </a:solidFill>
              </a:rPr>
              <a:t>Formuleer vaardigheidsdoelen</a:t>
            </a: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248077"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3200" dirty="0">
                <a:solidFill>
                  <a:prstClr val="white"/>
                </a:solidFill>
                <a:latin typeface="Calibri Light" panose="020F0302020204030204"/>
              </a:rPr>
              <a:t>De opdracht</a:t>
            </a:r>
            <a:endPar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rPr>
              <a:t>NIBI Conferentie 2018 – Seks, drugs en rock ‘n </a:t>
            </a:r>
            <a:r>
              <a:rPr kumimoji="0" lang="nl-NL" sz="1400" b="0" i="0" u="none" strike="noStrike" kern="1200" cap="none" spc="0" normalizeH="0" baseline="0" noProof="0" dirty="0" err="1">
                <a:ln>
                  <a:noFill/>
                </a:ln>
                <a:solidFill>
                  <a:srgbClr val="4472C4">
                    <a:lumMod val="40000"/>
                    <a:lumOff val="60000"/>
                  </a:srgbClr>
                </a:solidFill>
                <a:effectLst/>
                <a:uLnTx/>
                <a:uFillTx/>
                <a:latin typeface="Calibri" panose="020F0502020204030204"/>
                <a:ea typeface="+mn-ea"/>
                <a:cs typeface="+mn-cs"/>
              </a:rPr>
              <a:t>roll</a:t>
            </a:r>
            <a:endParaRPr kumimoji="0" lang="nl-NL" sz="1400" b="0" i="0" u="none" strike="noStrike" kern="1200" cap="none" spc="0" normalizeH="0" baseline="0" noProof="0" dirty="0">
              <a:ln>
                <a:noFill/>
              </a:ln>
              <a:solidFill>
                <a:srgbClr val="4472C4">
                  <a:lumMod val="40000"/>
                  <a:lumOff val="60000"/>
                </a:srgbClr>
              </a:solidFill>
              <a:effectLst/>
              <a:uLnTx/>
              <a:uFillTx/>
              <a:latin typeface="Calibri" panose="020F0502020204030204"/>
              <a:ea typeface="+mn-ea"/>
              <a:cs typeface="+mn-cs"/>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sp>
        <p:nvSpPr>
          <p:cNvPr id="4" name="Rechthoek 3">
            <a:extLst>
              <a:ext uri="{FF2B5EF4-FFF2-40B4-BE49-F238E27FC236}">
                <a16:creationId xmlns="" xmlns:a16="http://schemas.microsoft.com/office/drawing/2014/main" id="{4C04EC28-C055-47F0-8BBD-151DD0B93A67}"/>
              </a:ext>
            </a:extLst>
          </p:cNvPr>
          <p:cNvSpPr/>
          <p:nvPr/>
        </p:nvSpPr>
        <p:spPr>
          <a:xfrm>
            <a:off x="6873957" y="1745197"/>
            <a:ext cx="4058421" cy="3622248"/>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ijdelijke aanduiding voor inhoud 2">
            <a:extLst>
              <a:ext uri="{FF2B5EF4-FFF2-40B4-BE49-F238E27FC236}">
                <a16:creationId xmlns="" xmlns:a16="http://schemas.microsoft.com/office/drawing/2014/main" id="{FC2078D8-BEDA-437A-A31B-368D500CFB3A}"/>
              </a:ext>
            </a:extLst>
          </p:cNvPr>
          <p:cNvSpPr txBox="1">
            <a:spLocks/>
          </p:cNvSpPr>
          <p:nvPr/>
        </p:nvSpPr>
        <p:spPr>
          <a:xfrm>
            <a:off x="6945923" y="2185372"/>
            <a:ext cx="3739662" cy="34012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Lesonderwerp: </a:t>
            </a:r>
            <a:r>
              <a:rPr kumimoji="0" lang="nl-NL" sz="11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Een biologische dataset</a:t>
            </a:r>
          </a:p>
          <a:p>
            <a:pPr marL="45720" lvl="0" indent="0">
              <a:buNone/>
            </a:pPr>
            <a:r>
              <a:rPr kumimoji="0" lang="nl-NL"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Beginsituatie: </a:t>
            </a:r>
            <a:r>
              <a:rPr kumimoji="0" lang="nl-NL" sz="11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r>
            <a:br>
              <a:rPr kumimoji="0" lang="nl-NL" sz="11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nl-NL" sz="11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Specifieke voorkennis: </a:t>
            </a:r>
            <a:r>
              <a:rPr lang="nl-NL" sz="1100" i="1" dirty="0">
                <a:solidFill>
                  <a:srgbClr val="4472C4">
                    <a:lumMod val="50000"/>
                  </a:srgbClr>
                </a:solidFill>
              </a:rPr>
              <a:t>Leerlingen weten wat chromosomen en genen zijn. Ze kunnen uitleggen wat voor rol DNA hierbij speelt. </a:t>
            </a:r>
            <a:r>
              <a:rPr kumimoji="0" lang="nl-NL" sz="11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r>
            <a:br>
              <a:rPr kumimoji="0" lang="nl-NL" sz="11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br>
            <a:r>
              <a:rPr kumimoji="0" lang="nl-NL" sz="110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Algemene voorkennis: </a:t>
            </a:r>
            <a:r>
              <a:rPr lang="nl-NL" sz="1100" i="1" dirty="0">
                <a:solidFill>
                  <a:srgbClr val="4472C4">
                    <a:lumMod val="50000"/>
                  </a:srgbClr>
                </a:solidFill>
                <a:latin typeface="Calibri" panose="020F0502020204030204"/>
              </a:rPr>
              <a:t>Leerlingen kunnen grafieken maken met ICT toepassingen.</a:t>
            </a:r>
            <a:r>
              <a:rPr kumimoji="0" lang="nl-NL" sz="1100" i="1"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lang="nl-NL" sz="1100" b="1" dirty="0">
              <a:solidFill>
                <a:srgbClr val="4472C4">
                  <a:lumMod val="50000"/>
                </a:srgbClr>
              </a:solidFill>
              <a:latin typeface="Calibri" panose="020F0502020204030204"/>
            </a:endParaRPr>
          </a:p>
          <a:p>
            <a:pPr marL="45720" indent="0">
              <a:buNone/>
            </a:pPr>
            <a:r>
              <a:rPr lang="nl-NL" sz="1100" b="1" dirty="0" err="1">
                <a:solidFill>
                  <a:srgbClr val="4472C4">
                    <a:lumMod val="50000"/>
                  </a:srgbClr>
                </a:solidFill>
              </a:rPr>
              <a:t>Lesdoel</a:t>
            </a:r>
            <a:r>
              <a:rPr lang="nl-NL" sz="1100" b="1" dirty="0">
                <a:solidFill>
                  <a:srgbClr val="4472C4">
                    <a:lumMod val="50000"/>
                  </a:srgbClr>
                </a:solidFill>
              </a:rPr>
              <a:t>:</a:t>
            </a:r>
            <a:br>
              <a:rPr lang="nl-NL" sz="1100" b="1" dirty="0">
                <a:solidFill>
                  <a:srgbClr val="4472C4">
                    <a:lumMod val="50000"/>
                  </a:srgbClr>
                </a:solidFill>
              </a:rPr>
            </a:br>
            <a:r>
              <a:rPr lang="nl-NL" sz="1100" dirty="0">
                <a:solidFill>
                  <a:srgbClr val="4472C4">
                    <a:lumMod val="50000"/>
                  </a:srgbClr>
                </a:solidFill>
              </a:rPr>
              <a:t>- Leerdoelen</a:t>
            </a:r>
          </a:p>
          <a:p>
            <a:pPr marL="45720" indent="0">
              <a:buNone/>
            </a:pPr>
            <a:r>
              <a:rPr lang="nl-NL" sz="1100" u="sng" dirty="0">
                <a:solidFill>
                  <a:srgbClr val="4472C4">
                    <a:lumMod val="50000"/>
                  </a:srgbClr>
                </a:solidFill>
              </a:rPr>
              <a:t>- 21</a:t>
            </a:r>
            <a:r>
              <a:rPr lang="nl-NL" sz="1100" u="sng" baseline="30000" dirty="0">
                <a:solidFill>
                  <a:srgbClr val="4472C4">
                    <a:lumMod val="50000"/>
                  </a:srgbClr>
                </a:solidFill>
              </a:rPr>
              <a:t>e</a:t>
            </a:r>
            <a:r>
              <a:rPr lang="nl-NL" sz="1100" u="sng" dirty="0">
                <a:solidFill>
                  <a:srgbClr val="4472C4">
                    <a:lumMod val="50000"/>
                  </a:srgbClr>
                </a:solidFill>
              </a:rPr>
              <a:t>-eeuwse vaardigheidsdoelen</a:t>
            </a:r>
          </a:p>
          <a:p>
            <a:pPr marL="45720" indent="0">
              <a:buNone/>
            </a:pPr>
            <a:r>
              <a:rPr lang="nl-NL" sz="1100" b="1" dirty="0">
                <a:solidFill>
                  <a:srgbClr val="4472C4">
                    <a:lumMod val="50000"/>
                  </a:srgbClr>
                </a:solidFill>
              </a:rPr>
              <a:t>Benodigdheden voor de les:</a:t>
            </a:r>
            <a:br>
              <a:rPr lang="nl-NL" sz="1100" b="1" dirty="0">
                <a:solidFill>
                  <a:srgbClr val="4472C4">
                    <a:lumMod val="50000"/>
                  </a:srgbClr>
                </a:solidFill>
              </a:rPr>
            </a:br>
            <a:r>
              <a:rPr lang="nl-NL" sz="1100" i="1" dirty="0">
                <a:solidFill>
                  <a:srgbClr val="4472C4">
                    <a:lumMod val="50000"/>
                  </a:srgbClr>
                </a:solidFill>
              </a:rPr>
              <a:t>Beamer, laptops, grafiekpapier</a:t>
            </a:r>
            <a:endParaRPr lang="nl-NL" sz="1100" b="1" i="1" dirty="0">
              <a:solidFill>
                <a:srgbClr val="4472C4">
                  <a:lumMod val="50000"/>
                </a:srgbClr>
              </a:solidFill>
            </a:endParaRPr>
          </a:p>
          <a:p>
            <a:pPr marL="45720" indent="0">
              <a:buNone/>
            </a:pPr>
            <a:r>
              <a:rPr lang="nl-NL" sz="1100" b="1" dirty="0">
                <a:solidFill>
                  <a:srgbClr val="4472C4">
                    <a:lumMod val="50000"/>
                  </a:srgbClr>
                </a:solidFill>
              </a:rPr>
              <a:t>Beschrijving van de les </a:t>
            </a:r>
            <a:r>
              <a:rPr lang="nl-NL" sz="1100" b="1" i="1" dirty="0">
                <a:solidFill>
                  <a:srgbClr val="4472C4">
                    <a:lumMod val="50000"/>
                  </a:srgbClr>
                </a:solidFill>
              </a:rPr>
              <a:t/>
            </a:r>
            <a:br>
              <a:rPr lang="nl-NL" sz="1100" b="1" i="1" dirty="0">
                <a:solidFill>
                  <a:srgbClr val="4472C4">
                    <a:lumMod val="50000"/>
                  </a:srgbClr>
                </a:solidFill>
              </a:rPr>
            </a:br>
            <a:r>
              <a:rPr lang="nl-NL" sz="1100" i="1" dirty="0">
                <a:solidFill>
                  <a:srgbClr val="4472C4">
                    <a:lumMod val="50000"/>
                  </a:srgbClr>
                </a:solidFill>
              </a:rPr>
              <a:t>(tijd, lesstof, werkvorm, wat doen de leerlingen , wat doe ik)</a:t>
            </a:r>
            <a:endParaRPr lang="nl-NL" sz="1100" b="1" i="1" dirty="0">
              <a:solidFill>
                <a:srgbClr val="4472C4">
                  <a:lumMod val="50000"/>
                </a:srgbClr>
              </a:solidFill>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217170" marR="0" lvl="0" indent="-17145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11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kstvak 9">
            <a:extLst>
              <a:ext uri="{FF2B5EF4-FFF2-40B4-BE49-F238E27FC236}">
                <a16:creationId xmlns="" xmlns:a16="http://schemas.microsoft.com/office/drawing/2014/main" id="{D532DF34-B481-4980-807C-27219D97C112}"/>
              </a:ext>
            </a:extLst>
          </p:cNvPr>
          <p:cNvSpPr txBox="1"/>
          <p:nvPr/>
        </p:nvSpPr>
        <p:spPr>
          <a:xfrm>
            <a:off x="7302443" y="1788786"/>
            <a:ext cx="30266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21st Lesplanformulier</a:t>
            </a:r>
          </a:p>
        </p:txBody>
      </p:sp>
      <p:sp>
        <p:nvSpPr>
          <p:cNvPr id="20" name="Tijdelijke aanduiding voor inhoud 2">
            <a:extLst>
              <a:ext uri="{FF2B5EF4-FFF2-40B4-BE49-F238E27FC236}">
                <a16:creationId xmlns="" xmlns:a16="http://schemas.microsoft.com/office/drawing/2014/main" id="{0F4A16DA-4A2C-48BC-9801-7C688BC9DDB8}"/>
              </a:ext>
            </a:extLst>
          </p:cNvPr>
          <p:cNvSpPr txBox="1">
            <a:spLocks/>
          </p:cNvSpPr>
          <p:nvPr/>
        </p:nvSpPr>
        <p:spPr>
          <a:xfrm>
            <a:off x="2323967" y="4911969"/>
            <a:ext cx="4176479" cy="24680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marR="0" lvl="0" indent="0" algn="l" defTabSz="914400" rtl="0" eaLnBrk="1" fontAlgn="auto" latinLnBrk="0" hangingPunct="1">
              <a:lnSpc>
                <a:spcPct val="90000"/>
              </a:lnSpc>
              <a:spcBef>
                <a:spcPts val="1000"/>
              </a:spcBef>
              <a:spcAft>
                <a:spcPts val="0"/>
              </a:spcAft>
              <a:buClrTx/>
              <a:buSzTx/>
              <a:buNone/>
              <a:tabLst/>
              <a:defRPr/>
            </a:pPr>
            <a:r>
              <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Selecteer leerstof</a:t>
            </a:r>
          </a:p>
          <a:p>
            <a:pPr marL="45720" marR="0" lvl="0" indent="0" algn="l" defTabSz="914400" rtl="0" eaLnBrk="1" fontAlgn="auto" latinLnBrk="0" hangingPunct="1">
              <a:lnSpc>
                <a:spcPct val="90000"/>
              </a:lnSpc>
              <a:spcBef>
                <a:spcPts val="1000"/>
              </a:spcBef>
              <a:spcAft>
                <a:spcPts val="0"/>
              </a:spcAft>
              <a:buClrTx/>
              <a:buSzTx/>
              <a:buNone/>
              <a:tabLst/>
              <a:defRPr/>
            </a:pPr>
            <a:r>
              <a:rPr lang="nl-NL" sz="2000" dirty="0">
                <a:solidFill>
                  <a:srgbClr val="4472C4">
                    <a:lumMod val="50000"/>
                  </a:srgbClr>
                </a:solidFill>
                <a:latin typeface="Calibri" panose="020F0502020204030204"/>
              </a:rPr>
              <a:t>Formuleer leerdoelen</a:t>
            </a: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38862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Afbeelding 18">
            <a:extLst>
              <a:ext uri="{FF2B5EF4-FFF2-40B4-BE49-F238E27FC236}">
                <a16:creationId xmlns="" xmlns:a16="http://schemas.microsoft.com/office/drawing/2014/main" id="{99ECDF0C-4D74-4117-B49B-BFAD334B52FC}"/>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933" y="2096500"/>
            <a:ext cx="1745011" cy="1807285"/>
          </a:xfrm>
          <a:prstGeom prst="rect">
            <a:avLst/>
          </a:prstGeom>
          <a:noFill/>
          <a:ln>
            <a:noFill/>
          </a:ln>
        </p:spPr>
      </p:pic>
      <p:pic>
        <p:nvPicPr>
          <p:cNvPr id="3074" name="Picture 2" descr="Afbeeldingsresultaat voor biologie voor jou">
            <a:extLst>
              <a:ext uri="{FF2B5EF4-FFF2-40B4-BE49-F238E27FC236}">
                <a16:creationId xmlns="" xmlns:a16="http://schemas.microsoft.com/office/drawing/2014/main" id="{9D27466F-826A-4A86-8B22-2A1788D69E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262" y="4293211"/>
            <a:ext cx="1524353" cy="2007790"/>
          </a:xfrm>
          <a:prstGeom prst="rect">
            <a:avLst/>
          </a:prstGeom>
          <a:noFill/>
          <a:extLst>
            <a:ext uri="{909E8E84-426E-40DD-AFC4-6F175D3DCCD1}">
              <a14:hiddenFill xmlns:a14="http://schemas.microsoft.com/office/drawing/2010/main">
                <a:solidFill>
                  <a:srgbClr val="FFFFFF"/>
                </a:solidFill>
              </a14:hiddenFill>
            </a:ext>
          </a:extLst>
        </p:spPr>
      </p:pic>
      <p:sp>
        <p:nvSpPr>
          <p:cNvPr id="9" name="Pijl: rechts 8">
            <a:extLst>
              <a:ext uri="{FF2B5EF4-FFF2-40B4-BE49-F238E27FC236}">
                <a16:creationId xmlns="" xmlns:a16="http://schemas.microsoft.com/office/drawing/2014/main" id="{C98EF53C-D54E-4B90-B90E-CEE39FF35234}"/>
              </a:ext>
            </a:extLst>
          </p:cNvPr>
          <p:cNvSpPr/>
          <p:nvPr/>
        </p:nvSpPr>
        <p:spPr>
          <a:xfrm>
            <a:off x="2123944" y="2854569"/>
            <a:ext cx="140671" cy="140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 rechts 20">
            <a:extLst>
              <a:ext uri="{FF2B5EF4-FFF2-40B4-BE49-F238E27FC236}">
                <a16:creationId xmlns="" xmlns:a16="http://schemas.microsoft.com/office/drawing/2014/main" id="{2D727892-67BD-4FAC-BA47-8265A8C4B63C}"/>
              </a:ext>
            </a:extLst>
          </p:cNvPr>
          <p:cNvSpPr/>
          <p:nvPr/>
        </p:nvSpPr>
        <p:spPr>
          <a:xfrm>
            <a:off x="2064530" y="5226767"/>
            <a:ext cx="140671" cy="140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Hoofd met radertjes">
            <a:extLst>
              <a:ext uri="{FF2B5EF4-FFF2-40B4-BE49-F238E27FC236}">
                <a16:creationId xmlns="" xmlns:a16="http://schemas.microsoft.com/office/drawing/2014/main" id="{DC3D6560-DE61-475D-B5FA-B6F23BAEF44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5207163" y="3598985"/>
            <a:ext cx="914400" cy="914400"/>
          </a:xfrm>
          <a:prstGeom prst="rect">
            <a:avLst/>
          </a:prstGeom>
        </p:spPr>
      </p:pic>
      <p:cxnSp>
        <p:nvCxnSpPr>
          <p:cNvPr id="25" name="Verbindingslijn: gebogen 24">
            <a:extLst>
              <a:ext uri="{FF2B5EF4-FFF2-40B4-BE49-F238E27FC236}">
                <a16:creationId xmlns="" xmlns:a16="http://schemas.microsoft.com/office/drawing/2014/main" id="{856262A0-61C5-4EB3-955D-45B7E6D56FAF}"/>
              </a:ext>
            </a:extLst>
          </p:cNvPr>
          <p:cNvCxnSpPr>
            <a:endCxn id="22" idx="2"/>
          </p:cNvCxnSpPr>
          <p:nvPr/>
        </p:nvCxnSpPr>
        <p:spPr>
          <a:xfrm flipV="1">
            <a:off x="4544809" y="4513385"/>
            <a:ext cx="1119554" cy="84233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Verbindingslijn: gebogen 26">
            <a:extLst>
              <a:ext uri="{FF2B5EF4-FFF2-40B4-BE49-F238E27FC236}">
                <a16:creationId xmlns="" xmlns:a16="http://schemas.microsoft.com/office/drawing/2014/main" id="{0953FFC7-C7C5-4477-A3A7-A28E684676D6}"/>
              </a:ext>
            </a:extLst>
          </p:cNvPr>
          <p:cNvCxnSpPr>
            <a:endCxn id="22" idx="0"/>
          </p:cNvCxnSpPr>
          <p:nvPr/>
        </p:nvCxnSpPr>
        <p:spPr>
          <a:xfrm rot="16200000" flipH="1">
            <a:off x="4867193" y="2801815"/>
            <a:ext cx="844062" cy="750277"/>
          </a:xfrm>
          <a:prstGeom prst="bentConnector3">
            <a:avLst>
              <a:gd name="adj1" fmla="val 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Rechte verbindingslijn met pijl 29">
            <a:extLst>
              <a:ext uri="{FF2B5EF4-FFF2-40B4-BE49-F238E27FC236}">
                <a16:creationId xmlns="" xmlns:a16="http://schemas.microsoft.com/office/drawing/2014/main" id="{F05E9D68-E426-4B0D-89B4-1D808D9047CF}"/>
              </a:ext>
            </a:extLst>
          </p:cNvPr>
          <p:cNvCxnSpPr>
            <a:stCxn id="22" idx="3"/>
          </p:cNvCxnSpPr>
          <p:nvPr/>
        </p:nvCxnSpPr>
        <p:spPr>
          <a:xfrm>
            <a:off x="6121563" y="4056185"/>
            <a:ext cx="4689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4" name="Tekstvak 1023">
            <a:extLst>
              <a:ext uri="{FF2B5EF4-FFF2-40B4-BE49-F238E27FC236}">
                <a16:creationId xmlns="" xmlns:a16="http://schemas.microsoft.com/office/drawing/2014/main" id="{76FE4776-4749-48F9-8FB1-12998DB59EE0}"/>
              </a:ext>
            </a:extLst>
          </p:cNvPr>
          <p:cNvSpPr txBox="1"/>
          <p:nvPr/>
        </p:nvSpPr>
        <p:spPr>
          <a:xfrm>
            <a:off x="7740161" y="6026801"/>
            <a:ext cx="2151185" cy="369332"/>
          </a:xfrm>
          <a:prstGeom prst="rect">
            <a:avLst/>
          </a:prstGeom>
          <a:noFill/>
        </p:spPr>
        <p:txBody>
          <a:bodyPr wrap="square" rtlCol="0">
            <a:spAutoFit/>
          </a:bodyPr>
          <a:lstStyle/>
          <a:p>
            <a:pPr algn="ctr"/>
            <a:r>
              <a:rPr lang="nl-NL" dirty="0"/>
              <a:t>Delen</a:t>
            </a:r>
          </a:p>
        </p:txBody>
      </p:sp>
      <p:cxnSp>
        <p:nvCxnSpPr>
          <p:cNvPr id="1027" name="Rechte verbindingslijn met pijl 1026">
            <a:extLst>
              <a:ext uri="{FF2B5EF4-FFF2-40B4-BE49-F238E27FC236}">
                <a16:creationId xmlns="" xmlns:a16="http://schemas.microsoft.com/office/drawing/2014/main" id="{DF4407C7-E63C-4B6C-A615-2ACB6492B24F}"/>
              </a:ext>
            </a:extLst>
          </p:cNvPr>
          <p:cNvCxnSpPr>
            <a:stCxn id="15" idx="2"/>
          </p:cNvCxnSpPr>
          <p:nvPr/>
        </p:nvCxnSpPr>
        <p:spPr>
          <a:xfrm flipH="1">
            <a:off x="8815753" y="5586626"/>
            <a:ext cx="1" cy="440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9" name="Afbeelding 1028" descr="Document">
            <a:extLst>
              <a:ext uri="{FF2B5EF4-FFF2-40B4-BE49-F238E27FC236}">
                <a16:creationId xmlns="" xmlns:a16="http://schemas.microsoft.com/office/drawing/2014/main" id="{7E75D2ED-91A8-46E2-9380-594987B1E46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7012467" y="1783403"/>
            <a:ext cx="365575" cy="365575"/>
          </a:xfrm>
          <a:prstGeom prst="rect">
            <a:avLst/>
          </a:prstGeom>
        </p:spPr>
      </p:pic>
    </p:spTree>
    <p:extLst>
      <p:ext uri="{BB962C8B-B14F-4D97-AF65-F5344CB8AC3E}">
        <p14:creationId xmlns:p14="http://schemas.microsoft.com/office/powerpoint/2010/main" val="2452484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Afbeeldingsresultaat voor 21e-eeuwse vaardigheden">
            <a:extLst>
              <a:ext uri="{FF2B5EF4-FFF2-40B4-BE49-F238E27FC236}">
                <a16:creationId xmlns="" xmlns:a16="http://schemas.microsoft.com/office/drawing/2014/main" id="{53C0A012-24DD-4610-B4A8-4977F6471D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52781" y="2601890"/>
            <a:ext cx="4823576" cy="30147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Afbeeldingsresultaat voor Technological Literacy Framework for the 2012 National Assessment of Educational Progress">
            <a:extLst>
              <a:ext uri="{FF2B5EF4-FFF2-40B4-BE49-F238E27FC236}">
                <a16:creationId xmlns="" xmlns:a16="http://schemas.microsoft.com/office/drawing/2014/main" id="{8BC9F985-5329-40C4-9F4B-D5B791F227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67850" y="69853"/>
            <a:ext cx="2331712" cy="26170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fbeeldingsresultaat voor p21 framework 21st century learning">
            <a:extLst>
              <a:ext uri="{FF2B5EF4-FFF2-40B4-BE49-F238E27FC236}">
                <a16:creationId xmlns="" xmlns:a16="http://schemas.microsoft.com/office/drawing/2014/main" id="{C002C18D-02B2-442D-A5BD-E3B558859A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1126" y="69853"/>
            <a:ext cx="5023072" cy="36485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Afbeeldingsresultaat voor Assessment and Teaching of 21st century skills">
            <a:extLst>
              <a:ext uri="{FF2B5EF4-FFF2-40B4-BE49-F238E27FC236}">
                <a16:creationId xmlns="" xmlns:a16="http://schemas.microsoft.com/office/drawing/2014/main" id="{78DAC711-029A-4193-8DD7-B4787BD7D4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4198" y="5931301"/>
            <a:ext cx="2477802" cy="9266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fbeeldingsresultaat voor National Educational Technology Standard">
            <a:extLst>
              <a:ext uri="{FF2B5EF4-FFF2-40B4-BE49-F238E27FC236}">
                <a16:creationId xmlns="" xmlns:a16="http://schemas.microsoft.com/office/drawing/2014/main" id="{1E515919-D29B-4F01-90A3-16D7066E7C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7204" y="3236238"/>
            <a:ext cx="3667125" cy="3305175"/>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8">
            <a:extLst>
              <a:ext uri="{FF2B5EF4-FFF2-40B4-BE49-F238E27FC236}">
                <a16:creationId xmlns="" xmlns:a16="http://schemas.microsoft.com/office/drawing/2014/main" id="{9225B0D8-E56E-4ACC-A464-81F4062765C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1">
            <a:extLst>
              <a:ext uri="{FF2B5EF4-FFF2-40B4-BE49-F238E27FC236}">
                <a16:creationId xmlns="" xmlns:a16="http://schemas.microsoft.com/office/drawing/2014/main" id="{8F5D1B28-3976-4367-807C-CAD629CDD83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 xmlns:a16="http://schemas.microsoft.com/office/drawing/2014/main" id="{E7AFA25D-B64A-4D57-89BE-B0291F17E33E}"/>
              </a:ext>
            </a:extLst>
          </p:cNvPr>
          <p:cNvSpPr>
            <a:spLocks noGrp="1"/>
          </p:cNvSpPr>
          <p:nvPr>
            <p:ph type="ctrTitle"/>
          </p:nvPr>
        </p:nvSpPr>
        <p:spPr>
          <a:xfrm>
            <a:off x="882993" y="2549770"/>
            <a:ext cx="4591684" cy="686468"/>
          </a:xfrm>
        </p:spPr>
        <p:txBody>
          <a:bodyPr anchor="t">
            <a:noAutofit/>
          </a:bodyPr>
          <a:lstStyle/>
          <a:p>
            <a:pPr algn="l"/>
            <a:r>
              <a:rPr lang="nl-NL" sz="2800" dirty="0"/>
              <a:t>De 21</a:t>
            </a:r>
            <a:r>
              <a:rPr lang="nl-NL" sz="2800" baseline="30000" dirty="0"/>
              <a:t>e</a:t>
            </a:r>
            <a:r>
              <a:rPr lang="nl-NL" sz="2800" dirty="0"/>
              <a:t>-eeuwse vaardigheden</a:t>
            </a:r>
          </a:p>
        </p:txBody>
      </p:sp>
      <p:sp>
        <p:nvSpPr>
          <p:cNvPr id="3" name="Ondertitel 2">
            <a:extLst>
              <a:ext uri="{FF2B5EF4-FFF2-40B4-BE49-F238E27FC236}">
                <a16:creationId xmlns="" xmlns:a16="http://schemas.microsoft.com/office/drawing/2014/main" id="{2F220DEB-437C-4637-990B-9F839306F81D}"/>
              </a:ext>
            </a:extLst>
          </p:cNvPr>
          <p:cNvSpPr>
            <a:spLocks noGrp="1"/>
          </p:cNvSpPr>
          <p:nvPr>
            <p:ph type="subTitle" idx="1"/>
          </p:nvPr>
        </p:nvSpPr>
        <p:spPr>
          <a:xfrm>
            <a:off x="918164" y="2924907"/>
            <a:ext cx="4167376" cy="248545"/>
          </a:xfrm>
        </p:spPr>
        <p:txBody>
          <a:bodyPr anchor="b">
            <a:normAutofit lnSpcReduction="10000"/>
          </a:bodyPr>
          <a:lstStyle/>
          <a:p>
            <a:pPr algn="l"/>
            <a:r>
              <a:rPr lang="nl-NL" sz="1200" dirty="0">
                <a:solidFill>
                  <a:schemeClr val="accent1">
                    <a:lumMod val="40000"/>
                    <a:lumOff val="60000"/>
                  </a:schemeClr>
                </a:solidFill>
                <a:latin typeface="+mj-lt"/>
              </a:rPr>
              <a:t>NIBI Conferentie 2018 – Seks, drugs en rock ‘n roll.</a:t>
            </a:r>
          </a:p>
        </p:txBody>
      </p:sp>
      <p:pic>
        <p:nvPicPr>
          <p:cNvPr id="80" name="Afbeelding 79" descr="DNA">
            <a:extLst>
              <a:ext uri="{FF2B5EF4-FFF2-40B4-BE49-F238E27FC236}">
                <a16:creationId xmlns="" xmlns:a16="http://schemas.microsoft.com/office/drawing/2014/main" id="{90D7C501-B7F4-4F3C-BE04-DE7BC21FAFA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224446" y="2399491"/>
            <a:ext cx="914400" cy="914400"/>
          </a:xfrm>
          <a:prstGeom prst="rect">
            <a:avLst/>
          </a:prstGeom>
        </p:spPr>
      </p:pic>
      <p:sp>
        <p:nvSpPr>
          <p:cNvPr id="22" name="Tekstvak 21">
            <a:extLst>
              <a:ext uri="{FF2B5EF4-FFF2-40B4-BE49-F238E27FC236}">
                <a16:creationId xmlns="" xmlns:a16="http://schemas.microsoft.com/office/drawing/2014/main" id="{0D27A362-142E-476E-9379-F7157218F485}"/>
              </a:ext>
            </a:extLst>
          </p:cNvPr>
          <p:cNvSpPr txBox="1"/>
          <p:nvPr/>
        </p:nvSpPr>
        <p:spPr>
          <a:xfrm>
            <a:off x="388130" y="3626417"/>
            <a:ext cx="5387829"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1" i="0" u="none" strike="noStrike" kern="1200" cap="none" spc="0" normalizeH="0" baseline="0" noProof="0" dirty="0">
                <a:ln>
                  <a:noFill/>
                </a:ln>
                <a:solidFill>
                  <a:prstClr val="white"/>
                </a:solidFill>
                <a:effectLst/>
                <a:uLnTx/>
                <a:uFillTx/>
                <a:latin typeface="Calibri" panose="020F0502020204030204"/>
                <a:ea typeface="+mn-ea"/>
                <a:cs typeface="+mn-cs"/>
              </a:rPr>
              <a:t>Hierin wordt behandeld: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rPr>
              <a:t>Visies op 21</a:t>
            </a:r>
            <a:r>
              <a:rPr kumimoji="0" lang="nl-NL" sz="11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rPr>
              <a:t>-eeuwse vaardigheden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Calibri" panose="020F0502020204030204"/>
              </a:rPr>
              <a:t>Model 21</a:t>
            </a:r>
            <a:r>
              <a:rPr lang="nl-NL" sz="1100" baseline="30000" dirty="0">
                <a:solidFill>
                  <a:prstClr val="white"/>
                </a:solidFill>
                <a:latin typeface="Calibri" panose="020F0502020204030204"/>
              </a:rPr>
              <a:t>e</a:t>
            </a:r>
            <a:r>
              <a:rPr lang="nl-NL" sz="1100" dirty="0">
                <a:solidFill>
                  <a:prstClr val="white"/>
                </a:solidFill>
                <a:latin typeface="Calibri" panose="020F0502020204030204"/>
              </a:rPr>
              <a:t>-eeuwse vaardigheden in Nederland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rPr>
              <a:t>Implementatie van 21</a:t>
            </a:r>
            <a:r>
              <a:rPr kumimoji="0" lang="nl-NL" sz="1100" b="0" i="0" u="none" strike="noStrike" kern="1200" cap="none" spc="0" normalizeH="0" baseline="30000" noProof="0" dirty="0">
                <a:ln>
                  <a:noFill/>
                </a:ln>
                <a:solidFill>
                  <a:prstClr val="white"/>
                </a:solidFill>
                <a:effectLst/>
                <a:uLnTx/>
                <a:uFillTx/>
                <a:latin typeface="Calibri" panose="020F0502020204030204"/>
                <a:ea typeface="+mn-ea"/>
                <a:cs typeface="+mn-cs"/>
              </a:rPr>
              <a:t>e</a:t>
            </a:r>
            <a:r>
              <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rPr>
              <a:t>-eeuwse vaardigheden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Terug">
            <a:hlinkClick r:id="rId10" action="ppaction://hlinksldjump"/>
            <a:extLst>
              <a:ext uri="{FF2B5EF4-FFF2-40B4-BE49-F238E27FC236}">
                <a16:creationId xmlns="" xmlns:a16="http://schemas.microsoft.com/office/drawing/2014/main" id="{4BA26038-1FF4-420C-AF06-834C1D112217}"/>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95144" y="155368"/>
            <a:ext cx="432000" cy="432000"/>
          </a:xfrm>
          <a:prstGeom prst="rect">
            <a:avLst/>
          </a:prstGeom>
        </p:spPr>
      </p:pic>
    </p:spTree>
    <p:extLst>
      <p:ext uri="{BB962C8B-B14F-4D97-AF65-F5344CB8AC3E}">
        <p14:creationId xmlns:p14="http://schemas.microsoft.com/office/powerpoint/2010/main" val="29465537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lstStyle/>
          <a:p>
            <a:r>
              <a:rPr lang="nl-NL" dirty="0">
                <a:solidFill>
                  <a:srgbClr val="1C3B68"/>
                </a:solidFill>
              </a:rPr>
              <a:t>Visies op 21</a:t>
            </a:r>
            <a:r>
              <a:rPr lang="nl-NL" baseline="30000" dirty="0">
                <a:solidFill>
                  <a:srgbClr val="1C3B68"/>
                </a:solidFill>
              </a:rPr>
              <a:t>e</a:t>
            </a:r>
            <a:r>
              <a:rPr lang="nl-NL" dirty="0">
                <a:solidFill>
                  <a:srgbClr val="1C3B68"/>
                </a:solidFill>
              </a:rPr>
              <a:t>-eeuwse vaardigheden</a:t>
            </a:r>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5963285"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chemeClr val="bg1"/>
                </a:solidFill>
              </a:rPr>
              <a:t>De 21e-eeuwse vaardigheden</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2050" name="Picture 2" descr="Afbeeldingsresultaat voor p21 framework 21st century learning">
            <a:extLst>
              <a:ext uri="{FF2B5EF4-FFF2-40B4-BE49-F238E27FC236}">
                <a16:creationId xmlns="" xmlns:a16="http://schemas.microsoft.com/office/drawing/2014/main" id="{03B121BB-F798-4FFB-B94B-BC2D07D44A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393" y="2329882"/>
            <a:ext cx="3767262" cy="2736381"/>
          </a:xfrm>
          <a:prstGeom prst="rect">
            <a:avLst/>
          </a:prstGeom>
          <a:noFill/>
          <a:extLst>
            <a:ext uri="{909E8E84-426E-40DD-AFC4-6F175D3DCCD1}">
              <a14:hiddenFill xmlns:a14="http://schemas.microsoft.com/office/drawing/2010/main">
                <a:solidFill>
                  <a:srgbClr val="FFFFFF"/>
                </a:solidFill>
              </a14:hiddenFill>
            </a:ext>
          </a:extLst>
        </p:spPr>
      </p:pic>
      <p:sp>
        <p:nvSpPr>
          <p:cNvPr id="12" name="Tijdelijke aanduiding voor inhoud 11">
            <a:extLst>
              <a:ext uri="{FF2B5EF4-FFF2-40B4-BE49-F238E27FC236}">
                <a16:creationId xmlns="" xmlns:a16="http://schemas.microsoft.com/office/drawing/2014/main" id="{1BD39EBB-CE73-4153-A589-0E65C664A92D}"/>
              </a:ext>
            </a:extLst>
          </p:cNvPr>
          <p:cNvSpPr>
            <a:spLocks noGrp="1"/>
          </p:cNvSpPr>
          <p:nvPr>
            <p:ph idx="1"/>
          </p:nvPr>
        </p:nvSpPr>
        <p:spPr/>
        <p:txBody>
          <a:bodyPr/>
          <a:lstStyle/>
          <a:p>
            <a:endParaRPr lang="nl-NL" dirty="0"/>
          </a:p>
        </p:txBody>
      </p:sp>
      <p:sp>
        <p:nvSpPr>
          <p:cNvPr id="15" name="Tekstvak 10">
            <a:extLst>
              <a:ext uri="{FF2B5EF4-FFF2-40B4-BE49-F238E27FC236}">
                <a16:creationId xmlns="" xmlns:a16="http://schemas.microsoft.com/office/drawing/2014/main" id="{A935A9DC-051C-453C-8612-CC68303FFA0A}"/>
              </a:ext>
            </a:extLst>
          </p:cNvPr>
          <p:cNvSpPr txBox="1"/>
          <p:nvPr/>
        </p:nvSpPr>
        <p:spPr>
          <a:xfrm>
            <a:off x="838200" y="2271310"/>
            <a:ext cx="396240"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600"/>
              </a:spcAft>
            </a:pPr>
            <a:r>
              <a:rPr lang="nl-NL" sz="1000" b="1" cap="small" spc="30" dirty="0">
                <a:solidFill>
                  <a:srgbClr val="595959"/>
                </a:solidFill>
                <a:effectLst/>
                <a:latin typeface="Calibri" panose="020F0502020204030204" pitchFamily="34" charset="0"/>
                <a:ea typeface="Times New Roman" panose="02020603050405020304" pitchFamily="18" charset="0"/>
                <a:cs typeface="Arial" panose="020B0604020202020204" pitchFamily="34" charset="0"/>
              </a:rPr>
              <a:t>P21</a:t>
            </a:r>
          </a:p>
        </p:txBody>
      </p:sp>
      <p:pic>
        <p:nvPicPr>
          <p:cNvPr id="2052" name="Picture 4" descr="Afbeeldingsresultaat voor Assessment and Teaching of 21st century skills">
            <a:extLst>
              <a:ext uri="{FF2B5EF4-FFF2-40B4-BE49-F238E27FC236}">
                <a16:creationId xmlns="" xmlns:a16="http://schemas.microsoft.com/office/drawing/2014/main" id="{A29F9513-D228-4E30-A0BF-FA720C9AB7D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1540" y="2399927"/>
            <a:ext cx="4085807" cy="15280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beeldingsresultaat voor National Educational Technology Standard">
            <a:extLst>
              <a:ext uri="{FF2B5EF4-FFF2-40B4-BE49-F238E27FC236}">
                <a16:creationId xmlns="" xmlns:a16="http://schemas.microsoft.com/office/drawing/2014/main" id="{7446C08B-0568-4F7E-8C62-FE76E0AE732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3858" y="2329882"/>
            <a:ext cx="3667125"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Technological Literacy Framework for the 2012 National Assessment of Educational Progress">
            <a:extLst>
              <a:ext uri="{FF2B5EF4-FFF2-40B4-BE49-F238E27FC236}">
                <a16:creationId xmlns="" xmlns:a16="http://schemas.microsoft.com/office/drawing/2014/main" id="{2CCD9CCA-4A49-4B70-89C8-C11BCC53209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66010" y="3983044"/>
            <a:ext cx="2331712" cy="261704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fbeeldingsresultaat voor engauge 21st">
            <a:extLst>
              <a:ext uri="{FF2B5EF4-FFF2-40B4-BE49-F238E27FC236}">
                <a16:creationId xmlns="" xmlns:a16="http://schemas.microsoft.com/office/drawing/2014/main" id="{98B96859-29BE-45AE-AD0C-405934B744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5416" y="4454579"/>
            <a:ext cx="2299679" cy="214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40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fontScale="90000"/>
          </a:bodyPr>
          <a:lstStyle/>
          <a:p>
            <a:r>
              <a:rPr lang="nl-NL" dirty="0">
                <a:solidFill>
                  <a:srgbClr val="1C3B68"/>
                </a:solidFill>
              </a:rPr>
              <a:t>Model 21</a:t>
            </a:r>
            <a:r>
              <a:rPr lang="nl-NL" baseline="30000" dirty="0">
                <a:solidFill>
                  <a:srgbClr val="1C3B68"/>
                </a:solidFill>
              </a:rPr>
              <a:t>e</a:t>
            </a:r>
            <a:r>
              <a:rPr lang="nl-NL" dirty="0">
                <a:solidFill>
                  <a:srgbClr val="1C3B68"/>
                </a:solidFill>
              </a:rPr>
              <a:t>-eeuwse vaardigheden in Nederland</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9" y="1825625"/>
            <a:ext cx="5029202" cy="4698738"/>
          </a:xfrm>
        </p:spPr>
        <p:txBody>
          <a:bodyPr>
            <a:normAutofit/>
          </a:bodyPr>
          <a:lstStyle/>
          <a:p>
            <a:pPr marL="45720" indent="0">
              <a:buNone/>
            </a:pPr>
            <a:r>
              <a:rPr lang="nl-NL" sz="2000" dirty="0"/>
              <a:t>Stichting Leerplan Ontwikkeling (SLO) heeft op basis van het onderzoek van o.a. Voogt en </a:t>
            </a:r>
            <a:r>
              <a:rPr lang="nl-NL" sz="2000" dirty="0" err="1"/>
              <a:t>Roblin</a:t>
            </a:r>
            <a:r>
              <a:rPr lang="nl-NL" sz="2000" dirty="0"/>
              <a:t> (2010) en in samenwerking met Kennisnet een eigen model gepresenteerd van de 21</a:t>
            </a:r>
            <a:r>
              <a:rPr lang="nl-NL" sz="2000" baseline="30000" dirty="0"/>
              <a:t>e</a:t>
            </a:r>
            <a:r>
              <a:rPr lang="nl-NL" sz="2000" dirty="0"/>
              <a:t>-eeuwse vaardigheden (zie figuur 1). </a:t>
            </a:r>
          </a:p>
          <a:p>
            <a:pPr marL="45720" indent="0">
              <a:buNone/>
            </a:pPr>
            <a:r>
              <a:rPr lang="nl-NL" sz="2000" dirty="0"/>
              <a:t>Dit model beschrijft 11 vaardigheden die leerlingen nu en de toekomst nodig hebben in Nederland. </a:t>
            </a:r>
          </a:p>
          <a:p>
            <a:pPr marL="45720" indent="0">
              <a:buNone/>
            </a:pP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5963285"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rPr>
              <a:t>De 21e-eeuwse vaardigheden</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11" name="Afbeelding 10">
            <a:extLst>
              <a:ext uri="{FF2B5EF4-FFF2-40B4-BE49-F238E27FC236}">
                <a16:creationId xmlns="" xmlns:a16="http://schemas.microsoft.com/office/drawing/2014/main" id="{EBD79313-8773-4B82-8306-59959FDCA7D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412530" y="1690688"/>
            <a:ext cx="4536831" cy="4698738"/>
          </a:xfrm>
          <a:prstGeom prst="rect">
            <a:avLst/>
          </a:prstGeom>
          <a:noFill/>
          <a:ln>
            <a:noFill/>
          </a:ln>
        </p:spPr>
      </p:pic>
      <p:sp>
        <p:nvSpPr>
          <p:cNvPr id="12" name="Tekstvak 10">
            <a:extLst>
              <a:ext uri="{FF2B5EF4-FFF2-40B4-BE49-F238E27FC236}">
                <a16:creationId xmlns="" xmlns:a16="http://schemas.microsoft.com/office/drawing/2014/main" id="{F1EF09FE-843F-47AB-A921-24646EE59801}"/>
              </a:ext>
            </a:extLst>
          </p:cNvPr>
          <p:cNvSpPr txBox="1"/>
          <p:nvPr/>
        </p:nvSpPr>
        <p:spPr>
          <a:xfrm>
            <a:off x="6893179" y="6471920"/>
            <a:ext cx="3927229"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spcAft>
                <a:spcPts val="600"/>
              </a:spcAft>
            </a:pPr>
            <a:r>
              <a:rPr lang="nl-NL" sz="1000" b="1" cap="small" spc="30" dirty="0">
                <a:solidFill>
                  <a:srgbClr val="595959"/>
                </a:solidFill>
                <a:effectLst/>
                <a:latin typeface="Calibri" panose="020F0502020204030204" pitchFamily="34" charset="0"/>
                <a:ea typeface="Times New Roman" panose="02020603050405020304" pitchFamily="18" charset="0"/>
                <a:cs typeface="Arial" panose="020B0604020202020204" pitchFamily="34" charset="0"/>
              </a:rPr>
              <a:t>Figuur 1: Model 21e-eeuwse vaardigheden door SLO en Kennisnet</a:t>
            </a:r>
          </a:p>
        </p:txBody>
      </p:sp>
    </p:spTree>
    <p:extLst>
      <p:ext uri="{BB962C8B-B14F-4D97-AF65-F5344CB8AC3E}">
        <p14:creationId xmlns:p14="http://schemas.microsoft.com/office/powerpoint/2010/main" val="2670464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lstStyle/>
          <a:p>
            <a:r>
              <a:rPr lang="nl-NL" dirty="0">
                <a:solidFill>
                  <a:srgbClr val="1C3B68"/>
                </a:solidFill>
              </a:rPr>
              <a:t>Implementatie van 21e-eeuwse vaardigheden</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200" y="1825625"/>
            <a:ext cx="10644554" cy="4351338"/>
          </a:xfrm>
        </p:spPr>
        <p:txBody>
          <a:bodyPr numCol="1">
            <a:normAutofit/>
          </a:bodyPr>
          <a:lstStyle/>
          <a:p>
            <a:pPr marL="0" lvl="0" indent="0" algn="just">
              <a:buNone/>
            </a:pPr>
            <a:r>
              <a:rPr lang="nl-NL" sz="2000" dirty="0"/>
              <a:t>Er zijn drie onderwerpen die het meest terugkomen in de verschillende modellen wanneer er wordt gesproken over implementatie van  21</a:t>
            </a:r>
            <a:r>
              <a:rPr lang="nl-NL" sz="2000" baseline="30000" dirty="0"/>
              <a:t>e</a:t>
            </a:r>
            <a:r>
              <a:rPr lang="nl-NL" sz="2000" dirty="0"/>
              <a:t>-eeuwse vaardigheden.</a:t>
            </a:r>
          </a:p>
          <a:p>
            <a:pPr marL="0" lvl="0" indent="0" algn="just">
              <a:buNone/>
            </a:pPr>
            <a:endParaRPr lang="nl-NL" sz="2000" dirty="0"/>
          </a:p>
          <a:p>
            <a:pPr marL="457200" lvl="0" indent="-457200" algn="just">
              <a:buFont typeface="+mj-lt"/>
              <a:buAutoNum type="arabicPeriod"/>
            </a:pPr>
            <a:r>
              <a:rPr lang="nl-NL" sz="2000" dirty="0"/>
              <a:t>Curriculum en instructie</a:t>
            </a:r>
          </a:p>
          <a:p>
            <a:pPr marL="457200" lvl="0" indent="-457200">
              <a:buFont typeface="+mj-lt"/>
              <a:buAutoNum type="arabicPeriod"/>
            </a:pPr>
            <a:endParaRPr lang="nl-NL" sz="2000" dirty="0"/>
          </a:p>
          <a:p>
            <a:pPr marL="457200" lvl="0" indent="-457200">
              <a:buFont typeface="+mj-lt"/>
              <a:buAutoNum type="arabicPeriod"/>
            </a:pPr>
            <a:r>
              <a:rPr lang="nl-NL" sz="2000" dirty="0"/>
              <a:t>Professionele ontwikkeling</a:t>
            </a:r>
          </a:p>
          <a:p>
            <a:pPr marL="457200" lvl="0" indent="-457200">
              <a:buFont typeface="+mj-lt"/>
              <a:buAutoNum type="arabicPeriod"/>
            </a:pPr>
            <a:endParaRPr lang="nl-NL" sz="2000" dirty="0"/>
          </a:p>
          <a:p>
            <a:pPr marL="457200" lvl="0" indent="-457200">
              <a:buFont typeface="+mj-lt"/>
              <a:buAutoNum type="arabicPeriod"/>
            </a:pPr>
            <a:r>
              <a:rPr lang="nl-NL" sz="2000" dirty="0"/>
              <a:t>Strategieën en condities voor de implementatie van 21</a:t>
            </a:r>
            <a:r>
              <a:rPr lang="nl-NL" sz="2000" baseline="30000" dirty="0"/>
              <a:t>e</a:t>
            </a:r>
            <a:r>
              <a:rPr lang="nl-NL" sz="2000" dirty="0"/>
              <a:t>-eeuwse vaardigheden, zowel op nationaal als internationaal niveau.</a:t>
            </a:r>
          </a:p>
          <a:p>
            <a:pPr>
              <a:buFontTx/>
              <a:buChar char="-"/>
            </a:pPr>
            <a:endParaRPr lang="nl-NL" sz="24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5963285"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rPr>
              <a:t>De 21e-eeuwse vaardigheden</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spTree>
    <p:extLst>
      <p:ext uri="{BB962C8B-B14F-4D97-AF65-F5344CB8AC3E}">
        <p14:creationId xmlns:p14="http://schemas.microsoft.com/office/powerpoint/2010/main" val="2156847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lstStyle/>
          <a:p>
            <a:r>
              <a:rPr lang="nl-NL" dirty="0">
                <a:solidFill>
                  <a:srgbClr val="1C3B68"/>
                </a:solidFill>
              </a:rPr>
              <a:t>Implementatie van 21e-eeuwse vaardigheden</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200" y="1825625"/>
            <a:ext cx="10644554" cy="4351338"/>
          </a:xfrm>
        </p:spPr>
        <p:txBody>
          <a:bodyPr numCol="1">
            <a:normAutofit/>
          </a:bodyPr>
          <a:lstStyle/>
          <a:p>
            <a:pPr marL="0" lvl="0" indent="0" algn="just">
              <a:buNone/>
            </a:pPr>
            <a:r>
              <a:rPr lang="nl-NL" sz="2000" dirty="0"/>
              <a:t>Er zijn drie onderwerpen die het meest terugkomen in de verschillende modellen wanneer er wordt gesproken over implementatie van  21</a:t>
            </a:r>
            <a:r>
              <a:rPr lang="nl-NL" sz="2000" baseline="30000" dirty="0"/>
              <a:t>e</a:t>
            </a:r>
            <a:r>
              <a:rPr lang="nl-NL" sz="2000" dirty="0"/>
              <a:t>-eeuwse vaardigheden.</a:t>
            </a:r>
          </a:p>
          <a:p>
            <a:pPr marL="0" lvl="0" indent="0" algn="just">
              <a:buNone/>
            </a:pPr>
            <a:endParaRPr lang="nl-NL" sz="2000" dirty="0"/>
          </a:p>
          <a:p>
            <a:pPr marL="457200" lvl="0" indent="-457200" algn="just">
              <a:buFont typeface="+mj-lt"/>
              <a:buAutoNum type="arabicPeriod"/>
            </a:pPr>
            <a:r>
              <a:rPr lang="nl-NL" sz="2000" u="sng" dirty="0">
                <a:highlight>
                  <a:srgbClr val="FFFF00"/>
                </a:highlight>
              </a:rPr>
              <a:t>Curriculum en instructie</a:t>
            </a:r>
          </a:p>
          <a:p>
            <a:pPr marL="457200" lvl="0" indent="-457200">
              <a:buFont typeface="+mj-lt"/>
              <a:buAutoNum type="arabicPeriod"/>
            </a:pPr>
            <a:endParaRPr lang="nl-NL" sz="2000" dirty="0"/>
          </a:p>
          <a:p>
            <a:pPr marL="457200" lvl="0" indent="-457200">
              <a:buFont typeface="+mj-lt"/>
              <a:buAutoNum type="arabicPeriod"/>
            </a:pPr>
            <a:r>
              <a:rPr lang="nl-NL" sz="2000" u="sng" dirty="0">
                <a:highlight>
                  <a:srgbClr val="FFFF00"/>
                </a:highlight>
              </a:rPr>
              <a:t>‘Professionele ontwikkeling’</a:t>
            </a:r>
          </a:p>
          <a:p>
            <a:pPr marL="457200" lvl="0" indent="-457200">
              <a:buFont typeface="+mj-lt"/>
              <a:buAutoNum type="arabicPeriod"/>
            </a:pPr>
            <a:endParaRPr lang="nl-NL" sz="2000" dirty="0"/>
          </a:p>
          <a:p>
            <a:pPr marL="457200" lvl="0" indent="-457200">
              <a:buFont typeface="+mj-lt"/>
              <a:buAutoNum type="arabicPeriod"/>
            </a:pPr>
            <a:r>
              <a:rPr lang="nl-NL" sz="2000" dirty="0"/>
              <a:t>Strategieën en condities voor de implementatie van 21</a:t>
            </a:r>
            <a:r>
              <a:rPr lang="nl-NL" sz="2000" baseline="30000" dirty="0"/>
              <a:t>e</a:t>
            </a:r>
            <a:r>
              <a:rPr lang="nl-NL" sz="2000" dirty="0"/>
              <a:t>-eeuwse vaardigheden, zowel op nationaal als internationaal niveau.</a:t>
            </a:r>
          </a:p>
          <a:p>
            <a:pPr>
              <a:buFontTx/>
              <a:buChar char="-"/>
            </a:pPr>
            <a:endParaRPr lang="nl-NL" sz="24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5963285"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rPr>
              <a:t>De 21e-eeuwse vaardigheden</a:t>
            </a: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spTree>
    <p:extLst>
      <p:ext uri="{BB962C8B-B14F-4D97-AF65-F5344CB8AC3E}">
        <p14:creationId xmlns:p14="http://schemas.microsoft.com/office/powerpoint/2010/main" val="1345188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fbeeldingsresultaat voor futuristic biology class">
            <a:extLst>
              <a:ext uri="{FF2B5EF4-FFF2-40B4-BE49-F238E27FC236}">
                <a16:creationId xmlns="" xmlns:a16="http://schemas.microsoft.com/office/drawing/2014/main" id="{DB2CEE8F-FCE2-4DE8-8D1B-9C60B3454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48" y="1"/>
            <a:ext cx="12300196"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Freeform 8">
            <a:extLst>
              <a:ext uri="{FF2B5EF4-FFF2-40B4-BE49-F238E27FC236}">
                <a16:creationId xmlns="" xmlns:a16="http://schemas.microsoft.com/office/drawing/2014/main" id="{9225B0D8-E56E-4ACC-A464-81F4062765CC}"/>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1"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11">
            <a:extLst>
              <a:ext uri="{FF2B5EF4-FFF2-40B4-BE49-F238E27FC236}">
                <a16:creationId xmlns="" xmlns:a16="http://schemas.microsoft.com/office/drawing/2014/main" id="{8F5D1B28-3976-4367-807C-CAD629CDD83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52"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 xmlns:a16="http://schemas.microsoft.com/office/drawing/2014/main" id="{E7AFA25D-B64A-4D57-89BE-B0291F17E33E}"/>
              </a:ext>
            </a:extLst>
          </p:cNvPr>
          <p:cNvSpPr>
            <a:spLocks noGrp="1"/>
          </p:cNvSpPr>
          <p:nvPr>
            <p:ph type="ctrTitle"/>
          </p:nvPr>
        </p:nvSpPr>
        <p:spPr>
          <a:xfrm>
            <a:off x="882993" y="2399013"/>
            <a:ext cx="4892966" cy="628273"/>
          </a:xfrm>
        </p:spPr>
        <p:txBody>
          <a:bodyPr anchor="t">
            <a:noAutofit/>
          </a:bodyPr>
          <a:lstStyle/>
          <a:p>
            <a:pPr algn="l"/>
            <a:r>
              <a:rPr lang="nl-NL" sz="2400" dirty="0"/>
              <a:t>21</a:t>
            </a:r>
            <a:r>
              <a:rPr lang="nl-NL" sz="2400" baseline="30000" dirty="0"/>
              <a:t>e</a:t>
            </a:r>
            <a:r>
              <a:rPr lang="nl-NL" sz="2400" dirty="0"/>
              <a:t>-eeuwse vaardigheden integreren in de lespraktijk</a:t>
            </a:r>
          </a:p>
        </p:txBody>
      </p:sp>
      <p:sp>
        <p:nvSpPr>
          <p:cNvPr id="3" name="Ondertitel 2">
            <a:extLst>
              <a:ext uri="{FF2B5EF4-FFF2-40B4-BE49-F238E27FC236}">
                <a16:creationId xmlns="" xmlns:a16="http://schemas.microsoft.com/office/drawing/2014/main" id="{2F220DEB-437C-4637-990B-9F839306F81D}"/>
              </a:ext>
            </a:extLst>
          </p:cNvPr>
          <p:cNvSpPr>
            <a:spLocks noGrp="1"/>
          </p:cNvSpPr>
          <p:nvPr>
            <p:ph type="subTitle" idx="1"/>
          </p:nvPr>
        </p:nvSpPr>
        <p:spPr>
          <a:xfrm>
            <a:off x="882993" y="3058021"/>
            <a:ext cx="4167376" cy="281354"/>
          </a:xfrm>
        </p:spPr>
        <p:txBody>
          <a:bodyPr anchor="b">
            <a:normAutofit lnSpcReduction="10000"/>
          </a:bodyPr>
          <a:lstStyle/>
          <a:p>
            <a:pPr algn="l"/>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0" name="Afbeelding 79" descr="DNA">
            <a:extLst>
              <a:ext uri="{FF2B5EF4-FFF2-40B4-BE49-F238E27FC236}">
                <a16:creationId xmlns="" xmlns:a16="http://schemas.microsoft.com/office/drawing/2014/main" id="{90D7C501-B7F4-4F3C-BE04-DE7BC21FAFA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24446" y="2399491"/>
            <a:ext cx="914400" cy="914400"/>
          </a:xfrm>
          <a:prstGeom prst="rect">
            <a:avLst/>
          </a:prstGeom>
        </p:spPr>
      </p:pic>
      <p:sp>
        <p:nvSpPr>
          <p:cNvPr id="22" name="Tekstvak 21">
            <a:extLst>
              <a:ext uri="{FF2B5EF4-FFF2-40B4-BE49-F238E27FC236}">
                <a16:creationId xmlns="" xmlns:a16="http://schemas.microsoft.com/office/drawing/2014/main" id="{0D27A362-142E-476E-9379-F7157218F485}"/>
              </a:ext>
            </a:extLst>
          </p:cNvPr>
          <p:cNvSpPr txBox="1"/>
          <p:nvPr/>
        </p:nvSpPr>
        <p:spPr>
          <a:xfrm>
            <a:off x="388130" y="3626417"/>
            <a:ext cx="5387829" cy="12772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b="1" dirty="0">
                <a:solidFill>
                  <a:prstClr val="white"/>
                </a:solidFill>
                <a:latin typeface="Calibri" panose="020F0502020204030204"/>
              </a:rPr>
              <a:t>Hierin wordt behandeld:</a:t>
            </a:r>
            <a:endParaRPr kumimoji="0" lang="nl-NL" sz="11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Calibri" panose="020F0502020204030204"/>
              </a:rPr>
              <a:t>Kies een vaardigheid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rPr>
              <a:t>Stel een doel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Calibri" panose="020F0502020204030204"/>
              </a:rPr>
              <a:t>Concept-leerlijnen voor 21</a:t>
            </a:r>
            <a:r>
              <a:rPr lang="nl-NL" sz="1100" baseline="30000" dirty="0">
                <a:solidFill>
                  <a:prstClr val="white"/>
                </a:solidFill>
                <a:latin typeface="Calibri" panose="020F0502020204030204"/>
              </a:rPr>
              <a:t>e</a:t>
            </a:r>
            <a:r>
              <a:rPr lang="nl-NL" sz="1100" dirty="0">
                <a:solidFill>
                  <a:prstClr val="white"/>
                </a:solidFill>
                <a:latin typeface="Calibri" panose="020F0502020204030204"/>
              </a:rPr>
              <a:t>-eeuwse vaardigheden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Calibri" panose="020F0502020204030204"/>
              </a:rPr>
              <a:t>Een les (her) ontwerpen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solidFill>
                  <a:prstClr val="white"/>
                </a:solidFill>
                <a:latin typeface="Calibri" panose="020F0502020204030204"/>
              </a:rPr>
              <a:t>Waar moet je rekening mee houden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Terug">
            <a:hlinkClick r:id="rId6" action="ppaction://hlinksldjump"/>
            <a:extLst>
              <a:ext uri="{FF2B5EF4-FFF2-40B4-BE49-F238E27FC236}">
                <a16:creationId xmlns="" xmlns:a16="http://schemas.microsoft.com/office/drawing/2014/main" id="{4BA26038-1FF4-420C-AF06-834C1D11221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95144" y="155368"/>
            <a:ext cx="432000" cy="432000"/>
          </a:xfrm>
          <a:prstGeom prst="rect">
            <a:avLst/>
          </a:prstGeom>
        </p:spPr>
      </p:pic>
    </p:spTree>
    <p:extLst>
      <p:ext uri="{BB962C8B-B14F-4D97-AF65-F5344CB8AC3E}">
        <p14:creationId xmlns:p14="http://schemas.microsoft.com/office/powerpoint/2010/main" val="13612123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CADC938-1371-40ED-A4B0-D8657CEEF8BB}"/>
              </a:ext>
            </a:extLst>
          </p:cNvPr>
          <p:cNvSpPr>
            <a:spLocks noGrp="1"/>
          </p:cNvSpPr>
          <p:nvPr>
            <p:ph type="title"/>
          </p:nvPr>
        </p:nvSpPr>
        <p:spPr>
          <a:xfrm>
            <a:off x="838200" y="953311"/>
            <a:ext cx="10515600" cy="737377"/>
          </a:xfrm>
        </p:spPr>
        <p:txBody>
          <a:bodyPr>
            <a:normAutofit/>
          </a:bodyPr>
          <a:lstStyle/>
          <a:p>
            <a:r>
              <a:rPr lang="nl-NL" dirty="0">
                <a:solidFill>
                  <a:srgbClr val="1C3B68"/>
                </a:solidFill>
              </a:rPr>
              <a:t>Kies een vaardigheid</a:t>
            </a:r>
          </a:p>
        </p:txBody>
      </p:sp>
      <p:sp>
        <p:nvSpPr>
          <p:cNvPr id="3" name="Tijdelijke aanduiding voor inhoud 2">
            <a:extLst>
              <a:ext uri="{FF2B5EF4-FFF2-40B4-BE49-F238E27FC236}">
                <a16:creationId xmlns="" xmlns:a16="http://schemas.microsoft.com/office/drawing/2014/main" id="{EDAD5E79-A2F1-4415-88EB-D51D5E89B7C7}"/>
              </a:ext>
            </a:extLst>
          </p:cNvPr>
          <p:cNvSpPr>
            <a:spLocks noGrp="1"/>
          </p:cNvSpPr>
          <p:nvPr>
            <p:ph idx="1"/>
          </p:nvPr>
        </p:nvSpPr>
        <p:spPr>
          <a:xfrm>
            <a:off x="838199" y="1825625"/>
            <a:ext cx="4888524" cy="4698738"/>
          </a:xfrm>
        </p:spPr>
        <p:txBody>
          <a:bodyPr>
            <a:normAutofit/>
          </a:bodyPr>
          <a:lstStyle/>
          <a:p>
            <a:pPr marL="45720" indent="0">
              <a:buNone/>
            </a:pPr>
            <a:r>
              <a:rPr lang="nl-NL" sz="2000" dirty="0"/>
              <a:t>Op welke vaardigheid(en) wil jij je als docent focussen? </a:t>
            </a:r>
          </a:p>
          <a:p>
            <a:pPr marL="45720" indent="0">
              <a:buNone/>
            </a:pPr>
            <a:r>
              <a:rPr lang="nl-NL" sz="2000" dirty="0"/>
              <a:t>Waar hebben leerlingen baat bij?</a:t>
            </a:r>
          </a:p>
          <a:p>
            <a:pPr marL="45720" indent="0">
              <a:buNone/>
            </a:pPr>
            <a:endParaRPr lang="nl-NL" sz="2000" dirty="0"/>
          </a:p>
          <a:p>
            <a:pPr marL="45720" indent="0">
              <a:buNone/>
            </a:pPr>
            <a:r>
              <a:rPr lang="nl-NL" sz="2000" u="sng" dirty="0"/>
              <a:t>Hulpmiddelen:</a:t>
            </a:r>
          </a:p>
          <a:p>
            <a:pPr marL="388620" indent="-342900">
              <a:buFont typeface="Wingdings" panose="05000000000000000000" pitchFamily="2" charset="2"/>
              <a:buChar char="q"/>
            </a:pPr>
            <a:r>
              <a:rPr lang="nl-NL" sz="2000" dirty="0"/>
              <a:t>QuickScan 21-eeuwse vaardigheden voor leraren</a:t>
            </a:r>
          </a:p>
          <a:p>
            <a:pPr marL="388620" indent="-342900">
              <a:buFont typeface="Wingdings" panose="05000000000000000000" pitchFamily="2" charset="2"/>
              <a:buChar char="q"/>
            </a:pPr>
            <a:r>
              <a:rPr lang="nl-NL" sz="2000" dirty="0"/>
              <a:t>Enquête afnemen onder leerlingen</a:t>
            </a:r>
          </a:p>
          <a:p>
            <a:pPr marL="45720" indent="0">
              <a:buNone/>
            </a:pPr>
            <a:endParaRPr lang="nl-NL" sz="2000" dirty="0"/>
          </a:p>
          <a:p>
            <a:pPr marL="45720" indent="0">
              <a:buNone/>
            </a:pPr>
            <a:endParaRPr lang="nl-NL" sz="2000" dirty="0"/>
          </a:p>
          <a:p>
            <a:pPr marL="45720" indent="0">
              <a:buNone/>
            </a:pPr>
            <a:endParaRPr lang="nl-NL" sz="2000" dirty="0"/>
          </a:p>
        </p:txBody>
      </p:sp>
      <p:sp>
        <p:nvSpPr>
          <p:cNvPr id="5" name="Rechthoek 4">
            <a:extLst>
              <a:ext uri="{FF2B5EF4-FFF2-40B4-BE49-F238E27FC236}">
                <a16:creationId xmlns="" xmlns:a16="http://schemas.microsoft.com/office/drawing/2014/main" id="{120B1199-DF38-4B6B-BCFA-E6EF990E9B0C}"/>
              </a:ext>
            </a:extLst>
          </p:cNvPr>
          <p:cNvSpPr/>
          <p:nvPr/>
        </p:nvSpPr>
        <p:spPr>
          <a:xfrm>
            <a:off x="0" y="0"/>
            <a:ext cx="12192000" cy="867508"/>
          </a:xfrm>
          <a:prstGeom prst="rect">
            <a:avLst/>
          </a:prstGeom>
          <a:solidFill>
            <a:srgbClr val="1C3B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1">
            <a:extLst>
              <a:ext uri="{FF2B5EF4-FFF2-40B4-BE49-F238E27FC236}">
                <a16:creationId xmlns="" xmlns:a16="http://schemas.microsoft.com/office/drawing/2014/main" id="{725224DB-6FD2-418C-A55F-EEC986EA30B0}"/>
              </a:ext>
            </a:extLst>
          </p:cNvPr>
          <p:cNvSpPr txBox="1">
            <a:spLocks/>
          </p:cNvSpPr>
          <p:nvPr/>
        </p:nvSpPr>
        <p:spPr>
          <a:xfrm>
            <a:off x="701284" y="68217"/>
            <a:ext cx="10248077" cy="7216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nl-NL" sz="3200" dirty="0">
                <a:solidFill>
                  <a:prstClr val="white"/>
                </a:solidFill>
              </a:rPr>
              <a:t>21e-eeuwse vaardigheden integreren in de lespraktijk</a:t>
            </a:r>
            <a:endParaRPr kumimoji="0" lang="nl-NL"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7" name="Ondertitel 2">
            <a:extLst>
              <a:ext uri="{FF2B5EF4-FFF2-40B4-BE49-F238E27FC236}">
                <a16:creationId xmlns="" xmlns:a16="http://schemas.microsoft.com/office/drawing/2014/main" id="{EE141AFF-4E5B-432B-AFA9-15BFCF91491A}"/>
              </a:ext>
            </a:extLst>
          </p:cNvPr>
          <p:cNvSpPr txBox="1">
            <a:spLocks/>
          </p:cNvSpPr>
          <p:nvPr/>
        </p:nvSpPr>
        <p:spPr>
          <a:xfrm>
            <a:off x="701285" y="508500"/>
            <a:ext cx="4167376" cy="281354"/>
          </a:xfrm>
          <a:prstGeom prst="rect">
            <a:avLst/>
          </a:prstGeom>
        </p:spPr>
        <p:txBody>
          <a:bodyPr vert="horz" lIns="91440" tIns="45720" rIns="91440" bIns="45720" rtlCol="0" anchor="b">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400" dirty="0">
                <a:solidFill>
                  <a:schemeClr val="accent1">
                    <a:lumMod val="40000"/>
                    <a:lumOff val="60000"/>
                  </a:schemeClr>
                </a:solidFill>
              </a:rPr>
              <a:t>NIBI Conferentie 2018 – Seks, drugs en rock ‘n </a:t>
            </a:r>
            <a:r>
              <a:rPr lang="nl-NL" sz="1400" dirty="0" err="1">
                <a:solidFill>
                  <a:schemeClr val="accent1">
                    <a:lumMod val="40000"/>
                    <a:lumOff val="60000"/>
                  </a:schemeClr>
                </a:solidFill>
              </a:rPr>
              <a:t>roll</a:t>
            </a:r>
            <a:endParaRPr lang="nl-NL" sz="1400" dirty="0">
              <a:solidFill>
                <a:schemeClr val="accent1">
                  <a:lumMod val="40000"/>
                  <a:lumOff val="60000"/>
                </a:schemeClr>
              </a:solidFill>
            </a:endParaRPr>
          </a:p>
        </p:txBody>
      </p:sp>
      <p:pic>
        <p:nvPicPr>
          <p:cNvPr id="8" name="Afbeelding 7" descr="DNA">
            <a:extLst>
              <a:ext uri="{FF2B5EF4-FFF2-40B4-BE49-F238E27FC236}">
                <a16:creationId xmlns="" xmlns:a16="http://schemas.microsoft.com/office/drawing/2014/main" id="{6D7F30D6-1DE4-47D1-BCFF-F2A25B80E8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2738" y="-29306"/>
            <a:ext cx="914400" cy="914400"/>
          </a:xfrm>
          <a:prstGeom prst="rect">
            <a:avLst/>
          </a:prstGeom>
        </p:spPr>
      </p:pic>
      <p:pic>
        <p:nvPicPr>
          <p:cNvPr id="13" name="Afbeelding 12" descr="Terug">
            <a:hlinkClick r:id="rId4" action="ppaction://hlinksldjump"/>
            <a:extLst>
              <a:ext uri="{FF2B5EF4-FFF2-40B4-BE49-F238E27FC236}">
                <a16:creationId xmlns="" xmlns:a16="http://schemas.microsoft.com/office/drawing/2014/main" id="{1EBC9297-406A-4C9D-A3D0-558F1A0ED4E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1625498" y="167091"/>
            <a:ext cx="432000" cy="432000"/>
          </a:xfrm>
          <a:prstGeom prst="rect">
            <a:avLst/>
          </a:prstGeom>
        </p:spPr>
      </p:pic>
      <p:pic>
        <p:nvPicPr>
          <p:cNvPr id="11" name="Afbeelding 10">
            <a:extLst>
              <a:ext uri="{FF2B5EF4-FFF2-40B4-BE49-F238E27FC236}">
                <a16:creationId xmlns="" xmlns:a16="http://schemas.microsoft.com/office/drawing/2014/main" id="{EBD79313-8773-4B82-8306-59959FDCA7DB}"/>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412530" y="1690688"/>
            <a:ext cx="4536831" cy="4698738"/>
          </a:xfrm>
          <a:prstGeom prst="rect">
            <a:avLst/>
          </a:prstGeom>
          <a:noFill/>
          <a:ln>
            <a:noFill/>
          </a:ln>
        </p:spPr>
      </p:pic>
      <p:sp>
        <p:nvSpPr>
          <p:cNvPr id="12" name="Tekstvak 10">
            <a:extLst>
              <a:ext uri="{FF2B5EF4-FFF2-40B4-BE49-F238E27FC236}">
                <a16:creationId xmlns="" xmlns:a16="http://schemas.microsoft.com/office/drawing/2014/main" id="{F1EF09FE-843F-47AB-A921-24646EE59801}"/>
              </a:ext>
            </a:extLst>
          </p:cNvPr>
          <p:cNvSpPr txBox="1"/>
          <p:nvPr/>
        </p:nvSpPr>
        <p:spPr>
          <a:xfrm>
            <a:off x="6893179" y="6471920"/>
            <a:ext cx="3927229"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nl-NL" sz="1000" b="1" i="0" u="none" strike="noStrike" kern="1200" cap="small" spc="30" normalizeH="0" baseline="0" noProof="0" dirty="0">
                <a:ln>
                  <a:noFill/>
                </a:ln>
                <a:solidFill>
                  <a:srgbClr val="595959"/>
                </a:solidFill>
                <a:effectLst/>
                <a:uLnTx/>
                <a:uFillTx/>
                <a:latin typeface="Calibri" panose="020F0502020204030204" pitchFamily="34" charset="0"/>
                <a:ea typeface="Times New Roman" panose="02020603050405020304" pitchFamily="18" charset="0"/>
                <a:cs typeface="Arial" panose="020B0604020202020204" pitchFamily="34" charset="0"/>
              </a:rPr>
              <a:t>Figuur 1: Model 21e-eeuwse vaardigheden door SLO en Kennisnet</a:t>
            </a:r>
          </a:p>
        </p:txBody>
      </p:sp>
    </p:spTree>
    <p:extLst>
      <p:ext uri="{BB962C8B-B14F-4D97-AF65-F5344CB8AC3E}">
        <p14:creationId xmlns:p14="http://schemas.microsoft.com/office/powerpoint/2010/main" val="2441383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1265</Words>
  <Application>Microsoft Office PowerPoint</Application>
  <PresentationFormat>Aangepast</PresentationFormat>
  <Paragraphs>263</Paragraphs>
  <Slides>21</Slides>
  <Notes>5</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1_Kantoorthema</vt:lpstr>
      <vt:lpstr>Workshop: 21e-eeuwse vaardigheden in de les? Hoe dan?</vt:lpstr>
      <vt:lpstr>Programma</vt:lpstr>
      <vt:lpstr>De 21e-eeuwse vaardigheden</vt:lpstr>
      <vt:lpstr>Visies op 21e-eeuwse vaardigheden</vt:lpstr>
      <vt:lpstr>Model 21e-eeuwse vaardigheden in Nederland</vt:lpstr>
      <vt:lpstr>Implementatie van 21e-eeuwse vaardigheden</vt:lpstr>
      <vt:lpstr>Implementatie van 21e-eeuwse vaardigheden</vt:lpstr>
      <vt:lpstr>21e-eeuwse vaardigheden integreren in de lespraktijk</vt:lpstr>
      <vt:lpstr>Kies een vaardigheid</vt:lpstr>
      <vt:lpstr>Stel een doel</vt:lpstr>
      <vt:lpstr>Concept-leerlijnen voor 21e-eeuwse vaardigheden</vt:lpstr>
      <vt:lpstr>Concept-leerlijnen voor 21e-eeuwse vaardigheden</vt:lpstr>
      <vt:lpstr>Een les (her)ontwerpen</vt:lpstr>
      <vt:lpstr>Een les (her)ontwerpen</vt:lpstr>
      <vt:lpstr>Waar moet je rekening mee houden</vt:lpstr>
      <vt:lpstr>Praktijkvoorbeelden</vt:lpstr>
      <vt:lpstr>Ethiek in de onderbouw 2VWO – Seks &amp; Drugs</vt:lpstr>
      <vt:lpstr>Zeugen dataset 1VWO - Voortplanting</vt:lpstr>
      <vt:lpstr>Algoritme van PTC 2HAVO - Erfelijkheid</vt:lpstr>
      <vt:lpstr>De opdracht</vt:lpstr>
      <vt:lpstr>Integreer de 21e-eeuwse vaardigheden in nieuwe of bestaande lessen.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Nick Leeuwenburg</dc:creator>
  <cp:lastModifiedBy>Leeuwenburg, N.Y.</cp:lastModifiedBy>
  <cp:revision>60</cp:revision>
  <dcterms:created xsi:type="dcterms:W3CDTF">2018-05-26T15:55:00Z</dcterms:created>
  <dcterms:modified xsi:type="dcterms:W3CDTF">2018-05-31T09:34:12Z</dcterms:modified>
</cp:coreProperties>
</file>