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500" r:id="rId2"/>
    <p:sldId id="451" r:id="rId3"/>
    <p:sldId id="492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529" r:id="rId14"/>
    <p:sldId id="493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05" r:id="rId24"/>
    <p:sldId id="479" r:id="rId25"/>
    <p:sldId id="501" r:id="rId26"/>
    <p:sldId id="49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518" r:id="rId37"/>
    <p:sldId id="519" r:id="rId38"/>
    <p:sldId id="520" r:id="rId39"/>
    <p:sldId id="494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4" r:id="rId49"/>
    <p:sldId id="475" r:id="rId50"/>
    <p:sldId id="476" r:id="rId51"/>
    <p:sldId id="527" r:id="rId52"/>
    <p:sldId id="522" r:id="rId53"/>
    <p:sldId id="526" r:id="rId54"/>
    <p:sldId id="523" r:id="rId55"/>
    <p:sldId id="524" r:id="rId56"/>
    <p:sldId id="528" r:id="rId57"/>
    <p:sldId id="495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66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9" autoAdjust="0"/>
    <p:restoredTop sz="94579" autoAdjust="0"/>
  </p:normalViewPr>
  <p:slideViewPr>
    <p:cSldViewPr>
      <p:cViewPr>
        <p:scale>
          <a:sx n="70" d="100"/>
          <a:sy n="70" d="100"/>
        </p:scale>
        <p:origin x="-83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0C1DC-8759-4A4E-BA5C-8761BAFCCFD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8F1EE-E026-4F45-8B79-6CF12877D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32C2D-6ABE-4569-AB2C-136A54B43B4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4F58F-9BEF-428C-839C-5A1ED239488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Has been taught to “mirror write” ----He can’t remember learning it but he can do it.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shows Declarative and Procedural memory completely seperated.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467B8-48EF-4F1C-9AA8-EDC3724823D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Has been taught to “mirror write” ----He can’t remember learning it but he can do it.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shows Declarative and Procedural memory completely seperated.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467B8-48EF-4F1C-9AA8-EDC3724823D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Has been taught to “mirror write” ----He can’t remember learning it but he can do it.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shows Declarative and Procedural memory completely seperated.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8C3D-3D41-4CEE-AC03-E158A160DBCB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8C3D-3D41-4CEE-AC03-E158A160DBCB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8C3D-3D41-4CEE-AC03-E158A160DBCB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8C3D-3D41-4CEE-AC03-E158A160DBCB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8C3D-3D41-4CEE-AC03-E158A160DBCB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78F5-6B9C-4B19-BA5A-7788650D67D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439BD-A4DB-4EDC-99D6-D2191D81C0E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5B1D4-E3DC-4C2C-8E27-F4B93A0549D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FF9D6-15B2-4ECC-8B6A-FAF878E0543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B7246-529E-48FD-B1BE-10B42D66726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8FB7B-11CA-491C-A5E1-9B42BC2E2A2E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33F41-5F5A-4D15-99C7-30D4DCFEF192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78090-BE5E-4710-8204-206F11CEE9F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5EDB-CB4A-499A-BBE3-AAF1761FDAAF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A827B-A477-4F53-858B-C88B383C3404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65271-52C9-4009-8223-957D3B61427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AA109-DCAD-48F4-B29B-E5845E0115C9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94EB0-BD9D-41D7-BFE9-660803DE2CE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Molaison = mO-lie-son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AAE8-480B-4060-9A9A-C82FC3CD46A3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22B3-E2CD-48AF-B11D-C51D31C928DE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EF967-4B24-4B46-8451-E168F690BB4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BD85B-F888-4C6A-B606-4EE32A720FA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BBBB1-F12D-4D08-B5D7-ED9497B45AE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Operated on in 1953---bilateral hippocampalectomy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Thinks Bing crosby is the best singer of all time, Has  no idea who elvis is.</a:t>
            </a:r>
          </a:p>
          <a:p>
            <a:pPr eaLnBrk="1" hangingPunct="1"/>
            <a:r>
              <a:rPr lang="en-US" smtClean="0"/>
              <a:t>Thinks Eisenhower is president of the US, thinks the 1951 Desoto best car ever made.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He’s living in the past.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977CB-4347-44FA-B776-F40CE8E4B42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Operated on in 1953---bilateral </a:t>
            </a:r>
            <a:r>
              <a:rPr lang="en-US" dirty="0" err="1" smtClean="0"/>
              <a:t>hippocampalectomy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Thinks Bing </a:t>
            </a:r>
            <a:r>
              <a:rPr lang="en-US" dirty="0" err="1" smtClean="0"/>
              <a:t>crosby</a:t>
            </a:r>
            <a:r>
              <a:rPr lang="en-US" dirty="0" smtClean="0"/>
              <a:t> is the best singer of all time, Has  no idea who </a:t>
            </a:r>
            <a:r>
              <a:rPr lang="en-US" dirty="0" err="1" smtClean="0"/>
              <a:t>elvis</a:t>
            </a:r>
            <a:r>
              <a:rPr lang="en-US" dirty="0" smtClean="0"/>
              <a:t> is.</a:t>
            </a:r>
          </a:p>
          <a:p>
            <a:pPr eaLnBrk="1" hangingPunct="1"/>
            <a:r>
              <a:rPr lang="en-US" dirty="0" smtClean="0"/>
              <a:t>Thinks Eisenhower is president of the US, thinks the 1951 Desoto best car ever made.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He’s living in the past.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3550-5623-466F-8A13-B64430C3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4428-29CF-42BD-8BCB-B5DB04928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2C33-C2C3-4566-8C1D-3AFE96DA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A2DD-099C-41A4-B1D4-1CD70DACE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7A89-4141-42F9-AA07-D930AB717C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A414-FDA6-48F0-AC98-60FEAB653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D9A0-C7D7-4D57-B236-4E781B74A6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7191-A87A-4C22-956D-AF9DA30B5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94D4-3398-4657-A4D0-47FF2FF91F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FC10-2651-4370-81AA-43363BE36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5DCDF-A7AA-4946-B46E-4E6432B31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753B4-3CE8-486F-8F60-0290A3F2FC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13.wmf"/><Relationship Id="rId18" Type="http://schemas.openxmlformats.org/officeDocument/2006/relationships/image" Target="../media/image44.wmf"/><Relationship Id="rId3" Type="http://schemas.openxmlformats.org/officeDocument/2006/relationships/image" Target="../media/image68.wmf"/><Relationship Id="rId21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43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wmf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24" Type="http://schemas.openxmlformats.org/officeDocument/2006/relationships/image" Target="../media/image79.wmf"/><Relationship Id="rId5" Type="http://schemas.openxmlformats.org/officeDocument/2006/relationships/image" Target="../media/image69.wmf"/><Relationship Id="rId15" Type="http://schemas.openxmlformats.org/officeDocument/2006/relationships/image" Target="../media/image46.wmf"/><Relationship Id="rId23" Type="http://schemas.openxmlformats.org/officeDocument/2006/relationships/image" Target="../media/image78.wmf"/><Relationship Id="rId10" Type="http://schemas.openxmlformats.org/officeDocument/2006/relationships/image" Target="../media/image74.wmf"/><Relationship Id="rId19" Type="http://schemas.openxmlformats.org/officeDocument/2006/relationships/image" Target="../media/image45.wmf"/><Relationship Id="rId4" Type="http://schemas.openxmlformats.org/officeDocument/2006/relationships/image" Target="../media/image12.jpeg"/><Relationship Id="rId9" Type="http://schemas.openxmlformats.org/officeDocument/2006/relationships/image" Target="../media/image73.wmf"/><Relationship Id="rId14" Type="http://schemas.openxmlformats.org/officeDocument/2006/relationships/image" Target="../media/image41.wmf"/><Relationship Id="rId22" Type="http://schemas.openxmlformats.org/officeDocument/2006/relationships/image" Target="../media/image7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18" Type="http://schemas.openxmlformats.org/officeDocument/2006/relationships/image" Target="../media/image89.wmf"/><Relationship Id="rId26" Type="http://schemas.openxmlformats.org/officeDocument/2006/relationships/image" Target="../media/image46.wmf"/><Relationship Id="rId3" Type="http://schemas.openxmlformats.org/officeDocument/2006/relationships/image" Target="../media/image68.wmf"/><Relationship Id="rId21" Type="http://schemas.openxmlformats.org/officeDocument/2006/relationships/image" Target="../media/image66.wmf"/><Relationship Id="rId7" Type="http://schemas.openxmlformats.org/officeDocument/2006/relationships/image" Target="../media/image69.wmf"/><Relationship Id="rId12" Type="http://schemas.openxmlformats.org/officeDocument/2006/relationships/image" Target="../media/image85.wmf"/><Relationship Id="rId17" Type="http://schemas.openxmlformats.org/officeDocument/2006/relationships/image" Target="../media/image79.wmf"/><Relationship Id="rId25" Type="http://schemas.openxmlformats.org/officeDocument/2006/relationships/image" Target="../media/image41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8.wmf"/><Relationship Id="rId20" Type="http://schemas.openxmlformats.org/officeDocument/2006/relationships/image" Target="../media/image91.wmf"/><Relationship Id="rId29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84.wmf"/><Relationship Id="rId24" Type="http://schemas.openxmlformats.org/officeDocument/2006/relationships/image" Target="../media/image67.wmf"/><Relationship Id="rId5" Type="http://schemas.openxmlformats.org/officeDocument/2006/relationships/image" Target="../media/image12.jpeg"/><Relationship Id="rId15" Type="http://schemas.openxmlformats.org/officeDocument/2006/relationships/image" Target="../media/image88.wmf"/><Relationship Id="rId23" Type="http://schemas.openxmlformats.org/officeDocument/2006/relationships/image" Target="../media/image93.wmf"/><Relationship Id="rId28" Type="http://schemas.openxmlformats.org/officeDocument/2006/relationships/image" Target="../media/image43.wmf"/><Relationship Id="rId10" Type="http://schemas.openxmlformats.org/officeDocument/2006/relationships/image" Target="../media/image83.wmf"/><Relationship Id="rId19" Type="http://schemas.openxmlformats.org/officeDocument/2006/relationships/image" Target="../media/image90.wmf"/><Relationship Id="rId4" Type="http://schemas.openxmlformats.org/officeDocument/2006/relationships/image" Target="../media/image80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Relationship Id="rId22" Type="http://schemas.openxmlformats.org/officeDocument/2006/relationships/image" Target="../media/image92.wmf"/><Relationship Id="rId27" Type="http://schemas.openxmlformats.org/officeDocument/2006/relationships/image" Target="../media/image42.wmf"/><Relationship Id="rId30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85.wmf"/><Relationship Id="rId18" Type="http://schemas.openxmlformats.org/officeDocument/2006/relationships/image" Target="../media/image90.wmf"/><Relationship Id="rId26" Type="http://schemas.openxmlformats.org/officeDocument/2006/relationships/image" Target="../media/image79.wmf"/><Relationship Id="rId3" Type="http://schemas.openxmlformats.org/officeDocument/2006/relationships/image" Target="../media/image68.wmf"/><Relationship Id="rId21" Type="http://schemas.openxmlformats.org/officeDocument/2006/relationships/image" Target="../media/image66.wmf"/><Relationship Id="rId7" Type="http://schemas.openxmlformats.org/officeDocument/2006/relationships/image" Target="../media/image13.wmf"/><Relationship Id="rId12" Type="http://schemas.openxmlformats.org/officeDocument/2006/relationships/image" Target="../media/image84.wmf"/><Relationship Id="rId17" Type="http://schemas.openxmlformats.org/officeDocument/2006/relationships/image" Target="../media/image89.wmf"/><Relationship Id="rId25" Type="http://schemas.openxmlformats.org/officeDocument/2006/relationships/image" Target="../media/image78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8.wmf"/><Relationship Id="rId20" Type="http://schemas.openxmlformats.org/officeDocument/2006/relationships/image" Target="../media/image95.wmf"/><Relationship Id="rId29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83.wmf"/><Relationship Id="rId24" Type="http://schemas.openxmlformats.org/officeDocument/2006/relationships/image" Target="../media/image67.wmf"/><Relationship Id="rId32" Type="http://schemas.openxmlformats.org/officeDocument/2006/relationships/image" Target="../media/image45.wmf"/><Relationship Id="rId5" Type="http://schemas.openxmlformats.org/officeDocument/2006/relationships/image" Target="../media/image94.jpeg"/><Relationship Id="rId15" Type="http://schemas.openxmlformats.org/officeDocument/2006/relationships/image" Target="../media/image87.wmf"/><Relationship Id="rId23" Type="http://schemas.openxmlformats.org/officeDocument/2006/relationships/image" Target="../media/image93.wmf"/><Relationship Id="rId28" Type="http://schemas.openxmlformats.org/officeDocument/2006/relationships/image" Target="../media/image46.wmf"/><Relationship Id="rId10" Type="http://schemas.openxmlformats.org/officeDocument/2006/relationships/image" Target="../media/image82.wmf"/><Relationship Id="rId19" Type="http://schemas.openxmlformats.org/officeDocument/2006/relationships/image" Target="../media/image91.wmf"/><Relationship Id="rId31" Type="http://schemas.openxmlformats.org/officeDocument/2006/relationships/image" Target="../media/image44.wmf"/><Relationship Id="rId4" Type="http://schemas.openxmlformats.org/officeDocument/2006/relationships/image" Target="../media/image80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Relationship Id="rId22" Type="http://schemas.openxmlformats.org/officeDocument/2006/relationships/image" Target="../media/image92.wmf"/><Relationship Id="rId27" Type="http://schemas.openxmlformats.org/officeDocument/2006/relationships/image" Target="../media/image41.wmf"/><Relationship Id="rId30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85.wmf"/><Relationship Id="rId18" Type="http://schemas.openxmlformats.org/officeDocument/2006/relationships/image" Target="../media/image90.wmf"/><Relationship Id="rId26" Type="http://schemas.openxmlformats.org/officeDocument/2006/relationships/image" Target="../media/image67.wmf"/><Relationship Id="rId3" Type="http://schemas.openxmlformats.org/officeDocument/2006/relationships/image" Target="../media/image68.wmf"/><Relationship Id="rId21" Type="http://schemas.openxmlformats.org/officeDocument/2006/relationships/image" Target="../media/image96.png"/><Relationship Id="rId7" Type="http://schemas.openxmlformats.org/officeDocument/2006/relationships/image" Target="../media/image13.wmf"/><Relationship Id="rId12" Type="http://schemas.openxmlformats.org/officeDocument/2006/relationships/image" Target="../media/image84.wmf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8.wmf"/><Relationship Id="rId20" Type="http://schemas.openxmlformats.org/officeDocument/2006/relationships/image" Target="../media/image95.wmf"/><Relationship Id="rId29" Type="http://schemas.openxmlformats.org/officeDocument/2006/relationships/image" Target="../media/image9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83.wmf"/><Relationship Id="rId24" Type="http://schemas.openxmlformats.org/officeDocument/2006/relationships/image" Target="../media/image92.wmf"/><Relationship Id="rId5" Type="http://schemas.openxmlformats.org/officeDocument/2006/relationships/image" Target="../media/image94.jpeg"/><Relationship Id="rId15" Type="http://schemas.openxmlformats.org/officeDocument/2006/relationships/image" Target="../media/image87.wmf"/><Relationship Id="rId23" Type="http://schemas.openxmlformats.org/officeDocument/2006/relationships/image" Target="../media/image66.wmf"/><Relationship Id="rId28" Type="http://schemas.openxmlformats.org/officeDocument/2006/relationships/image" Target="../media/image79.wmf"/><Relationship Id="rId10" Type="http://schemas.openxmlformats.org/officeDocument/2006/relationships/image" Target="../media/image82.wmf"/><Relationship Id="rId19" Type="http://schemas.openxmlformats.org/officeDocument/2006/relationships/image" Target="../media/image91.wmf"/><Relationship Id="rId4" Type="http://schemas.openxmlformats.org/officeDocument/2006/relationships/image" Target="../media/image80.wmf"/><Relationship Id="rId9" Type="http://schemas.openxmlformats.org/officeDocument/2006/relationships/image" Target="../media/image81.wmf"/><Relationship Id="rId14" Type="http://schemas.openxmlformats.org/officeDocument/2006/relationships/image" Target="../media/image86.wmf"/><Relationship Id="rId22" Type="http://schemas.openxmlformats.org/officeDocument/2006/relationships/image" Target="../media/image97.wmf"/><Relationship Id="rId27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wmf"/><Relationship Id="rId11" Type="http://schemas.openxmlformats.org/officeDocument/2006/relationships/image" Target="../media/image13.wmf"/><Relationship Id="rId5" Type="http://schemas.openxmlformats.org/officeDocument/2006/relationships/image" Target="../media/image3.wmf"/><Relationship Id="rId10" Type="http://schemas.openxmlformats.org/officeDocument/2006/relationships/image" Target="../media/image12.jpeg"/><Relationship Id="rId4" Type="http://schemas.openxmlformats.org/officeDocument/2006/relationships/image" Target="../media/image5.wmf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18" Type="http://schemas.openxmlformats.org/officeDocument/2006/relationships/image" Target="../media/image114.wmf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17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wmf"/><Relationship Id="rId20" Type="http://schemas.openxmlformats.org/officeDocument/2006/relationships/image" Target="../media/image116.wmf"/><Relationship Id="rId1" Type="http://schemas.openxmlformats.org/officeDocument/2006/relationships/tags" Target="../tags/tag2.xml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png"/><Relationship Id="rId15" Type="http://schemas.openxmlformats.org/officeDocument/2006/relationships/image" Target="../media/image111.wmf"/><Relationship Id="rId23" Type="http://schemas.openxmlformats.org/officeDocument/2006/relationships/image" Target="../media/image119.wmf"/><Relationship Id="rId10" Type="http://schemas.openxmlformats.org/officeDocument/2006/relationships/image" Target="../media/image106.wmf"/><Relationship Id="rId19" Type="http://schemas.openxmlformats.org/officeDocument/2006/relationships/image" Target="../media/image115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Relationship Id="rId22" Type="http://schemas.openxmlformats.org/officeDocument/2006/relationships/image" Target="../media/image1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18" Type="http://schemas.openxmlformats.org/officeDocument/2006/relationships/image" Target="../media/image115.w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13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17" Type="http://schemas.openxmlformats.org/officeDocument/2006/relationships/image" Target="../media/image114.wmf"/><Relationship Id="rId25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wmf"/><Relationship Id="rId20" Type="http://schemas.openxmlformats.org/officeDocument/2006/relationships/image" Target="../media/image116.wmf"/><Relationship Id="rId1" Type="http://schemas.openxmlformats.org/officeDocument/2006/relationships/tags" Target="../tags/tag3.xml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24" Type="http://schemas.openxmlformats.org/officeDocument/2006/relationships/image" Target="../media/image118.wmf"/><Relationship Id="rId5" Type="http://schemas.openxmlformats.org/officeDocument/2006/relationships/image" Target="../media/image101.png"/><Relationship Id="rId15" Type="http://schemas.openxmlformats.org/officeDocument/2006/relationships/image" Target="../media/image111.wmf"/><Relationship Id="rId23" Type="http://schemas.openxmlformats.org/officeDocument/2006/relationships/image" Target="../media/image121.wmf"/><Relationship Id="rId10" Type="http://schemas.openxmlformats.org/officeDocument/2006/relationships/image" Target="../media/image106.wmf"/><Relationship Id="rId19" Type="http://schemas.openxmlformats.org/officeDocument/2006/relationships/image" Target="../media/image117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Relationship Id="rId22" Type="http://schemas.openxmlformats.org/officeDocument/2006/relationships/image" Target="../media/image1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23.wmf"/><Relationship Id="rId18" Type="http://schemas.openxmlformats.org/officeDocument/2006/relationships/image" Target="../media/image102.wmf"/><Relationship Id="rId26" Type="http://schemas.openxmlformats.org/officeDocument/2006/relationships/image" Target="../media/image126.wmf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14.wmf"/><Relationship Id="rId7" Type="http://schemas.openxmlformats.org/officeDocument/2006/relationships/image" Target="../media/image104.wmf"/><Relationship Id="rId12" Type="http://schemas.openxmlformats.org/officeDocument/2006/relationships/image" Target="../media/image122.wmf"/><Relationship Id="rId17" Type="http://schemas.openxmlformats.org/officeDocument/2006/relationships/image" Target="../media/image117.wmf"/><Relationship Id="rId25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29" Type="http://schemas.openxmlformats.org/officeDocument/2006/relationships/image" Target="../media/image119.wmf"/><Relationship Id="rId1" Type="http://schemas.openxmlformats.org/officeDocument/2006/relationships/tags" Target="../tags/tag4.xml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24" Type="http://schemas.openxmlformats.org/officeDocument/2006/relationships/image" Target="../media/image120.wmf"/><Relationship Id="rId5" Type="http://schemas.openxmlformats.org/officeDocument/2006/relationships/image" Target="../media/image101.png"/><Relationship Id="rId15" Type="http://schemas.openxmlformats.org/officeDocument/2006/relationships/image" Target="../media/image125.wmf"/><Relationship Id="rId23" Type="http://schemas.openxmlformats.org/officeDocument/2006/relationships/image" Target="../media/image113.wmf"/><Relationship Id="rId28" Type="http://schemas.openxmlformats.org/officeDocument/2006/relationships/image" Target="../media/image118.wmf"/><Relationship Id="rId10" Type="http://schemas.openxmlformats.org/officeDocument/2006/relationships/image" Target="../media/image107.wmf"/><Relationship Id="rId19" Type="http://schemas.openxmlformats.org/officeDocument/2006/relationships/image" Target="../media/image111.wmf"/><Relationship Id="rId4" Type="http://schemas.openxmlformats.org/officeDocument/2006/relationships/image" Target="../media/image100.wmf"/><Relationship Id="rId9" Type="http://schemas.openxmlformats.org/officeDocument/2006/relationships/image" Target="../media/image106.wmf"/><Relationship Id="rId14" Type="http://schemas.openxmlformats.org/officeDocument/2006/relationships/image" Target="../media/image124.wmf"/><Relationship Id="rId22" Type="http://schemas.openxmlformats.org/officeDocument/2006/relationships/image" Target="../media/image115.wmf"/><Relationship Id="rId27" Type="http://schemas.openxmlformats.org/officeDocument/2006/relationships/image" Target="../media/image1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02.wmf"/><Relationship Id="rId18" Type="http://schemas.openxmlformats.org/officeDocument/2006/relationships/image" Target="../media/image128.wmf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21.wmf"/><Relationship Id="rId7" Type="http://schemas.openxmlformats.org/officeDocument/2006/relationships/image" Target="../media/image104.wmf"/><Relationship Id="rId12" Type="http://schemas.openxmlformats.org/officeDocument/2006/relationships/image" Target="../media/image117.wmf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image" Target="../media/image120.wmf"/><Relationship Id="rId1" Type="http://schemas.openxmlformats.org/officeDocument/2006/relationships/tags" Target="../tags/tag5.xml"/><Relationship Id="rId6" Type="http://schemas.openxmlformats.org/officeDocument/2006/relationships/image" Target="../media/image103.wmf"/><Relationship Id="rId11" Type="http://schemas.openxmlformats.org/officeDocument/2006/relationships/image" Target="../media/image110.wmf"/><Relationship Id="rId24" Type="http://schemas.openxmlformats.org/officeDocument/2006/relationships/image" Target="../media/image129.wmf"/><Relationship Id="rId5" Type="http://schemas.openxmlformats.org/officeDocument/2006/relationships/image" Target="../media/image101.png"/><Relationship Id="rId15" Type="http://schemas.openxmlformats.org/officeDocument/2006/relationships/image" Target="../media/image112.wmf"/><Relationship Id="rId23" Type="http://schemas.openxmlformats.org/officeDocument/2006/relationships/image" Target="../media/image119.wmf"/><Relationship Id="rId10" Type="http://schemas.openxmlformats.org/officeDocument/2006/relationships/image" Target="../media/image124.wmf"/><Relationship Id="rId19" Type="http://schemas.openxmlformats.org/officeDocument/2006/relationships/image" Target="../media/image113.wmf"/><Relationship Id="rId4" Type="http://schemas.openxmlformats.org/officeDocument/2006/relationships/image" Target="../media/image100.wmf"/><Relationship Id="rId9" Type="http://schemas.openxmlformats.org/officeDocument/2006/relationships/image" Target="../media/image123.wmf"/><Relationship Id="rId14" Type="http://schemas.openxmlformats.org/officeDocument/2006/relationships/image" Target="../media/image111.wmf"/><Relationship Id="rId22" Type="http://schemas.openxmlformats.org/officeDocument/2006/relationships/image" Target="../media/image1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12.wmf"/><Relationship Id="rId18" Type="http://schemas.openxmlformats.org/officeDocument/2006/relationships/image" Target="../media/image129.wmf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21.wmf"/><Relationship Id="rId7" Type="http://schemas.openxmlformats.org/officeDocument/2006/relationships/image" Target="../media/image105.wmf"/><Relationship Id="rId12" Type="http://schemas.openxmlformats.org/officeDocument/2006/relationships/image" Target="../media/image111.wmf"/><Relationship Id="rId1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0" Type="http://schemas.openxmlformats.org/officeDocument/2006/relationships/image" Target="../media/image120.wmf"/><Relationship Id="rId1" Type="http://schemas.openxmlformats.org/officeDocument/2006/relationships/tags" Target="../tags/tag6.xml"/><Relationship Id="rId6" Type="http://schemas.openxmlformats.org/officeDocument/2006/relationships/image" Target="../media/image104.wmf"/><Relationship Id="rId11" Type="http://schemas.openxmlformats.org/officeDocument/2006/relationships/image" Target="../media/image102.wmf"/><Relationship Id="rId5" Type="http://schemas.openxmlformats.org/officeDocument/2006/relationships/image" Target="../media/image103.wmf"/><Relationship Id="rId15" Type="http://schemas.openxmlformats.org/officeDocument/2006/relationships/image" Target="../media/image115.wmf"/><Relationship Id="rId23" Type="http://schemas.openxmlformats.org/officeDocument/2006/relationships/image" Target="../media/image132.wmf"/><Relationship Id="rId10" Type="http://schemas.openxmlformats.org/officeDocument/2006/relationships/image" Target="../media/image110.wmf"/><Relationship Id="rId19" Type="http://schemas.openxmlformats.org/officeDocument/2006/relationships/image" Target="../media/image113.wmf"/><Relationship Id="rId4" Type="http://schemas.openxmlformats.org/officeDocument/2006/relationships/image" Target="../media/image101.png"/><Relationship Id="rId9" Type="http://schemas.openxmlformats.org/officeDocument/2006/relationships/image" Target="../media/image124.wmf"/><Relationship Id="rId14" Type="http://schemas.openxmlformats.org/officeDocument/2006/relationships/image" Target="../media/image114.wmf"/><Relationship Id="rId22" Type="http://schemas.openxmlformats.org/officeDocument/2006/relationships/image" Target="../media/image13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wmf"/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image" Target="../media/image9.wmf"/><Relationship Id="rId5" Type="http://schemas.openxmlformats.org/officeDocument/2006/relationships/image" Target="../media/image2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43.wmf"/><Relationship Id="rId18" Type="http://schemas.openxmlformats.org/officeDocument/2006/relationships/image" Target="../media/image148.wmf"/><Relationship Id="rId3" Type="http://schemas.openxmlformats.org/officeDocument/2006/relationships/image" Target="../media/image134.jpeg"/><Relationship Id="rId21" Type="http://schemas.openxmlformats.org/officeDocument/2006/relationships/image" Target="../media/image151.wmf"/><Relationship Id="rId7" Type="http://schemas.openxmlformats.org/officeDocument/2006/relationships/image" Target="../media/image137.wmf"/><Relationship Id="rId12" Type="http://schemas.openxmlformats.org/officeDocument/2006/relationships/image" Target="../media/image142.wmf"/><Relationship Id="rId17" Type="http://schemas.openxmlformats.org/officeDocument/2006/relationships/image" Target="../media/image147.wmf"/><Relationship Id="rId25" Type="http://schemas.openxmlformats.org/officeDocument/2006/relationships/image" Target="../media/image155.wmf"/><Relationship Id="rId2" Type="http://schemas.openxmlformats.org/officeDocument/2006/relationships/image" Target="../media/image133.wmf"/><Relationship Id="rId16" Type="http://schemas.openxmlformats.org/officeDocument/2006/relationships/image" Target="../media/image146.wmf"/><Relationship Id="rId20" Type="http://schemas.openxmlformats.org/officeDocument/2006/relationships/image" Target="../media/image15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wmf"/><Relationship Id="rId11" Type="http://schemas.openxmlformats.org/officeDocument/2006/relationships/image" Target="../media/image141.wmf"/><Relationship Id="rId24" Type="http://schemas.openxmlformats.org/officeDocument/2006/relationships/image" Target="../media/image154.wmf"/><Relationship Id="rId5" Type="http://schemas.openxmlformats.org/officeDocument/2006/relationships/image" Target="../media/image135.wmf"/><Relationship Id="rId15" Type="http://schemas.openxmlformats.org/officeDocument/2006/relationships/image" Target="../media/image145.wmf"/><Relationship Id="rId23" Type="http://schemas.openxmlformats.org/officeDocument/2006/relationships/image" Target="../media/image153.wmf"/><Relationship Id="rId10" Type="http://schemas.openxmlformats.org/officeDocument/2006/relationships/image" Target="../media/image140.wmf"/><Relationship Id="rId19" Type="http://schemas.openxmlformats.org/officeDocument/2006/relationships/image" Target="../media/image149.wmf"/><Relationship Id="rId4" Type="http://schemas.openxmlformats.org/officeDocument/2006/relationships/image" Target="../media/image12.jpeg"/><Relationship Id="rId9" Type="http://schemas.openxmlformats.org/officeDocument/2006/relationships/image" Target="../media/image139.wmf"/><Relationship Id="rId14" Type="http://schemas.openxmlformats.org/officeDocument/2006/relationships/image" Target="../media/image144.wmf"/><Relationship Id="rId22" Type="http://schemas.openxmlformats.org/officeDocument/2006/relationships/image" Target="../media/image1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3.wmf"/><Relationship Id="rId7" Type="http://schemas.openxmlformats.org/officeDocument/2006/relationships/image" Target="../media/image142.wmf"/><Relationship Id="rId12" Type="http://schemas.openxmlformats.org/officeDocument/2006/relationships/image" Target="../media/image15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wmf"/><Relationship Id="rId11" Type="http://schemas.openxmlformats.org/officeDocument/2006/relationships/image" Target="../media/image140.wmf"/><Relationship Id="rId5" Type="http://schemas.openxmlformats.org/officeDocument/2006/relationships/image" Target="../media/image156.jpeg"/><Relationship Id="rId10" Type="http://schemas.openxmlformats.org/officeDocument/2006/relationships/image" Target="../media/image137.wmf"/><Relationship Id="rId4" Type="http://schemas.openxmlformats.org/officeDocument/2006/relationships/image" Target="../media/image135.wmf"/><Relationship Id="rId9" Type="http://schemas.openxmlformats.org/officeDocument/2006/relationships/image" Target="../media/image1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59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wmf"/><Relationship Id="rId5" Type="http://schemas.openxmlformats.org/officeDocument/2006/relationships/image" Target="../media/image142.wmf"/><Relationship Id="rId4" Type="http://schemas.openxmlformats.org/officeDocument/2006/relationships/image" Target="../media/image1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wmf"/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12" Type="http://schemas.openxmlformats.org/officeDocument/2006/relationships/image" Target="../media/image16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wmf"/><Relationship Id="rId11" Type="http://schemas.openxmlformats.org/officeDocument/2006/relationships/image" Target="../media/image13.wmf"/><Relationship Id="rId5" Type="http://schemas.openxmlformats.org/officeDocument/2006/relationships/image" Target="../media/image3.wmf"/><Relationship Id="rId10" Type="http://schemas.openxmlformats.org/officeDocument/2006/relationships/image" Target="../media/image12.jpeg"/><Relationship Id="rId4" Type="http://schemas.openxmlformats.org/officeDocument/2006/relationships/image" Target="../media/image5.wmf"/><Relationship Id="rId9" Type="http://schemas.openxmlformats.org/officeDocument/2006/relationships/image" Target="../media/image2.png"/><Relationship Id="rId1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wmf"/><Relationship Id="rId11" Type="http://schemas.openxmlformats.org/officeDocument/2006/relationships/image" Target="../media/image169.wmf"/><Relationship Id="rId5" Type="http://schemas.openxmlformats.org/officeDocument/2006/relationships/image" Target="../media/image163.wmf"/><Relationship Id="rId10" Type="http://schemas.openxmlformats.org/officeDocument/2006/relationships/image" Target="../media/image168.wmf"/><Relationship Id="rId4" Type="http://schemas.openxmlformats.org/officeDocument/2006/relationships/image" Target="../media/image162.wmf"/><Relationship Id="rId9" Type="http://schemas.openxmlformats.org/officeDocument/2006/relationships/image" Target="../media/image16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18" Type="http://schemas.openxmlformats.org/officeDocument/2006/relationships/image" Target="../media/image180.wmf"/><Relationship Id="rId3" Type="http://schemas.openxmlformats.org/officeDocument/2006/relationships/image" Target="../media/image161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17" Type="http://schemas.openxmlformats.org/officeDocument/2006/relationships/image" Target="../media/image165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5" Type="http://schemas.openxmlformats.org/officeDocument/2006/relationships/image" Target="../media/image164.wmf"/><Relationship Id="rId10" Type="http://schemas.openxmlformats.org/officeDocument/2006/relationships/image" Target="../media/image175.wmf"/><Relationship Id="rId19" Type="http://schemas.openxmlformats.org/officeDocument/2006/relationships/image" Target="../media/image181.wmf"/><Relationship Id="rId4" Type="http://schemas.openxmlformats.org/officeDocument/2006/relationships/image" Target="../media/image162.wmf"/><Relationship Id="rId9" Type="http://schemas.openxmlformats.org/officeDocument/2006/relationships/image" Target="../media/image174.wmf"/><Relationship Id="rId14" Type="http://schemas.openxmlformats.org/officeDocument/2006/relationships/image" Target="../media/image16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83.wmf"/><Relationship Id="rId18" Type="http://schemas.openxmlformats.org/officeDocument/2006/relationships/image" Target="../media/image188.wmf"/><Relationship Id="rId26" Type="http://schemas.openxmlformats.org/officeDocument/2006/relationships/image" Target="../media/image196.wmf"/><Relationship Id="rId3" Type="http://schemas.openxmlformats.org/officeDocument/2006/relationships/image" Target="../media/image170.wmf"/><Relationship Id="rId21" Type="http://schemas.openxmlformats.org/officeDocument/2006/relationships/image" Target="../media/image191.wmf"/><Relationship Id="rId7" Type="http://schemas.openxmlformats.org/officeDocument/2006/relationships/image" Target="../media/image173.wmf"/><Relationship Id="rId12" Type="http://schemas.openxmlformats.org/officeDocument/2006/relationships/image" Target="../media/image178.wmf"/><Relationship Id="rId17" Type="http://schemas.openxmlformats.org/officeDocument/2006/relationships/image" Target="../media/image187.wmf"/><Relationship Id="rId25" Type="http://schemas.openxmlformats.org/officeDocument/2006/relationships/image" Target="../media/image195.w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86.wmf"/><Relationship Id="rId20" Type="http://schemas.openxmlformats.org/officeDocument/2006/relationships/image" Target="../media/image19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24" Type="http://schemas.openxmlformats.org/officeDocument/2006/relationships/image" Target="../media/image194.wmf"/><Relationship Id="rId5" Type="http://schemas.openxmlformats.org/officeDocument/2006/relationships/image" Target="../media/image171.wmf"/><Relationship Id="rId15" Type="http://schemas.openxmlformats.org/officeDocument/2006/relationships/image" Target="../media/image185.wmf"/><Relationship Id="rId23" Type="http://schemas.openxmlformats.org/officeDocument/2006/relationships/image" Target="../media/image193.wmf"/><Relationship Id="rId28" Type="http://schemas.openxmlformats.org/officeDocument/2006/relationships/image" Target="../media/image181.wmf"/><Relationship Id="rId10" Type="http://schemas.openxmlformats.org/officeDocument/2006/relationships/image" Target="../media/image176.wmf"/><Relationship Id="rId19" Type="http://schemas.openxmlformats.org/officeDocument/2006/relationships/image" Target="../media/image189.wmf"/><Relationship Id="rId4" Type="http://schemas.openxmlformats.org/officeDocument/2006/relationships/image" Target="../media/image182.wmf"/><Relationship Id="rId9" Type="http://schemas.openxmlformats.org/officeDocument/2006/relationships/image" Target="../media/image175.wmf"/><Relationship Id="rId14" Type="http://schemas.openxmlformats.org/officeDocument/2006/relationships/image" Target="../media/image184.wmf"/><Relationship Id="rId22" Type="http://schemas.openxmlformats.org/officeDocument/2006/relationships/image" Target="../media/image192.wmf"/><Relationship Id="rId27" Type="http://schemas.openxmlformats.org/officeDocument/2006/relationships/image" Target="../media/image19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83.wmf"/><Relationship Id="rId18" Type="http://schemas.openxmlformats.org/officeDocument/2006/relationships/image" Target="../media/image188.wmf"/><Relationship Id="rId26" Type="http://schemas.openxmlformats.org/officeDocument/2006/relationships/image" Target="../media/image195.wmf"/><Relationship Id="rId3" Type="http://schemas.openxmlformats.org/officeDocument/2006/relationships/image" Target="../media/image170.wmf"/><Relationship Id="rId21" Type="http://schemas.openxmlformats.org/officeDocument/2006/relationships/image" Target="../media/image191.wmf"/><Relationship Id="rId7" Type="http://schemas.openxmlformats.org/officeDocument/2006/relationships/image" Target="../media/image173.wmf"/><Relationship Id="rId12" Type="http://schemas.openxmlformats.org/officeDocument/2006/relationships/image" Target="../media/image178.wmf"/><Relationship Id="rId17" Type="http://schemas.openxmlformats.org/officeDocument/2006/relationships/image" Target="../media/image187.wmf"/><Relationship Id="rId25" Type="http://schemas.openxmlformats.org/officeDocument/2006/relationships/image" Target="../media/image194.w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86.wmf"/><Relationship Id="rId20" Type="http://schemas.openxmlformats.org/officeDocument/2006/relationships/image" Target="../media/image19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24" Type="http://schemas.openxmlformats.org/officeDocument/2006/relationships/image" Target="../media/image198.wmf"/><Relationship Id="rId5" Type="http://schemas.openxmlformats.org/officeDocument/2006/relationships/image" Target="../media/image171.wmf"/><Relationship Id="rId15" Type="http://schemas.openxmlformats.org/officeDocument/2006/relationships/image" Target="../media/image185.wmf"/><Relationship Id="rId23" Type="http://schemas.openxmlformats.org/officeDocument/2006/relationships/image" Target="../media/image193.wmf"/><Relationship Id="rId28" Type="http://schemas.openxmlformats.org/officeDocument/2006/relationships/image" Target="../media/image197.wmf"/><Relationship Id="rId10" Type="http://schemas.openxmlformats.org/officeDocument/2006/relationships/image" Target="../media/image176.wmf"/><Relationship Id="rId19" Type="http://schemas.openxmlformats.org/officeDocument/2006/relationships/image" Target="../media/image189.wmf"/><Relationship Id="rId4" Type="http://schemas.openxmlformats.org/officeDocument/2006/relationships/image" Target="../media/image182.wmf"/><Relationship Id="rId9" Type="http://schemas.openxmlformats.org/officeDocument/2006/relationships/image" Target="../media/image175.wmf"/><Relationship Id="rId14" Type="http://schemas.openxmlformats.org/officeDocument/2006/relationships/image" Target="../media/image184.wmf"/><Relationship Id="rId22" Type="http://schemas.openxmlformats.org/officeDocument/2006/relationships/image" Target="../media/image192.wmf"/><Relationship Id="rId27" Type="http://schemas.openxmlformats.org/officeDocument/2006/relationships/image" Target="../media/image19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6.wmf"/><Relationship Id="rId18" Type="http://schemas.openxmlformats.org/officeDocument/2006/relationships/image" Target="../media/image185.wmf"/><Relationship Id="rId26" Type="http://schemas.openxmlformats.org/officeDocument/2006/relationships/image" Target="../media/image193.wmf"/><Relationship Id="rId39" Type="http://schemas.openxmlformats.org/officeDocument/2006/relationships/image" Target="../media/image210.wmf"/><Relationship Id="rId3" Type="http://schemas.openxmlformats.org/officeDocument/2006/relationships/image" Target="../media/image199.wmf"/><Relationship Id="rId21" Type="http://schemas.openxmlformats.org/officeDocument/2006/relationships/image" Target="../media/image188.wmf"/><Relationship Id="rId34" Type="http://schemas.openxmlformats.org/officeDocument/2006/relationships/image" Target="../media/image205.wmf"/><Relationship Id="rId42" Type="http://schemas.openxmlformats.org/officeDocument/2006/relationships/image" Target="../media/image197.wmf"/><Relationship Id="rId7" Type="http://schemas.openxmlformats.org/officeDocument/2006/relationships/image" Target="../media/image182.wmf"/><Relationship Id="rId12" Type="http://schemas.openxmlformats.org/officeDocument/2006/relationships/image" Target="../media/image175.wmf"/><Relationship Id="rId17" Type="http://schemas.openxmlformats.org/officeDocument/2006/relationships/image" Target="../media/image184.wmf"/><Relationship Id="rId25" Type="http://schemas.openxmlformats.org/officeDocument/2006/relationships/image" Target="../media/image192.wmf"/><Relationship Id="rId33" Type="http://schemas.openxmlformats.org/officeDocument/2006/relationships/image" Target="../media/image204.wmf"/><Relationship Id="rId38" Type="http://schemas.openxmlformats.org/officeDocument/2006/relationships/image" Target="../media/image209.w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83.wmf"/><Relationship Id="rId20" Type="http://schemas.openxmlformats.org/officeDocument/2006/relationships/image" Target="../media/image187.wmf"/><Relationship Id="rId29" Type="http://schemas.openxmlformats.org/officeDocument/2006/relationships/image" Target="../media/image195.wmf"/><Relationship Id="rId41" Type="http://schemas.openxmlformats.org/officeDocument/2006/relationships/image" Target="../media/image2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wmf"/><Relationship Id="rId11" Type="http://schemas.openxmlformats.org/officeDocument/2006/relationships/image" Target="../media/image174.wmf"/><Relationship Id="rId24" Type="http://schemas.openxmlformats.org/officeDocument/2006/relationships/image" Target="../media/image191.wmf"/><Relationship Id="rId32" Type="http://schemas.openxmlformats.org/officeDocument/2006/relationships/image" Target="../media/image203.wmf"/><Relationship Id="rId37" Type="http://schemas.openxmlformats.org/officeDocument/2006/relationships/image" Target="../media/image208.wmf"/><Relationship Id="rId40" Type="http://schemas.openxmlformats.org/officeDocument/2006/relationships/image" Target="../media/image211.wmf"/><Relationship Id="rId45" Type="http://schemas.openxmlformats.org/officeDocument/2006/relationships/image" Target="../media/image215.wmf"/><Relationship Id="rId5" Type="http://schemas.openxmlformats.org/officeDocument/2006/relationships/image" Target="../media/image201.wmf"/><Relationship Id="rId15" Type="http://schemas.openxmlformats.org/officeDocument/2006/relationships/image" Target="../media/image178.wmf"/><Relationship Id="rId23" Type="http://schemas.openxmlformats.org/officeDocument/2006/relationships/image" Target="../media/image190.wmf"/><Relationship Id="rId28" Type="http://schemas.openxmlformats.org/officeDocument/2006/relationships/image" Target="../media/image194.wmf"/><Relationship Id="rId36" Type="http://schemas.openxmlformats.org/officeDocument/2006/relationships/image" Target="../media/image207.wmf"/><Relationship Id="rId10" Type="http://schemas.openxmlformats.org/officeDocument/2006/relationships/image" Target="../media/image173.wmf"/><Relationship Id="rId19" Type="http://schemas.openxmlformats.org/officeDocument/2006/relationships/image" Target="../media/image186.wmf"/><Relationship Id="rId31" Type="http://schemas.openxmlformats.org/officeDocument/2006/relationships/image" Target="../media/image202.wmf"/><Relationship Id="rId44" Type="http://schemas.openxmlformats.org/officeDocument/2006/relationships/image" Target="../media/image214.wmf"/><Relationship Id="rId4" Type="http://schemas.openxmlformats.org/officeDocument/2006/relationships/image" Target="../media/image200.wmf"/><Relationship Id="rId9" Type="http://schemas.openxmlformats.org/officeDocument/2006/relationships/image" Target="../media/image172.wmf"/><Relationship Id="rId14" Type="http://schemas.openxmlformats.org/officeDocument/2006/relationships/image" Target="../media/image177.wmf"/><Relationship Id="rId22" Type="http://schemas.openxmlformats.org/officeDocument/2006/relationships/image" Target="../media/image189.wmf"/><Relationship Id="rId27" Type="http://schemas.openxmlformats.org/officeDocument/2006/relationships/image" Target="../media/image198.wmf"/><Relationship Id="rId30" Type="http://schemas.openxmlformats.org/officeDocument/2006/relationships/image" Target="../media/image196.wmf"/><Relationship Id="rId35" Type="http://schemas.openxmlformats.org/officeDocument/2006/relationships/image" Target="../media/image206.wmf"/><Relationship Id="rId43" Type="http://schemas.openxmlformats.org/officeDocument/2006/relationships/image" Target="../media/image21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6.wmf"/><Relationship Id="rId18" Type="http://schemas.openxmlformats.org/officeDocument/2006/relationships/image" Target="../media/image185.wmf"/><Relationship Id="rId26" Type="http://schemas.openxmlformats.org/officeDocument/2006/relationships/image" Target="../media/image193.wmf"/><Relationship Id="rId39" Type="http://schemas.openxmlformats.org/officeDocument/2006/relationships/image" Target="../media/image210.wmf"/><Relationship Id="rId3" Type="http://schemas.openxmlformats.org/officeDocument/2006/relationships/image" Target="../media/image199.wmf"/><Relationship Id="rId21" Type="http://schemas.openxmlformats.org/officeDocument/2006/relationships/image" Target="../media/image188.wmf"/><Relationship Id="rId34" Type="http://schemas.openxmlformats.org/officeDocument/2006/relationships/image" Target="../media/image205.wmf"/><Relationship Id="rId42" Type="http://schemas.openxmlformats.org/officeDocument/2006/relationships/image" Target="../media/image197.wmf"/><Relationship Id="rId7" Type="http://schemas.openxmlformats.org/officeDocument/2006/relationships/image" Target="../media/image182.wmf"/><Relationship Id="rId12" Type="http://schemas.openxmlformats.org/officeDocument/2006/relationships/image" Target="../media/image175.wmf"/><Relationship Id="rId17" Type="http://schemas.openxmlformats.org/officeDocument/2006/relationships/image" Target="../media/image184.wmf"/><Relationship Id="rId25" Type="http://schemas.openxmlformats.org/officeDocument/2006/relationships/image" Target="../media/image192.wmf"/><Relationship Id="rId33" Type="http://schemas.openxmlformats.org/officeDocument/2006/relationships/image" Target="../media/image204.wmf"/><Relationship Id="rId38" Type="http://schemas.openxmlformats.org/officeDocument/2006/relationships/image" Target="../media/image209.w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83.wmf"/><Relationship Id="rId20" Type="http://schemas.openxmlformats.org/officeDocument/2006/relationships/image" Target="../media/image187.wmf"/><Relationship Id="rId29" Type="http://schemas.openxmlformats.org/officeDocument/2006/relationships/image" Target="../media/image195.wmf"/><Relationship Id="rId41" Type="http://schemas.openxmlformats.org/officeDocument/2006/relationships/image" Target="../media/image2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wmf"/><Relationship Id="rId11" Type="http://schemas.openxmlformats.org/officeDocument/2006/relationships/image" Target="../media/image174.wmf"/><Relationship Id="rId24" Type="http://schemas.openxmlformats.org/officeDocument/2006/relationships/image" Target="../media/image191.wmf"/><Relationship Id="rId32" Type="http://schemas.openxmlformats.org/officeDocument/2006/relationships/image" Target="../media/image203.wmf"/><Relationship Id="rId37" Type="http://schemas.openxmlformats.org/officeDocument/2006/relationships/image" Target="../media/image208.wmf"/><Relationship Id="rId40" Type="http://schemas.openxmlformats.org/officeDocument/2006/relationships/image" Target="../media/image211.wmf"/><Relationship Id="rId5" Type="http://schemas.openxmlformats.org/officeDocument/2006/relationships/image" Target="../media/image201.wmf"/><Relationship Id="rId15" Type="http://schemas.openxmlformats.org/officeDocument/2006/relationships/image" Target="../media/image178.wmf"/><Relationship Id="rId23" Type="http://schemas.openxmlformats.org/officeDocument/2006/relationships/image" Target="../media/image190.wmf"/><Relationship Id="rId28" Type="http://schemas.openxmlformats.org/officeDocument/2006/relationships/image" Target="../media/image194.wmf"/><Relationship Id="rId36" Type="http://schemas.openxmlformats.org/officeDocument/2006/relationships/image" Target="../media/image207.wmf"/><Relationship Id="rId10" Type="http://schemas.openxmlformats.org/officeDocument/2006/relationships/image" Target="../media/image173.wmf"/><Relationship Id="rId19" Type="http://schemas.openxmlformats.org/officeDocument/2006/relationships/image" Target="../media/image186.wmf"/><Relationship Id="rId31" Type="http://schemas.openxmlformats.org/officeDocument/2006/relationships/image" Target="../media/image202.wmf"/><Relationship Id="rId4" Type="http://schemas.openxmlformats.org/officeDocument/2006/relationships/image" Target="../media/image200.wmf"/><Relationship Id="rId9" Type="http://schemas.openxmlformats.org/officeDocument/2006/relationships/image" Target="../media/image172.wmf"/><Relationship Id="rId14" Type="http://schemas.openxmlformats.org/officeDocument/2006/relationships/image" Target="../media/image177.wmf"/><Relationship Id="rId22" Type="http://schemas.openxmlformats.org/officeDocument/2006/relationships/image" Target="../media/image189.wmf"/><Relationship Id="rId27" Type="http://schemas.openxmlformats.org/officeDocument/2006/relationships/image" Target="../media/image198.wmf"/><Relationship Id="rId30" Type="http://schemas.openxmlformats.org/officeDocument/2006/relationships/image" Target="../media/image196.wmf"/><Relationship Id="rId35" Type="http://schemas.openxmlformats.org/officeDocument/2006/relationships/image" Target="../media/image206.wmf"/><Relationship Id="rId43" Type="http://schemas.openxmlformats.org/officeDocument/2006/relationships/image" Target="../media/image2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8.wmf"/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image" Target="../media/image6.wmf"/><Relationship Id="rId5" Type="http://schemas.openxmlformats.org/officeDocument/2006/relationships/image" Target="../media/image12.jpeg"/><Relationship Id="rId10" Type="http://schemas.openxmlformats.org/officeDocument/2006/relationships/image" Target="../media/image5.wmf"/><Relationship Id="rId4" Type="http://schemas.openxmlformats.org/officeDocument/2006/relationships/image" Target="../media/image3.wmf"/><Relationship Id="rId9" Type="http://schemas.openxmlformats.org/officeDocument/2006/relationships/image" Target="../media/image4.wmf"/><Relationship Id="rId1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6.wmf"/><Relationship Id="rId18" Type="http://schemas.openxmlformats.org/officeDocument/2006/relationships/image" Target="../media/image185.wmf"/><Relationship Id="rId26" Type="http://schemas.openxmlformats.org/officeDocument/2006/relationships/image" Target="../media/image193.wmf"/><Relationship Id="rId39" Type="http://schemas.openxmlformats.org/officeDocument/2006/relationships/image" Target="../media/image210.wmf"/><Relationship Id="rId3" Type="http://schemas.openxmlformats.org/officeDocument/2006/relationships/image" Target="../media/image199.wmf"/><Relationship Id="rId21" Type="http://schemas.openxmlformats.org/officeDocument/2006/relationships/image" Target="../media/image188.wmf"/><Relationship Id="rId34" Type="http://schemas.openxmlformats.org/officeDocument/2006/relationships/image" Target="../media/image205.wmf"/><Relationship Id="rId42" Type="http://schemas.openxmlformats.org/officeDocument/2006/relationships/image" Target="../media/image216.wmf"/><Relationship Id="rId7" Type="http://schemas.openxmlformats.org/officeDocument/2006/relationships/image" Target="../media/image182.wmf"/><Relationship Id="rId12" Type="http://schemas.openxmlformats.org/officeDocument/2006/relationships/image" Target="../media/image175.wmf"/><Relationship Id="rId17" Type="http://schemas.openxmlformats.org/officeDocument/2006/relationships/image" Target="../media/image184.wmf"/><Relationship Id="rId25" Type="http://schemas.openxmlformats.org/officeDocument/2006/relationships/image" Target="../media/image192.wmf"/><Relationship Id="rId33" Type="http://schemas.openxmlformats.org/officeDocument/2006/relationships/image" Target="../media/image204.wmf"/><Relationship Id="rId38" Type="http://schemas.openxmlformats.org/officeDocument/2006/relationships/image" Target="../media/image209.w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83.wmf"/><Relationship Id="rId20" Type="http://schemas.openxmlformats.org/officeDocument/2006/relationships/image" Target="../media/image187.wmf"/><Relationship Id="rId29" Type="http://schemas.openxmlformats.org/officeDocument/2006/relationships/image" Target="../media/image195.wmf"/><Relationship Id="rId41" Type="http://schemas.openxmlformats.org/officeDocument/2006/relationships/image" Target="../media/image2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wmf"/><Relationship Id="rId11" Type="http://schemas.openxmlformats.org/officeDocument/2006/relationships/image" Target="../media/image174.wmf"/><Relationship Id="rId24" Type="http://schemas.openxmlformats.org/officeDocument/2006/relationships/image" Target="../media/image191.wmf"/><Relationship Id="rId32" Type="http://schemas.openxmlformats.org/officeDocument/2006/relationships/image" Target="../media/image203.wmf"/><Relationship Id="rId37" Type="http://schemas.openxmlformats.org/officeDocument/2006/relationships/image" Target="../media/image208.wmf"/><Relationship Id="rId40" Type="http://schemas.openxmlformats.org/officeDocument/2006/relationships/image" Target="../media/image211.wmf"/><Relationship Id="rId5" Type="http://schemas.openxmlformats.org/officeDocument/2006/relationships/image" Target="../media/image201.wmf"/><Relationship Id="rId15" Type="http://schemas.openxmlformats.org/officeDocument/2006/relationships/image" Target="../media/image178.wmf"/><Relationship Id="rId23" Type="http://schemas.openxmlformats.org/officeDocument/2006/relationships/image" Target="../media/image190.wmf"/><Relationship Id="rId28" Type="http://schemas.openxmlformats.org/officeDocument/2006/relationships/image" Target="../media/image194.wmf"/><Relationship Id="rId36" Type="http://schemas.openxmlformats.org/officeDocument/2006/relationships/image" Target="../media/image207.wmf"/><Relationship Id="rId10" Type="http://schemas.openxmlformats.org/officeDocument/2006/relationships/image" Target="../media/image173.wmf"/><Relationship Id="rId19" Type="http://schemas.openxmlformats.org/officeDocument/2006/relationships/image" Target="../media/image186.wmf"/><Relationship Id="rId31" Type="http://schemas.openxmlformats.org/officeDocument/2006/relationships/image" Target="../media/image202.wmf"/><Relationship Id="rId4" Type="http://schemas.openxmlformats.org/officeDocument/2006/relationships/image" Target="../media/image200.wmf"/><Relationship Id="rId9" Type="http://schemas.openxmlformats.org/officeDocument/2006/relationships/image" Target="../media/image172.wmf"/><Relationship Id="rId14" Type="http://schemas.openxmlformats.org/officeDocument/2006/relationships/image" Target="../media/image177.wmf"/><Relationship Id="rId22" Type="http://schemas.openxmlformats.org/officeDocument/2006/relationships/image" Target="../media/image189.wmf"/><Relationship Id="rId27" Type="http://schemas.openxmlformats.org/officeDocument/2006/relationships/image" Target="../media/image198.wmf"/><Relationship Id="rId30" Type="http://schemas.openxmlformats.org/officeDocument/2006/relationships/image" Target="../media/image196.wmf"/><Relationship Id="rId35" Type="http://schemas.openxmlformats.org/officeDocument/2006/relationships/image" Target="../media/image206.wmf"/><Relationship Id="rId43" Type="http://schemas.openxmlformats.org/officeDocument/2006/relationships/image" Target="../media/image19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6.wmf"/><Relationship Id="rId18" Type="http://schemas.openxmlformats.org/officeDocument/2006/relationships/image" Target="../media/image185.wmf"/><Relationship Id="rId26" Type="http://schemas.openxmlformats.org/officeDocument/2006/relationships/image" Target="../media/image193.wmf"/><Relationship Id="rId39" Type="http://schemas.openxmlformats.org/officeDocument/2006/relationships/image" Target="../media/image210.wmf"/><Relationship Id="rId3" Type="http://schemas.openxmlformats.org/officeDocument/2006/relationships/image" Target="../media/image199.wmf"/><Relationship Id="rId21" Type="http://schemas.openxmlformats.org/officeDocument/2006/relationships/image" Target="../media/image188.wmf"/><Relationship Id="rId34" Type="http://schemas.openxmlformats.org/officeDocument/2006/relationships/image" Target="../media/image205.wmf"/><Relationship Id="rId42" Type="http://schemas.openxmlformats.org/officeDocument/2006/relationships/image" Target="../media/image216.wmf"/><Relationship Id="rId7" Type="http://schemas.openxmlformats.org/officeDocument/2006/relationships/image" Target="../media/image182.wmf"/><Relationship Id="rId12" Type="http://schemas.openxmlformats.org/officeDocument/2006/relationships/image" Target="../media/image175.wmf"/><Relationship Id="rId17" Type="http://schemas.openxmlformats.org/officeDocument/2006/relationships/image" Target="../media/image184.wmf"/><Relationship Id="rId25" Type="http://schemas.openxmlformats.org/officeDocument/2006/relationships/image" Target="../media/image192.wmf"/><Relationship Id="rId33" Type="http://schemas.openxmlformats.org/officeDocument/2006/relationships/image" Target="../media/image204.wmf"/><Relationship Id="rId38" Type="http://schemas.openxmlformats.org/officeDocument/2006/relationships/image" Target="../media/image209.wmf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3.wmf"/><Relationship Id="rId20" Type="http://schemas.openxmlformats.org/officeDocument/2006/relationships/image" Target="../media/image187.wmf"/><Relationship Id="rId29" Type="http://schemas.openxmlformats.org/officeDocument/2006/relationships/image" Target="../media/image195.wmf"/><Relationship Id="rId41" Type="http://schemas.openxmlformats.org/officeDocument/2006/relationships/image" Target="../media/image2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wmf"/><Relationship Id="rId11" Type="http://schemas.openxmlformats.org/officeDocument/2006/relationships/image" Target="../media/image174.wmf"/><Relationship Id="rId24" Type="http://schemas.openxmlformats.org/officeDocument/2006/relationships/image" Target="../media/image191.wmf"/><Relationship Id="rId32" Type="http://schemas.openxmlformats.org/officeDocument/2006/relationships/image" Target="../media/image203.wmf"/><Relationship Id="rId37" Type="http://schemas.openxmlformats.org/officeDocument/2006/relationships/image" Target="../media/image208.wmf"/><Relationship Id="rId40" Type="http://schemas.openxmlformats.org/officeDocument/2006/relationships/image" Target="../media/image211.wmf"/><Relationship Id="rId5" Type="http://schemas.openxmlformats.org/officeDocument/2006/relationships/image" Target="../media/image201.wmf"/><Relationship Id="rId15" Type="http://schemas.openxmlformats.org/officeDocument/2006/relationships/image" Target="../media/image178.wmf"/><Relationship Id="rId23" Type="http://schemas.openxmlformats.org/officeDocument/2006/relationships/image" Target="../media/image190.wmf"/><Relationship Id="rId28" Type="http://schemas.openxmlformats.org/officeDocument/2006/relationships/image" Target="../media/image194.wmf"/><Relationship Id="rId36" Type="http://schemas.openxmlformats.org/officeDocument/2006/relationships/image" Target="../media/image207.wmf"/><Relationship Id="rId10" Type="http://schemas.openxmlformats.org/officeDocument/2006/relationships/image" Target="../media/image173.wmf"/><Relationship Id="rId19" Type="http://schemas.openxmlformats.org/officeDocument/2006/relationships/image" Target="../media/image186.wmf"/><Relationship Id="rId31" Type="http://schemas.openxmlformats.org/officeDocument/2006/relationships/image" Target="../media/image202.wmf"/><Relationship Id="rId4" Type="http://schemas.openxmlformats.org/officeDocument/2006/relationships/image" Target="../media/image200.wmf"/><Relationship Id="rId9" Type="http://schemas.openxmlformats.org/officeDocument/2006/relationships/image" Target="../media/image172.wmf"/><Relationship Id="rId14" Type="http://schemas.openxmlformats.org/officeDocument/2006/relationships/image" Target="../media/image177.wmf"/><Relationship Id="rId22" Type="http://schemas.openxmlformats.org/officeDocument/2006/relationships/image" Target="../media/image189.wmf"/><Relationship Id="rId27" Type="http://schemas.openxmlformats.org/officeDocument/2006/relationships/image" Target="../media/image198.wmf"/><Relationship Id="rId30" Type="http://schemas.openxmlformats.org/officeDocument/2006/relationships/image" Target="../media/image196.wmf"/><Relationship Id="rId35" Type="http://schemas.openxmlformats.org/officeDocument/2006/relationships/image" Target="../media/image206.wmf"/><Relationship Id="rId43" Type="http://schemas.openxmlformats.org/officeDocument/2006/relationships/image" Target="../media/image19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image" Target="../media/image175.wmf"/><Relationship Id="rId18" Type="http://schemas.openxmlformats.org/officeDocument/2006/relationships/image" Target="../media/image184.wmf"/><Relationship Id="rId26" Type="http://schemas.openxmlformats.org/officeDocument/2006/relationships/image" Target="../media/image192.wmf"/><Relationship Id="rId39" Type="http://schemas.openxmlformats.org/officeDocument/2006/relationships/image" Target="../media/image209.wmf"/><Relationship Id="rId3" Type="http://schemas.openxmlformats.org/officeDocument/2006/relationships/image" Target="../media/image217.wmf"/><Relationship Id="rId21" Type="http://schemas.openxmlformats.org/officeDocument/2006/relationships/image" Target="../media/image187.wmf"/><Relationship Id="rId34" Type="http://schemas.openxmlformats.org/officeDocument/2006/relationships/image" Target="../media/image204.wmf"/><Relationship Id="rId42" Type="http://schemas.openxmlformats.org/officeDocument/2006/relationships/image" Target="../media/image218.wmf"/><Relationship Id="rId7" Type="http://schemas.openxmlformats.org/officeDocument/2006/relationships/image" Target="../media/image170.wmf"/><Relationship Id="rId12" Type="http://schemas.openxmlformats.org/officeDocument/2006/relationships/image" Target="../media/image174.wmf"/><Relationship Id="rId17" Type="http://schemas.openxmlformats.org/officeDocument/2006/relationships/image" Target="../media/image183.wmf"/><Relationship Id="rId25" Type="http://schemas.openxmlformats.org/officeDocument/2006/relationships/image" Target="../media/image191.wmf"/><Relationship Id="rId33" Type="http://schemas.openxmlformats.org/officeDocument/2006/relationships/image" Target="../media/image203.wmf"/><Relationship Id="rId38" Type="http://schemas.openxmlformats.org/officeDocument/2006/relationships/image" Target="../media/image208.w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78.wmf"/><Relationship Id="rId20" Type="http://schemas.openxmlformats.org/officeDocument/2006/relationships/image" Target="../media/image186.wmf"/><Relationship Id="rId29" Type="http://schemas.openxmlformats.org/officeDocument/2006/relationships/image" Target="../media/image194.wmf"/><Relationship Id="rId41" Type="http://schemas.openxmlformats.org/officeDocument/2006/relationships/image" Target="../media/image2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wmf"/><Relationship Id="rId11" Type="http://schemas.openxmlformats.org/officeDocument/2006/relationships/image" Target="../media/image173.wmf"/><Relationship Id="rId24" Type="http://schemas.openxmlformats.org/officeDocument/2006/relationships/image" Target="../media/image190.wmf"/><Relationship Id="rId32" Type="http://schemas.openxmlformats.org/officeDocument/2006/relationships/image" Target="../media/image202.wmf"/><Relationship Id="rId37" Type="http://schemas.openxmlformats.org/officeDocument/2006/relationships/image" Target="../media/image207.wmf"/><Relationship Id="rId40" Type="http://schemas.openxmlformats.org/officeDocument/2006/relationships/image" Target="../media/image210.wmf"/><Relationship Id="rId5" Type="http://schemas.openxmlformats.org/officeDocument/2006/relationships/image" Target="../media/image200.wmf"/><Relationship Id="rId15" Type="http://schemas.openxmlformats.org/officeDocument/2006/relationships/image" Target="../media/image177.wmf"/><Relationship Id="rId23" Type="http://schemas.openxmlformats.org/officeDocument/2006/relationships/image" Target="../media/image189.wmf"/><Relationship Id="rId28" Type="http://schemas.openxmlformats.org/officeDocument/2006/relationships/image" Target="../media/image198.wmf"/><Relationship Id="rId36" Type="http://schemas.openxmlformats.org/officeDocument/2006/relationships/image" Target="../media/image206.wmf"/><Relationship Id="rId10" Type="http://schemas.openxmlformats.org/officeDocument/2006/relationships/image" Target="../media/image172.wmf"/><Relationship Id="rId19" Type="http://schemas.openxmlformats.org/officeDocument/2006/relationships/image" Target="../media/image185.wmf"/><Relationship Id="rId31" Type="http://schemas.openxmlformats.org/officeDocument/2006/relationships/image" Target="../media/image196.wmf"/><Relationship Id="rId4" Type="http://schemas.openxmlformats.org/officeDocument/2006/relationships/image" Target="../media/image199.wmf"/><Relationship Id="rId9" Type="http://schemas.openxmlformats.org/officeDocument/2006/relationships/image" Target="../media/image171.wmf"/><Relationship Id="rId14" Type="http://schemas.openxmlformats.org/officeDocument/2006/relationships/image" Target="../media/image176.wmf"/><Relationship Id="rId22" Type="http://schemas.openxmlformats.org/officeDocument/2006/relationships/image" Target="../media/image188.wmf"/><Relationship Id="rId27" Type="http://schemas.openxmlformats.org/officeDocument/2006/relationships/image" Target="../media/image193.wmf"/><Relationship Id="rId30" Type="http://schemas.openxmlformats.org/officeDocument/2006/relationships/image" Target="../media/image195.wmf"/><Relationship Id="rId35" Type="http://schemas.openxmlformats.org/officeDocument/2006/relationships/image" Target="../media/image205.wmf"/><Relationship Id="rId43" Type="http://schemas.openxmlformats.org/officeDocument/2006/relationships/image" Target="../media/image197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wmf"/><Relationship Id="rId18" Type="http://schemas.openxmlformats.org/officeDocument/2006/relationships/image" Target="../media/image185.wmf"/><Relationship Id="rId26" Type="http://schemas.openxmlformats.org/officeDocument/2006/relationships/image" Target="../media/image193.wmf"/><Relationship Id="rId39" Type="http://schemas.openxmlformats.org/officeDocument/2006/relationships/image" Target="../media/image210.wmf"/><Relationship Id="rId3" Type="http://schemas.openxmlformats.org/officeDocument/2006/relationships/image" Target="../media/image182.wmf"/><Relationship Id="rId21" Type="http://schemas.openxmlformats.org/officeDocument/2006/relationships/image" Target="../media/image188.wmf"/><Relationship Id="rId34" Type="http://schemas.openxmlformats.org/officeDocument/2006/relationships/image" Target="../media/image205.wmf"/><Relationship Id="rId42" Type="http://schemas.openxmlformats.org/officeDocument/2006/relationships/image" Target="../media/image220.wmf"/><Relationship Id="rId47" Type="http://schemas.openxmlformats.org/officeDocument/2006/relationships/image" Target="../media/image225.wmf"/><Relationship Id="rId50" Type="http://schemas.openxmlformats.org/officeDocument/2006/relationships/image" Target="../media/image197.wmf"/><Relationship Id="rId7" Type="http://schemas.openxmlformats.org/officeDocument/2006/relationships/image" Target="../media/image201.wmf"/><Relationship Id="rId12" Type="http://schemas.openxmlformats.org/officeDocument/2006/relationships/image" Target="../media/image174.wmf"/><Relationship Id="rId17" Type="http://schemas.openxmlformats.org/officeDocument/2006/relationships/image" Target="../media/image184.wmf"/><Relationship Id="rId25" Type="http://schemas.openxmlformats.org/officeDocument/2006/relationships/image" Target="../media/image192.wmf"/><Relationship Id="rId33" Type="http://schemas.openxmlformats.org/officeDocument/2006/relationships/image" Target="../media/image204.wmf"/><Relationship Id="rId38" Type="http://schemas.openxmlformats.org/officeDocument/2006/relationships/image" Target="../media/image209.wmf"/><Relationship Id="rId46" Type="http://schemas.openxmlformats.org/officeDocument/2006/relationships/image" Target="../media/image224.wmf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83.wmf"/><Relationship Id="rId20" Type="http://schemas.openxmlformats.org/officeDocument/2006/relationships/image" Target="../media/image187.wmf"/><Relationship Id="rId29" Type="http://schemas.openxmlformats.org/officeDocument/2006/relationships/image" Target="../media/image195.wmf"/><Relationship Id="rId41" Type="http://schemas.openxmlformats.org/officeDocument/2006/relationships/image" Target="../media/image2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wmf"/><Relationship Id="rId11" Type="http://schemas.openxmlformats.org/officeDocument/2006/relationships/image" Target="../media/image173.wmf"/><Relationship Id="rId24" Type="http://schemas.openxmlformats.org/officeDocument/2006/relationships/image" Target="../media/image191.wmf"/><Relationship Id="rId32" Type="http://schemas.openxmlformats.org/officeDocument/2006/relationships/image" Target="../media/image203.wmf"/><Relationship Id="rId37" Type="http://schemas.openxmlformats.org/officeDocument/2006/relationships/image" Target="../media/image208.wmf"/><Relationship Id="rId40" Type="http://schemas.openxmlformats.org/officeDocument/2006/relationships/image" Target="../media/image216.wmf"/><Relationship Id="rId45" Type="http://schemas.openxmlformats.org/officeDocument/2006/relationships/image" Target="../media/image223.wmf"/><Relationship Id="rId5" Type="http://schemas.openxmlformats.org/officeDocument/2006/relationships/image" Target="../media/image199.wmf"/><Relationship Id="rId15" Type="http://schemas.openxmlformats.org/officeDocument/2006/relationships/image" Target="../media/image178.wmf"/><Relationship Id="rId23" Type="http://schemas.openxmlformats.org/officeDocument/2006/relationships/image" Target="../media/image190.wmf"/><Relationship Id="rId28" Type="http://schemas.openxmlformats.org/officeDocument/2006/relationships/image" Target="../media/image194.wmf"/><Relationship Id="rId36" Type="http://schemas.openxmlformats.org/officeDocument/2006/relationships/image" Target="../media/image207.wmf"/><Relationship Id="rId49" Type="http://schemas.openxmlformats.org/officeDocument/2006/relationships/image" Target="../media/image227.wmf"/><Relationship Id="rId10" Type="http://schemas.openxmlformats.org/officeDocument/2006/relationships/image" Target="../media/image172.wmf"/><Relationship Id="rId19" Type="http://schemas.openxmlformats.org/officeDocument/2006/relationships/image" Target="../media/image186.wmf"/><Relationship Id="rId31" Type="http://schemas.openxmlformats.org/officeDocument/2006/relationships/image" Target="../media/image202.wmf"/><Relationship Id="rId44" Type="http://schemas.openxmlformats.org/officeDocument/2006/relationships/image" Target="../media/image222.wmf"/><Relationship Id="rId4" Type="http://schemas.openxmlformats.org/officeDocument/2006/relationships/image" Target="../media/image219.wmf"/><Relationship Id="rId9" Type="http://schemas.openxmlformats.org/officeDocument/2006/relationships/image" Target="../media/image171.wmf"/><Relationship Id="rId14" Type="http://schemas.openxmlformats.org/officeDocument/2006/relationships/image" Target="../media/image177.wmf"/><Relationship Id="rId22" Type="http://schemas.openxmlformats.org/officeDocument/2006/relationships/image" Target="../media/image189.wmf"/><Relationship Id="rId27" Type="http://schemas.openxmlformats.org/officeDocument/2006/relationships/image" Target="../media/image198.wmf"/><Relationship Id="rId30" Type="http://schemas.openxmlformats.org/officeDocument/2006/relationships/image" Target="../media/image196.wmf"/><Relationship Id="rId35" Type="http://schemas.openxmlformats.org/officeDocument/2006/relationships/image" Target="../media/image206.wmf"/><Relationship Id="rId43" Type="http://schemas.openxmlformats.org/officeDocument/2006/relationships/image" Target="../media/image221.wmf"/><Relationship Id="rId48" Type="http://schemas.openxmlformats.org/officeDocument/2006/relationships/image" Target="../media/image226.wmf"/><Relationship Id="rId8" Type="http://schemas.openxmlformats.org/officeDocument/2006/relationships/image" Target="../media/image170.wmf"/><Relationship Id="rId51" Type="http://schemas.openxmlformats.org/officeDocument/2006/relationships/image" Target="../media/image228.w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wmf"/><Relationship Id="rId18" Type="http://schemas.openxmlformats.org/officeDocument/2006/relationships/image" Target="../media/image185.wmf"/><Relationship Id="rId26" Type="http://schemas.openxmlformats.org/officeDocument/2006/relationships/image" Target="../media/image193.wmf"/><Relationship Id="rId39" Type="http://schemas.openxmlformats.org/officeDocument/2006/relationships/image" Target="../media/image210.wmf"/><Relationship Id="rId3" Type="http://schemas.openxmlformats.org/officeDocument/2006/relationships/image" Target="../media/image182.wmf"/><Relationship Id="rId21" Type="http://schemas.openxmlformats.org/officeDocument/2006/relationships/image" Target="../media/image188.wmf"/><Relationship Id="rId34" Type="http://schemas.openxmlformats.org/officeDocument/2006/relationships/image" Target="../media/image205.wmf"/><Relationship Id="rId42" Type="http://schemas.openxmlformats.org/officeDocument/2006/relationships/image" Target="../media/image220.wmf"/><Relationship Id="rId47" Type="http://schemas.openxmlformats.org/officeDocument/2006/relationships/image" Target="../media/image225.wmf"/><Relationship Id="rId50" Type="http://schemas.openxmlformats.org/officeDocument/2006/relationships/image" Target="../media/image197.wmf"/><Relationship Id="rId7" Type="http://schemas.openxmlformats.org/officeDocument/2006/relationships/image" Target="../media/image201.wmf"/><Relationship Id="rId12" Type="http://schemas.openxmlformats.org/officeDocument/2006/relationships/image" Target="../media/image174.wmf"/><Relationship Id="rId17" Type="http://schemas.openxmlformats.org/officeDocument/2006/relationships/image" Target="../media/image184.wmf"/><Relationship Id="rId25" Type="http://schemas.openxmlformats.org/officeDocument/2006/relationships/image" Target="../media/image192.wmf"/><Relationship Id="rId33" Type="http://schemas.openxmlformats.org/officeDocument/2006/relationships/image" Target="../media/image204.wmf"/><Relationship Id="rId38" Type="http://schemas.openxmlformats.org/officeDocument/2006/relationships/image" Target="../media/image209.wmf"/><Relationship Id="rId46" Type="http://schemas.openxmlformats.org/officeDocument/2006/relationships/image" Target="../media/image224.wm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83.wmf"/><Relationship Id="rId20" Type="http://schemas.openxmlformats.org/officeDocument/2006/relationships/image" Target="../media/image187.wmf"/><Relationship Id="rId29" Type="http://schemas.openxmlformats.org/officeDocument/2006/relationships/image" Target="../media/image195.wmf"/><Relationship Id="rId41" Type="http://schemas.openxmlformats.org/officeDocument/2006/relationships/image" Target="../media/image2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wmf"/><Relationship Id="rId11" Type="http://schemas.openxmlformats.org/officeDocument/2006/relationships/image" Target="../media/image173.wmf"/><Relationship Id="rId24" Type="http://schemas.openxmlformats.org/officeDocument/2006/relationships/image" Target="../media/image191.wmf"/><Relationship Id="rId32" Type="http://schemas.openxmlformats.org/officeDocument/2006/relationships/image" Target="../media/image203.wmf"/><Relationship Id="rId37" Type="http://schemas.openxmlformats.org/officeDocument/2006/relationships/image" Target="../media/image208.wmf"/><Relationship Id="rId40" Type="http://schemas.openxmlformats.org/officeDocument/2006/relationships/image" Target="../media/image216.wmf"/><Relationship Id="rId45" Type="http://schemas.openxmlformats.org/officeDocument/2006/relationships/image" Target="../media/image223.wmf"/><Relationship Id="rId5" Type="http://schemas.openxmlformats.org/officeDocument/2006/relationships/image" Target="../media/image199.wmf"/><Relationship Id="rId15" Type="http://schemas.openxmlformats.org/officeDocument/2006/relationships/image" Target="../media/image178.wmf"/><Relationship Id="rId23" Type="http://schemas.openxmlformats.org/officeDocument/2006/relationships/image" Target="../media/image190.wmf"/><Relationship Id="rId28" Type="http://schemas.openxmlformats.org/officeDocument/2006/relationships/image" Target="../media/image194.wmf"/><Relationship Id="rId36" Type="http://schemas.openxmlformats.org/officeDocument/2006/relationships/image" Target="../media/image207.wmf"/><Relationship Id="rId49" Type="http://schemas.openxmlformats.org/officeDocument/2006/relationships/image" Target="../media/image227.wmf"/><Relationship Id="rId10" Type="http://schemas.openxmlformats.org/officeDocument/2006/relationships/image" Target="../media/image172.wmf"/><Relationship Id="rId19" Type="http://schemas.openxmlformats.org/officeDocument/2006/relationships/image" Target="../media/image186.wmf"/><Relationship Id="rId31" Type="http://schemas.openxmlformats.org/officeDocument/2006/relationships/image" Target="../media/image202.wmf"/><Relationship Id="rId44" Type="http://schemas.openxmlformats.org/officeDocument/2006/relationships/image" Target="../media/image222.wmf"/><Relationship Id="rId4" Type="http://schemas.openxmlformats.org/officeDocument/2006/relationships/image" Target="../media/image219.wmf"/><Relationship Id="rId9" Type="http://schemas.openxmlformats.org/officeDocument/2006/relationships/image" Target="../media/image171.wmf"/><Relationship Id="rId14" Type="http://schemas.openxmlformats.org/officeDocument/2006/relationships/image" Target="../media/image177.wmf"/><Relationship Id="rId22" Type="http://schemas.openxmlformats.org/officeDocument/2006/relationships/image" Target="../media/image189.wmf"/><Relationship Id="rId27" Type="http://schemas.openxmlformats.org/officeDocument/2006/relationships/image" Target="../media/image198.wmf"/><Relationship Id="rId30" Type="http://schemas.openxmlformats.org/officeDocument/2006/relationships/image" Target="../media/image196.wmf"/><Relationship Id="rId35" Type="http://schemas.openxmlformats.org/officeDocument/2006/relationships/image" Target="../media/image206.wmf"/><Relationship Id="rId43" Type="http://schemas.openxmlformats.org/officeDocument/2006/relationships/image" Target="../media/image221.wmf"/><Relationship Id="rId48" Type="http://schemas.openxmlformats.org/officeDocument/2006/relationships/image" Target="../media/image226.wmf"/><Relationship Id="rId8" Type="http://schemas.openxmlformats.org/officeDocument/2006/relationships/image" Target="../media/image170.wmf"/><Relationship Id="rId51" Type="http://schemas.openxmlformats.org/officeDocument/2006/relationships/image" Target="../media/image228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wmf"/><Relationship Id="rId18" Type="http://schemas.openxmlformats.org/officeDocument/2006/relationships/image" Target="../media/image184.wmf"/><Relationship Id="rId26" Type="http://schemas.openxmlformats.org/officeDocument/2006/relationships/image" Target="../media/image192.wmf"/><Relationship Id="rId39" Type="http://schemas.openxmlformats.org/officeDocument/2006/relationships/image" Target="../media/image209.wmf"/><Relationship Id="rId21" Type="http://schemas.openxmlformats.org/officeDocument/2006/relationships/image" Target="../media/image187.wmf"/><Relationship Id="rId34" Type="http://schemas.openxmlformats.org/officeDocument/2006/relationships/image" Target="../media/image204.wmf"/><Relationship Id="rId42" Type="http://schemas.openxmlformats.org/officeDocument/2006/relationships/image" Target="../media/image218.wmf"/><Relationship Id="rId47" Type="http://schemas.openxmlformats.org/officeDocument/2006/relationships/image" Target="../media/image226.wmf"/><Relationship Id="rId50" Type="http://schemas.openxmlformats.org/officeDocument/2006/relationships/image" Target="../media/image221.wmf"/><Relationship Id="rId55" Type="http://schemas.openxmlformats.org/officeDocument/2006/relationships/image" Target="../media/image235.wmf"/><Relationship Id="rId7" Type="http://schemas.openxmlformats.org/officeDocument/2006/relationships/image" Target="../media/image200.wm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78.wmf"/><Relationship Id="rId20" Type="http://schemas.openxmlformats.org/officeDocument/2006/relationships/image" Target="../media/image186.wmf"/><Relationship Id="rId29" Type="http://schemas.openxmlformats.org/officeDocument/2006/relationships/image" Target="../media/image194.wmf"/><Relationship Id="rId41" Type="http://schemas.openxmlformats.org/officeDocument/2006/relationships/image" Target="../media/image216.wmf"/><Relationship Id="rId54" Type="http://schemas.openxmlformats.org/officeDocument/2006/relationships/image" Target="../media/image23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wmf"/><Relationship Id="rId11" Type="http://schemas.openxmlformats.org/officeDocument/2006/relationships/image" Target="../media/image172.wmf"/><Relationship Id="rId24" Type="http://schemas.openxmlformats.org/officeDocument/2006/relationships/image" Target="../media/image190.wmf"/><Relationship Id="rId32" Type="http://schemas.openxmlformats.org/officeDocument/2006/relationships/image" Target="../media/image202.wmf"/><Relationship Id="rId37" Type="http://schemas.openxmlformats.org/officeDocument/2006/relationships/image" Target="../media/image207.wmf"/><Relationship Id="rId40" Type="http://schemas.openxmlformats.org/officeDocument/2006/relationships/image" Target="../media/image210.wmf"/><Relationship Id="rId45" Type="http://schemas.openxmlformats.org/officeDocument/2006/relationships/image" Target="../media/image223.wmf"/><Relationship Id="rId53" Type="http://schemas.openxmlformats.org/officeDocument/2006/relationships/image" Target="../media/image233.wmf"/><Relationship Id="rId58" Type="http://schemas.openxmlformats.org/officeDocument/2006/relationships/image" Target="../media/image225.wmf"/><Relationship Id="rId5" Type="http://schemas.openxmlformats.org/officeDocument/2006/relationships/image" Target="../media/image219.wmf"/><Relationship Id="rId15" Type="http://schemas.openxmlformats.org/officeDocument/2006/relationships/image" Target="../media/image177.wmf"/><Relationship Id="rId23" Type="http://schemas.openxmlformats.org/officeDocument/2006/relationships/image" Target="../media/image189.wmf"/><Relationship Id="rId28" Type="http://schemas.openxmlformats.org/officeDocument/2006/relationships/image" Target="../media/image198.wmf"/><Relationship Id="rId36" Type="http://schemas.openxmlformats.org/officeDocument/2006/relationships/image" Target="../media/image206.wmf"/><Relationship Id="rId49" Type="http://schemas.openxmlformats.org/officeDocument/2006/relationships/image" Target="../media/image230.wmf"/><Relationship Id="rId57" Type="http://schemas.openxmlformats.org/officeDocument/2006/relationships/image" Target="../media/image237.wmf"/><Relationship Id="rId61" Type="http://schemas.openxmlformats.org/officeDocument/2006/relationships/image" Target="../media/image239.wmf"/><Relationship Id="rId10" Type="http://schemas.openxmlformats.org/officeDocument/2006/relationships/image" Target="../media/image171.wmf"/><Relationship Id="rId19" Type="http://schemas.openxmlformats.org/officeDocument/2006/relationships/image" Target="../media/image185.wmf"/><Relationship Id="rId31" Type="http://schemas.openxmlformats.org/officeDocument/2006/relationships/image" Target="../media/image196.wmf"/><Relationship Id="rId44" Type="http://schemas.openxmlformats.org/officeDocument/2006/relationships/image" Target="../media/image222.wmf"/><Relationship Id="rId52" Type="http://schemas.openxmlformats.org/officeDocument/2006/relationships/image" Target="../media/image232.wmf"/><Relationship Id="rId60" Type="http://schemas.openxmlformats.org/officeDocument/2006/relationships/image" Target="../media/image238.wmf"/><Relationship Id="rId4" Type="http://schemas.openxmlformats.org/officeDocument/2006/relationships/image" Target="../media/image182.wmf"/><Relationship Id="rId9" Type="http://schemas.openxmlformats.org/officeDocument/2006/relationships/image" Target="../media/image170.wmf"/><Relationship Id="rId14" Type="http://schemas.openxmlformats.org/officeDocument/2006/relationships/image" Target="../media/image175.wmf"/><Relationship Id="rId22" Type="http://schemas.openxmlformats.org/officeDocument/2006/relationships/image" Target="../media/image188.wmf"/><Relationship Id="rId27" Type="http://schemas.openxmlformats.org/officeDocument/2006/relationships/image" Target="../media/image193.wmf"/><Relationship Id="rId30" Type="http://schemas.openxmlformats.org/officeDocument/2006/relationships/image" Target="../media/image195.wmf"/><Relationship Id="rId35" Type="http://schemas.openxmlformats.org/officeDocument/2006/relationships/image" Target="../media/image205.wmf"/><Relationship Id="rId43" Type="http://schemas.openxmlformats.org/officeDocument/2006/relationships/image" Target="../media/image220.wmf"/><Relationship Id="rId48" Type="http://schemas.openxmlformats.org/officeDocument/2006/relationships/image" Target="../media/image229.wmf"/><Relationship Id="rId56" Type="http://schemas.openxmlformats.org/officeDocument/2006/relationships/image" Target="../media/image236.wmf"/><Relationship Id="rId8" Type="http://schemas.openxmlformats.org/officeDocument/2006/relationships/image" Target="../media/image201.wmf"/><Relationship Id="rId51" Type="http://schemas.openxmlformats.org/officeDocument/2006/relationships/image" Target="../media/image231.wmf"/><Relationship Id="rId3" Type="http://schemas.openxmlformats.org/officeDocument/2006/relationships/image" Target="../media/image100.wmf"/><Relationship Id="rId12" Type="http://schemas.openxmlformats.org/officeDocument/2006/relationships/image" Target="../media/image173.wmf"/><Relationship Id="rId17" Type="http://schemas.openxmlformats.org/officeDocument/2006/relationships/image" Target="../media/image183.wmf"/><Relationship Id="rId25" Type="http://schemas.openxmlformats.org/officeDocument/2006/relationships/image" Target="../media/image191.wmf"/><Relationship Id="rId33" Type="http://schemas.openxmlformats.org/officeDocument/2006/relationships/image" Target="../media/image203.wmf"/><Relationship Id="rId38" Type="http://schemas.openxmlformats.org/officeDocument/2006/relationships/image" Target="../media/image208.wmf"/><Relationship Id="rId46" Type="http://schemas.openxmlformats.org/officeDocument/2006/relationships/image" Target="../media/image224.wmf"/><Relationship Id="rId59" Type="http://schemas.openxmlformats.org/officeDocument/2006/relationships/image" Target="../media/image19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image" Target="../media/image241.wmf"/><Relationship Id="rId7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image" Target="../media/image241.wmf"/><Relationship Id="rId7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image" Target="../media/image251.wmf"/><Relationship Id="rId18" Type="http://schemas.openxmlformats.org/officeDocument/2006/relationships/image" Target="../media/image256.wmf"/><Relationship Id="rId26" Type="http://schemas.openxmlformats.org/officeDocument/2006/relationships/image" Target="../media/image264.wmf"/><Relationship Id="rId3" Type="http://schemas.openxmlformats.org/officeDocument/2006/relationships/image" Target="../media/image248.wmf"/><Relationship Id="rId21" Type="http://schemas.openxmlformats.org/officeDocument/2006/relationships/image" Target="../media/image259.wmf"/><Relationship Id="rId7" Type="http://schemas.openxmlformats.org/officeDocument/2006/relationships/image" Target="../media/image243.wmf"/><Relationship Id="rId12" Type="http://schemas.openxmlformats.org/officeDocument/2006/relationships/image" Target="../media/image250.wmf"/><Relationship Id="rId17" Type="http://schemas.openxmlformats.org/officeDocument/2006/relationships/image" Target="../media/image255.wmf"/><Relationship Id="rId25" Type="http://schemas.openxmlformats.org/officeDocument/2006/relationships/image" Target="../media/image263.wmf"/><Relationship Id="rId33" Type="http://schemas.openxmlformats.org/officeDocument/2006/relationships/image" Target="../media/image271.wmf"/><Relationship Id="rId2" Type="http://schemas.openxmlformats.org/officeDocument/2006/relationships/image" Target="../media/image247.wmf"/><Relationship Id="rId16" Type="http://schemas.openxmlformats.org/officeDocument/2006/relationships/image" Target="../media/image254.wmf"/><Relationship Id="rId20" Type="http://schemas.openxmlformats.org/officeDocument/2006/relationships/image" Target="../media/image258.wmf"/><Relationship Id="rId29" Type="http://schemas.openxmlformats.org/officeDocument/2006/relationships/image" Target="../media/image2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wmf"/><Relationship Id="rId11" Type="http://schemas.openxmlformats.org/officeDocument/2006/relationships/image" Target="../media/image249.wmf"/><Relationship Id="rId24" Type="http://schemas.openxmlformats.org/officeDocument/2006/relationships/image" Target="../media/image262.wmf"/><Relationship Id="rId32" Type="http://schemas.openxmlformats.org/officeDocument/2006/relationships/image" Target="../media/image270.wmf"/><Relationship Id="rId5" Type="http://schemas.openxmlformats.org/officeDocument/2006/relationships/image" Target="../media/image241.wmf"/><Relationship Id="rId15" Type="http://schemas.openxmlformats.org/officeDocument/2006/relationships/image" Target="../media/image253.wmf"/><Relationship Id="rId23" Type="http://schemas.openxmlformats.org/officeDocument/2006/relationships/image" Target="../media/image261.wmf"/><Relationship Id="rId28" Type="http://schemas.openxmlformats.org/officeDocument/2006/relationships/image" Target="../media/image266.wmf"/><Relationship Id="rId10" Type="http://schemas.openxmlformats.org/officeDocument/2006/relationships/image" Target="../media/image244.wmf"/><Relationship Id="rId19" Type="http://schemas.openxmlformats.org/officeDocument/2006/relationships/image" Target="../media/image257.wmf"/><Relationship Id="rId31" Type="http://schemas.openxmlformats.org/officeDocument/2006/relationships/image" Target="../media/image269.wmf"/><Relationship Id="rId4" Type="http://schemas.openxmlformats.org/officeDocument/2006/relationships/image" Target="../media/image240.wmf"/><Relationship Id="rId9" Type="http://schemas.openxmlformats.org/officeDocument/2006/relationships/image" Target="../media/image246.wmf"/><Relationship Id="rId14" Type="http://schemas.openxmlformats.org/officeDocument/2006/relationships/image" Target="../media/image252.wmf"/><Relationship Id="rId22" Type="http://schemas.openxmlformats.org/officeDocument/2006/relationships/image" Target="../media/image260.wmf"/><Relationship Id="rId27" Type="http://schemas.openxmlformats.org/officeDocument/2006/relationships/image" Target="../media/image265.wmf"/><Relationship Id="rId30" Type="http://schemas.openxmlformats.org/officeDocument/2006/relationships/image" Target="../media/image26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7.wmf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9.wmf"/><Relationship Id="rId5" Type="http://schemas.openxmlformats.org/officeDocument/2006/relationships/image" Target="../media/image3.wmf"/><Relationship Id="rId10" Type="http://schemas.openxmlformats.org/officeDocument/2006/relationships/image" Target="../media/image273.wmf"/><Relationship Id="rId4" Type="http://schemas.openxmlformats.org/officeDocument/2006/relationships/image" Target="../media/image5.wmf"/><Relationship Id="rId9" Type="http://schemas.openxmlformats.org/officeDocument/2006/relationships/image" Target="../media/image272.wmf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10" Type="http://schemas.openxmlformats.org/officeDocument/2006/relationships/image" Target="../media/image3.wmf"/><Relationship Id="rId4" Type="http://schemas.openxmlformats.org/officeDocument/2006/relationships/image" Target="../media/image12.jpeg"/><Relationship Id="rId9" Type="http://schemas.openxmlformats.org/officeDocument/2006/relationships/image" Target="../media/image1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image" Target="../media/image283.wmf"/><Relationship Id="rId18" Type="http://schemas.openxmlformats.org/officeDocument/2006/relationships/image" Target="../media/image288.wmf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1.wmf"/><Relationship Id="rId7" Type="http://schemas.openxmlformats.org/officeDocument/2006/relationships/image" Target="../media/image277.wmf"/><Relationship Id="rId12" Type="http://schemas.openxmlformats.org/officeDocument/2006/relationships/image" Target="../media/image282.wmf"/><Relationship Id="rId17" Type="http://schemas.openxmlformats.org/officeDocument/2006/relationships/image" Target="../media/image28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6.wmf"/><Relationship Id="rId20" Type="http://schemas.openxmlformats.org/officeDocument/2006/relationships/image" Target="../media/image290.wmf"/><Relationship Id="rId1" Type="http://schemas.openxmlformats.org/officeDocument/2006/relationships/tags" Target="../tags/tag7.xml"/><Relationship Id="rId6" Type="http://schemas.openxmlformats.org/officeDocument/2006/relationships/image" Target="../media/image276.wmf"/><Relationship Id="rId11" Type="http://schemas.openxmlformats.org/officeDocument/2006/relationships/image" Target="../media/image281.wmf"/><Relationship Id="rId5" Type="http://schemas.openxmlformats.org/officeDocument/2006/relationships/image" Target="../media/image275.wmf"/><Relationship Id="rId15" Type="http://schemas.openxmlformats.org/officeDocument/2006/relationships/image" Target="../media/image285.wmf"/><Relationship Id="rId10" Type="http://schemas.openxmlformats.org/officeDocument/2006/relationships/image" Target="../media/image280.wmf"/><Relationship Id="rId19" Type="http://schemas.openxmlformats.org/officeDocument/2006/relationships/image" Target="../media/image289.wmf"/><Relationship Id="rId4" Type="http://schemas.openxmlformats.org/officeDocument/2006/relationships/image" Target="../media/image274.wmf"/><Relationship Id="rId9" Type="http://schemas.openxmlformats.org/officeDocument/2006/relationships/image" Target="../media/image279.wmf"/><Relationship Id="rId14" Type="http://schemas.openxmlformats.org/officeDocument/2006/relationships/image" Target="../media/image28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93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91.wmf"/><Relationship Id="rId12" Type="http://schemas.openxmlformats.org/officeDocument/2006/relationships/image" Target="../media/image285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0.wmf"/><Relationship Id="rId1" Type="http://schemas.openxmlformats.org/officeDocument/2006/relationships/tags" Target="../tags/tag8.xml"/><Relationship Id="rId6" Type="http://schemas.openxmlformats.org/officeDocument/2006/relationships/image" Target="../media/image276.wmf"/><Relationship Id="rId11" Type="http://schemas.openxmlformats.org/officeDocument/2006/relationships/image" Target="../media/image279.wmf"/><Relationship Id="rId5" Type="http://schemas.openxmlformats.org/officeDocument/2006/relationships/image" Target="../media/image274.wmf"/><Relationship Id="rId15" Type="http://schemas.openxmlformats.org/officeDocument/2006/relationships/image" Target="../media/image295.wmf"/><Relationship Id="rId10" Type="http://schemas.openxmlformats.org/officeDocument/2006/relationships/image" Target="../media/image278.wmf"/><Relationship Id="rId4" Type="http://schemas.openxmlformats.org/officeDocument/2006/relationships/image" Target="../media/image275.wmf"/><Relationship Id="rId9" Type="http://schemas.openxmlformats.org/officeDocument/2006/relationships/image" Target="../media/image277.wmf"/><Relationship Id="rId14" Type="http://schemas.openxmlformats.org/officeDocument/2006/relationships/image" Target="../media/image29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93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91.wmf"/><Relationship Id="rId12" Type="http://schemas.openxmlformats.org/officeDocument/2006/relationships/image" Target="../media/image285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6.wmf"/><Relationship Id="rId1" Type="http://schemas.openxmlformats.org/officeDocument/2006/relationships/tags" Target="../tags/tag9.xml"/><Relationship Id="rId6" Type="http://schemas.openxmlformats.org/officeDocument/2006/relationships/image" Target="../media/image276.wmf"/><Relationship Id="rId11" Type="http://schemas.openxmlformats.org/officeDocument/2006/relationships/image" Target="../media/image279.wmf"/><Relationship Id="rId5" Type="http://schemas.openxmlformats.org/officeDocument/2006/relationships/image" Target="../media/image274.wmf"/><Relationship Id="rId15" Type="http://schemas.openxmlformats.org/officeDocument/2006/relationships/image" Target="../media/image280.wmf"/><Relationship Id="rId10" Type="http://schemas.openxmlformats.org/officeDocument/2006/relationships/image" Target="../media/image278.wmf"/><Relationship Id="rId4" Type="http://schemas.openxmlformats.org/officeDocument/2006/relationships/image" Target="../media/image275.wmf"/><Relationship Id="rId9" Type="http://schemas.openxmlformats.org/officeDocument/2006/relationships/image" Target="../media/image277.wmf"/><Relationship Id="rId14" Type="http://schemas.openxmlformats.org/officeDocument/2006/relationships/image" Target="../media/image29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image" Target="../media/image294.wmf"/><Relationship Id="rId18" Type="http://schemas.openxmlformats.org/officeDocument/2006/relationships/image" Target="../media/image298.wmf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293.wmf"/><Relationship Id="rId7" Type="http://schemas.openxmlformats.org/officeDocument/2006/relationships/image" Target="../media/image276.wmf"/><Relationship Id="rId12" Type="http://schemas.openxmlformats.org/officeDocument/2006/relationships/image" Target="../media/image279.wmf"/><Relationship Id="rId17" Type="http://schemas.openxmlformats.org/officeDocument/2006/relationships/image" Target="../media/image28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5.wmf"/><Relationship Id="rId20" Type="http://schemas.openxmlformats.org/officeDocument/2006/relationships/image" Target="../media/image300.wmf"/><Relationship Id="rId1" Type="http://schemas.openxmlformats.org/officeDocument/2006/relationships/tags" Target="../tags/tag10.xml"/><Relationship Id="rId6" Type="http://schemas.openxmlformats.org/officeDocument/2006/relationships/image" Target="../media/image274.wmf"/><Relationship Id="rId11" Type="http://schemas.openxmlformats.org/officeDocument/2006/relationships/image" Target="../media/image278.wmf"/><Relationship Id="rId24" Type="http://schemas.openxmlformats.org/officeDocument/2006/relationships/image" Target="../media/image11.wmf"/><Relationship Id="rId5" Type="http://schemas.openxmlformats.org/officeDocument/2006/relationships/image" Target="../media/image297.wmf"/><Relationship Id="rId15" Type="http://schemas.openxmlformats.org/officeDocument/2006/relationships/image" Target="../media/image296.wmf"/><Relationship Id="rId23" Type="http://schemas.openxmlformats.org/officeDocument/2006/relationships/image" Target="../media/image289.wmf"/><Relationship Id="rId10" Type="http://schemas.openxmlformats.org/officeDocument/2006/relationships/image" Target="../media/image277.wmf"/><Relationship Id="rId19" Type="http://schemas.openxmlformats.org/officeDocument/2006/relationships/image" Target="../media/image299.wmf"/><Relationship Id="rId4" Type="http://schemas.openxmlformats.org/officeDocument/2006/relationships/image" Target="../media/image275.wmf"/><Relationship Id="rId9" Type="http://schemas.openxmlformats.org/officeDocument/2006/relationships/image" Target="../media/image292.wmf"/><Relationship Id="rId14" Type="http://schemas.openxmlformats.org/officeDocument/2006/relationships/image" Target="../media/image280.wmf"/><Relationship Id="rId22" Type="http://schemas.openxmlformats.org/officeDocument/2006/relationships/image" Target="../media/image28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80.wmf"/><Relationship Id="rId18" Type="http://schemas.openxmlformats.org/officeDocument/2006/relationships/image" Target="../media/image301.wmf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304.wmf"/><Relationship Id="rId7" Type="http://schemas.openxmlformats.org/officeDocument/2006/relationships/image" Target="../media/image291.wmf"/><Relationship Id="rId12" Type="http://schemas.openxmlformats.org/officeDocument/2006/relationships/image" Target="../media/image294.wmf"/><Relationship Id="rId17" Type="http://schemas.openxmlformats.org/officeDocument/2006/relationships/image" Target="../media/image28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8.wmf"/><Relationship Id="rId20" Type="http://schemas.openxmlformats.org/officeDocument/2006/relationships/image" Target="../media/image303.wmf"/><Relationship Id="rId1" Type="http://schemas.openxmlformats.org/officeDocument/2006/relationships/tags" Target="../tags/tag11.xml"/><Relationship Id="rId6" Type="http://schemas.openxmlformats.org/officeDocument/2006/relationships/image" Target="../media/image276.wmf"/><Relationship Id="rId11" Type="http://schemas.openxmlformats.org/officeDocument/2006/relationships/image" Target="../media/image279.wmf"/><Relationship Id="rId5" Type="http://schemas.openxmlformats.org/officeDocument/2006/relationships/image" Target="../media/image275.wmf"/><Relationship Id="rId15" Type="http://schemas.openxmlformats.org/officeDocument/2006/relationships/image" Target="../media/image287.wmf"/><Relationship Id="rId10" Type="http://schemas.openxmlformats.org/officeDocument/2006/relationships/image" Target="../media/image278.wmf"/><Relationship Id="rId19" Type="http://schemas.openxmlformats.org/officeDocument/2006/relationships/image" Target="../media/image302.wmf"/><Relationship Id="rId4" Type="http://schemas.openxmlformats.org/officeDocument/2006/relationships/image" Target="../media/image274.wmf"/><Relationship Id="rId9" Type="http://schemas.openxmlformats.org/officeDocument/2006/relationships/image" Target="../media/image277.wmf"/><Relationship Id="rId14" Type="http://schemas.openxmlformats.org/officeDocument/2006/relationships/image" Target="../media/image285.wmf"/><Relationship Id="rId22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image" Target="../media/image288.wmf"/><Relationship Id="rId18" Type="http://schemas.openxmlformats.org/officeDocument/2006/relationships/image" Target="../media/image306.wmf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309.wmf"/><Relationship Id="rId7" Type="http://schemas.openxmlformats.org/officeDocument/2006/relationships/image" Target="../media/image278.wmf"/><Relationship Id="rId12" Type="http://schemas.openxmlformats.org/officeDocument/2006/relationships/image" Target="../media/image287.wmf"/><Relationship Id="rId17" Type="http://schemas.openxmlformats.org/officeDocument/2006/relationships/image" Target="../media/image27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5.wmf"/><Relationship Id="rId20" Type="http://schemas.openxmlformats.org/officeDocument/2006/relationships/image" Target="../media/image308.wmf"/><Relationship Id="rId1" Type="http://schemas.openxmlformats.org/officeDocument/2006/relationships/tags" Target="../tags/tag12.xml"/><Relationship Id="rId6" Type="http://schemas.openxmlformats.org/officeDocument/2006/relationships/image" Target="../media/image277.wmf"/><Relationship Id="rId11" Type="http://schemas.openxmlformats.org/officeDocument/2006/relationships/image" Target="../media/image285.wmf"/><Relationship Id="rId24" Type="http://schemas.openxmlformats.org/officeDocument/2006/relationships/image" Target="../media/image11.wmf"/><Relationship Id="rId5" Type="http://schemas.openxmlformats.org/officeDocument/2006/relationships/image" Target="../media/image275.wmf"/><Relationship Id="rId15" Type="http://schemas.openxmlformats.org/officeDocument/2006/relationships/image" Target="../media/image304.wmf"/><Relationship Id="rId23" Type="http://schemas.openxmlformats.org/officeDocument/2006/relationships/image" Target="../media/image310.wmf"/><Relationship Id="rId10" Type="http://schemas.openxmlformats.org/officeDocument/2006/relationships/image" Target="../media/image280.wmf"/><Relationship Id="rId19" Type="http://schemas.openxmlformats.org/officeDocument/2006/relationships/image" Target="../media/image307.wmf"/><Relationship Id="rId4" Type="http://schemas.openxmlformats.org/officeDocument/2006/relationships/image" Target="../media/image274.wmf"/><Relationship Id="rId9" Type="http://schemas.openxmlformats.org/officeDocument/2006/relationships/image" Target="../media/image294.wmf"/><Relationship Id="rId14" Type="http://schemas.openxmlformats.org/officeDocument/2006/relationships/image" Target="../media/image286.wmf"/><Relationship Id="rId22" Type="http://schemas.openxmlformats.org/officeDocument/2006/relationships/image" Target="../media/image30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image" Target="../media/image288.wmf"/><Relationship Id="rId18" Type="http://schemas.openxmlformats.org/officeDocument/2006/relationships/image" Target="../media/image306.wmf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293.wmf"/><Relationship Id="rId7" Type="http://schemas.openxmlformats.org/officeDocument/2006/relationships/image" Target="../media/image278.wmf"/><Relationship Id="rId12" Type="http://schemas.openxmlformats.org/officeDocument/2006/relationships/image" Target="../media/image287.wmf"/><Relationship Id="rId17" Type="http://schemas.openxmlformats.org/officeDocument/2006/relationships/image" Target="../media/image27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5.wmf"/><Relationship Id="rId20" Type="http://schemas.openxmlformats.org/officeDocument/2006/relationships/image" Target="../media/image312.wmf"/><Relationship Id="rId1" Type="http://schemas.openxmlformats.org/officeDocument/2006/relationships/tags" Target="../tags/tag13.xml"/><Relationship Id="rId6" Type="http://schemas.openxmlformats.org/officeDocument/2006/relationships/image" Target="../media/image277.wmf"/><Relationship Id="rId11" Type="http://schemas.openxmlformats.org/officeDocument/2006/relationships/image" Target="../media/image285.wmf"/><Relationship Id="rId24" Type="http://schemas.openxmlformats.org/officeDocument/2006/relationships/image" Target="../media/image11.wmf"/><Relationship Id="rId5" Type="http://schemas.openxmlformats.org/officeDocument/2006/relationships/image" Target="../media/image275.wmf"/><Relationship Id="rId15" Type="http://schemas.openxmlformats.org/officeDocument/2006/relationships/image" Target="../media/image304.wmf"/><Relationship Id="rId23" Type="http://schemas.openxmlformats.org/officeDocument/2006/relationships/image" Target="../media/image301.wmf"/><Relationship Id="rId10" Type="http://schemas.openxmlformats.org/officeDocument/2006/relationships/image" Target="../media/image280.wmf"/><Relationship Id="rId19" Type="http://schemas.openxmlformats.org/officeDocument/2006/relationships/image" Target="../media/image311.wmf"/><Relationship Id="rId4" Type="http://schemas.openxmlformats.org/officeDocument/2006/relationships/image" Target="../media/image274.wmf"/><Relationship Id="rId9" Type="http://schemas.openxmlformats.org/officeDocument/2006/relationships/image" Target="../media/image294.wmf"/><Relationship Id="rId14" Type="http://schemas.openxmlformats.org/officeDocument/2006/relationships/image" Target="../media/image286.wmf"/><Relationship Id="rId22" Type="http://schemas.openxmlformats.org/officeDocument/2006/relationships/image" Target="../media/image31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image" Target="../media/image287.wmf"/><Relationship Id="rId18" Type="http://schemas.openxmlformats.org/officeDocument/2006/relationships/image" Target="../media/image276.wmf"/><Relationship Id="rId26" Type="http://schemas.openxmlformats.org/officeDocument/2006/relationships/image" Target="../media/image11.wmf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312.wmf"/><Relationship Id="rId7" Type="http://schemas.openxmlformats.org/officeDocument/2006/relationships/image" Target="../media/image277.wmf"/><Relationship Id="rId12" Type="http://schemas.openxmlformats.org/officeDocument/2006/relationships/image" Target="../media/image285.wmf"/><Relationship Id="rId17" Type="http://schemas.openxmlformats.org/officeDocument/2006/relationships/image" Target="../media/image305.wmf"/><Relationship Id="rId25" Type="http://schemas.openxmlformats.org/officeDocument/2006/relationships/image" Target="../media/image30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4.wmf"/><Relationship Id="rId20" Type="http://schemas.openxmlformats.org/officeDocument/2006/relationships/image" Target="../media/image311.wmf"/><Relationship Id="rId1" Type="http://schemas.openxmlformats.org/officeDocument/2006/relationships/tags" Target="../tags/tag14.xml"/><Relationship Id="rId6" Type="http://schemas.openxmlformats.org/officeDocument/2006/relationships/image" Target="../media/image275.wmf"/><Relationship Id="rId11" Type="http://schemas.openxmlformats.org/officeDocument/2006/relationships/image" Target="../media/image280.wmf"/><Relationship Id="rId24" Type="http://schemas.openxmlformats.org/officeDocument/2006/relationships/image" Target="../media/image308.wmf"/><Relationship Id="rId5" Type="http://schemas.openxmlformats.org/officeDocument/2006/relationships/image" Target="../media/image274.wmf"/><Relationship Id="rId15" Type="http://schemas.openxmlformats.org/officeDocument/2006/relationships/image" Target="../media/image286.wmf"/><Relationship Id="rId23" Type="http://schemas.openxmlformats.org/officeDocument/2006/relationships/image" Target="../media/image307.wmf"/><Relationship Id="rId10" Type="http://schemas.openxmlformats.org/officeDocument/2006/relationships/image" Target="../media/image294.wmf"/><Relationship Id="rId19" Type="http://schemas.openxmlformats.org/officeDocument/2006/relationships/image" Target="../media/image306.wmf"/><Relationship Id="rId4" Type="http://schemas.openxmlformats.org/officeDocument/2006/relationships/image" Target="../media/image314.wmf"/><Relationship Id="rId9" Type="http://schemas.openxmlformats.org/officeDocument/2006/relationships/image" Target="../media/image279.wmf"/><Relationship Id="rId14" Type="http://schemas.openxmlformats.org/officeDocument/2006/relationships/image" Target="../media/image288.wmf"/><Relationship Id="rId22" Type="http://schemas.openxmlformats.org/officeDocument/2006/relationships/image" Target="../media/image29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13" Type="http://schemas.openxmlformats.org/officeDocument/2006/relationships/image" Target="../media/image280.wmf"/><Relationship Id="rId18" Type="http://schemas.openxmlformats.org/officeDocument/2006/relationships/image" Target="../media/image304.wmf"/><Relationship Id="rId26" Type="http://schemas.openxmlformats.org/officeDocument/2006/relationships/image" Target="../media/image299.wmf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311.wmf"/><Relationship Id="rId7" Type="http://schemas.openxmlformats.org/officeDocument/2006/relationships/image" Target="../media/image274.wmf"/><Relationship Id="rId12" Type="http://schemas.openxmlformats.org/officeDocument/2006/relationships/image" Target="../media/image294.wmf"/><Relationship Id="rId17" Type="http://schemas.openxmlformats.org/officeDocument/2006/relationships/image" Target="../media/image286.wmf"/><Relationship Id="rId25" Type="http://schemas.openxmlformats.org/officeDocument/2006/relationships/image" Target="../media/image3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8.wmf"/><Relationship Id="rId20" Type="http://schemas.openxmlformats.org/officeDocument/2006/relationships/image" Target="../media/image306.wmf"/><Relationship Id="rId29" Type="http://schemas.openxmlformats.org/officeDocument/2006/relationships/image" Target="../media/image301.wmf"/><Relationship Id="rId1" Type="http://schemas.openxmlformats.org/officeDocument/2006/relationships/tags" Target="../tags/tag15.xml"/><Relationship Id="rId6" Type="http://schemas.openxmlformats.org/officeDocument/2006/relationships/image" Target="../media/image314.wmf"/><Relationship Id="rId11" Type="http://schemas.openxmlformats.org/officeDocument/2006/relationships/image" Target="../media/image279.wmf"/><Relationship Id="rId24" Type="http://schemas.openxmlformats.org/officeDocument/2006/relationships/image" Target="../media/image308.wmf"/><Relationship Id="rId5" Type="http://schemas.openxmlformats.org/officeDocument/2006/relationships/image" Target="../media/image297.wmf"/><Relationship Id="rId15" Type="http://schemas.openxmlformats.org/officeDocument/2006/relationships/image" Target="../media/image287.wmf"/><Relationship Id="rId23" Type="http://schemas.openxmlformats.org/officeDocument/2006/relationships/image" Target="../media/image307.wmf"/><Relationship Id="rId28" Type="http://schemas.openxmlformats.org/officeDocument/2006/relationships/image" Target="../media/image293.wmf"/><Relationship Id="rId10" Type="http://schemas.openxmlformats.org/officeDocument/2006/relationships/image" Target="../media/image278.wmf"/><Relationship Id="rId19" Type="http://schemas.openxmlformats.org/officeDocument/2006/relationships/image" Target="../media/image276.wmf"/><Relationship Id="rId4" Type="http://schemas.openxmlformats.org/officeDocument/2006/relationships/image" Target="../media/image305.wmf"/><Relationship Id="rId9" Type="http://schemas.openxmlformats.org/officeDocument/2006/relationships/image" Target="../media/image277.wmf"/><Relationship Id="rId14" Type="http://schemas.openxmlformats.org/officeDocument/2006/relationships/image" Target="../media/image285.wmf"/><Relationship Id="rId22" Type="http://schemas.openxmlformats.org/officeDocument/2006/relationships/image" Target="../media/image312.wmf"/><Relationship Id="rId27" Type="http://schemas.openxmlformats.org/officeDocument/2006/relationships/image" Target="../media/image316.wmf"/><Relationship Id="rId30" Type="http://schemas.openxmlformats.org/officeDocument/2006/relationships/image" Target="../media/image1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image" Target="../media/image287.wmf"/><Relationship Id="rId18" Type="http://schemas.openxmlformats.org/officeDocument/2006/relationships/image" Target="../media/image306.wmf"/><Relationship Id="rId26" Type="http://schemas.openxmlformats.org/officeDocument/2006/relationships/image" Target="../media/image322.wmf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317.wmf"/><Relationship Id="rId7" Type="http://schemas.openxmlformats.org/officeDocument/2006/relationships/image" Target="../media/image277.wmf"/><Relationship Id="rId12" Type="http://schemas.openxmlformats.org/officeDocument/2006/relationships/image" Target="../media/image285.wmf"/><Relationship Id="rId17" Type="http://schemas.openxmlformats.org/officeDocument/2006/relationships/image" Target="../media/image276.wmf"/><Relationship Id="rId25" Type="http://schemas.openxmlformats.org/officeDocument/2006/relationships/image" Target="../media/image32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4.wmf"/><Relationship Id="rId20" Type="http://schemas.openxmlformats.org/officeDocument/2006/relationships/image" Target="../media/image312.wmf"/><Relationship Id="rId29" Type="http://schemas.openxmlformats.org/officeDocument/2006/relationships/image" Target="../media/image11.wmf"/><Relationship Id="rId1" Type="http://schemas.openxmlformats.org/officeDocument/2006/relationships/tags" Target="../tags/tag16.xml"/><Relationship Id="rId6" Type="http://schemas.openxmlformats.org/officeDocument/2006/relationships/image" Target="../media/image275.wmf"/><Relationship Id="rId11" Type="http://schemas.openxmlformats.org/officeDocument/2006/relationships/image" Target="../media/image280.wmf"/><Relationship Id="rId24" Type="http://schemas.openxmlformats.org/officeDocument/2006/relationships/image" Target="../media/image320.wmf"/><Relationship Id="rId5" Type="http://schemas.openxmlformats.org/officeDocument/2006/relationships/image" Target="../media/image274.wmf"/><Relationship Id="rId15" Type="http://schemas.openxmlformats.org/officeDocument/2006/relationships/image" Target="../media/image286.wmf"/><Relationship Id="rId23" Type="http://schemas.openxmlformats.org/officeDocument/2006/relationships/image" Target="../media/image319.wmf"/><Relationship Id="rId28" Type="http://schemas.openxmlformats.org/officeDocument/2006/relationships/image" Target="../media/image301.wmf"/><Relationship Id="rId10" Type="http://schemas.openxmlformats.org/officeDocument/2006/relationships/image" Target="../media/image294.wmf"/><Relationship Id="rId19" Type="http://schemas.openxmlformats.org/officeDocument/2006/relationships/image" Target="../media/image311.wmf"/><Relationship Id="rId4" Type="http://schemas.openxmlformats.org/officeDocument/2006/relationships/image" Target="../media/image305.wmf"/><Relationship Id="rId9" Type="http://schemas.openxmlformats.org/officeDocument/2006/relationships/image" Target="../media/image279.wmf"/><Relationship Id="rId14" Type="http://schemas.openxmlformats.org/officeDocument/2006/relationships/image" Target="../media/image288.wmf"/><Relationship Id="rId22" Type="http://schemas.openxmlformats.org/officeDocument/2006/relationships/image" Target="../media/image318.wmf"/><Relationship Id="rId27" Type="http://schemas.openxmlformats.org/officeDocument/2006/relationships/image" Target="../media/image3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5.e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20.wmf"/><Relationship Id="rId5" Type="http://schemas.openxmlformats.org/officeDocument/2006/relationships/image" Target="../media/image18.png"/><Relationship Id="rId15" Type="http://schemas.openxmlformats.org/officeDocument/2006/relationships/image" Target="../media/image24.wmf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image" Target="../media/image16.jpeg"/><Relationship Id="rId14" Type="http://schemas.openxmlformats.org/officeDocument/2006/relationships/image" Target="../media/image2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13" Type="http://schemas.openxmlformats.org/officeDocument/2006/relationships/image" Target="../media/image333.wmf"/><Relationship Id="rId18" Type="http://schemas.openxmlformats.org/officeDocument/2006/relationships/image" Target="../media/image338.wmf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323.wmf"/><Relationship Id="rId7" Type="http://schemas.openxmlformats.org/officeDocument/2006/relationships/image" Target="../media/image327.wmf"/><Relationship Id="rId12" Type="http://schemas.openxmlformats.org/officeDocument/2006/relationships/image" Target="../media/image332.wmf"/><Relationship Id="rId17" Type="http://schemas.openxmlformats.org/officeDocument/2006/relationships/image" Target="../media/image3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6.wmf"/><Relationship Id="rId20" Type="http://schemas.openxmlformats.org/officeDocument/2006/relationships/image" Target="../media/image340.wmf"/><Relationship Id="rId1" Type="http://schemas.openxmlformats.org/officeDocument/2006/relationships/tags" Target="../tags/tag17.xml"/><Relationship Id="rId6" Type="http://schemas.openxmlformats.org/officeDocument/2006/relationships/image" Target="../media/image326.wmf"/><Relationship Id="rId11" Type="http://schemas.openxmlformats.org/officeDocument/2006/relationships/image" Target="../media/image331.wmf"/><Relationship Id="rId5" Type="http://schemas.openxmlformats.org/officeDocument/2006/relationships/image" Target="../media/image325.wmf"/><Relationship Id="rId15" Type="http://schemas.openxmlformats.org/officeDocument/2006/relationships/image" Target="../media/image335.wmf"/><Relationship Id="rId23" Type="http://schemas.openxmlformats.org/officeDocument/2006/relationships/image" Target="../media/image11.wmf"/><Relationship Id="rId10" Type="http://schemas.openxmlformats.org/officeDocument/2006/relationships/image" Target="../media/image330.wmf"/><Relationship Id="rId19" Type="http://schemas.openxmlformats.org/officeDocument/2006/relationships/image" Target="../media/image339.wmf"/><Relationship Id="rId4" Type="http://schemas.openxmlformats.org/officeDocument/2006/relationships/image" Target="../media/image324.wmf"/><Relationship Id="rId9" Type="http://schemas.openxmlformats.org/officeDocument/2006/relationships/image" Target="../media/image329.wmf"/><Relationship Id="rId14" Type="http://schemas.openxmlformats.org/officeDocument/2006/relationships/image" Target="../media/image334.wmf"/><Relationship Id="rId22" Type="http://schemas.openxmlformats.org/officeDocument/2006/relationships/image" Target="../media/image34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13" Type="http://schemas.openxmlformats.org/officeDocument/2006/relationships/image" Target="../media/image333.wmf"/><Relationship Id="rId18" Type="http://schemas.openxmlformats.org/officeDocument/2006/relationships/image" Target="../media/image338.wmf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323.wmf"/><Relationship Id="rId7" Type="http://schemas.openxmlformats.org/officeDocument/2006/relationships/image" Target="../media/image327.wmf"/><Relationship Id="rId12" Type="http://schemas.openxmlformats.org/officeDocument/2006/relationships/image" Target="../media/image332.wmf"/><Relationship Id="rId17" Type="http://schemas.openxmlformats.org/officeDocument/2006/relationships/image" Target="../media/image337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6.wmf"/><Relationship Id="rId20" Type="http://schemas.openxmlformats.org/officeDocument/2006/relationships/image" Target="../media/image340.wmf"/><Relationship Id="rId1" Type="http://schemas.openxmlformats.org/officeDocument/2006/relationships/tags" Target="../tags/tag18.xml"/><Relationship Id="rId6" Type="http://schemas.openxmlformats.org/officeDocument/2006/relationships/image" Target="../media/image326.wmf"/><Relationship Id="rId11" Type="http://schemas.openxmlformats.org/officeDocument/2006/relationships/image" Target="../media/image331.wmf"/><Relationship Id="rId24" Type="http://schemas.openxmlformats.org/officeDocument/2006/relationships/image" Target="../media/image344.wmf"/><Relationship Id="rId5" Type="http://schemas.openxmlformats.org/officeDocument/2006/relationships/image" Target="../media/image325.wmf"/><Relationship Id="rId15" Type="http://schemas.openxmlformats.org/officeDocument/2006/relationships/image" Target="../media/image335.wmf"/><Relationship Id="rId23" Type="http://schemas.openxmlformats.org/officeDocument/2006/relationships/image" Target="../media/image343.wmf"/><Relationship Id="rId10" Type="http://schemas.openxmlformats.org/officeDocument/2006/relationships/image" Target="../media/image330.wmf"/><Relationship Id="rId19" Type="http://schemas.openxmlformats.org/officeDocument/2006/relationships/image" Target="../media/image339.wmf"/><Relationship Id="rId4" Type="http://schemas.openxmlformats.org/officeDocument/2006/relationships/image" Target="../media/image324.wmf"/><Relationship Id="rId9" Type="http://schemas.openxmlformats.org/officeDocument/2006/relationships/image" Target="../media/image329.wmf"/><Relationship Id="rId14" Type="http://schemas.openxmlformats.org/officeDocument/2006/relationships/image" Target="../media/image334.wmf"/><Relationship Id="rId22" Type="http://schemas.openxmlformats.org/officeDocument/2006/relationships/image" Target="../media/image34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13" Type="http://schemas.openxmlformats.org/officeDocument/2006/relationships/image" Target="../media/image342.wmf"/><Relationship Id="rId18" Type="http://schemas.openxmlformats.org/officeDocument/2006/relationships/image" Target="../media/image346.png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349.wmf"/><Relationship Id="rId7" Type="http://schemas.openxmlformats.org/officeDocument/2006/relationships/image" Target="../media/image328.wmf"/><Relationship Id="rId12" Type="http://schemas.openxmlformats.org/officeDocument/2006/relationships/image" Target="../media/image340.wmf"/><Relationship Id="rId17" Type="http://schemas.openxmlformats.org/officeDocument/2006/relationships/image" Target="../media/image345.png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3.wmf"/><Relationship Id="rId20" Type="http://schemas.openxmlformats.org/officeDocument/2006/relationships/image" Target="../media/image348.png"/><Relationship Id="rId1" Type="http://schemas.openxmlformats.org/officeDocument/2006/relationships/tags" Target="../tags/tag19.xml"/><Relationship Id="rId6" Type="http://schemas.openxmlformats.org/officeDocument/2006/relationships/image" Target="../media/image327.wmf"/><Relationship Id="rId11" Type="http://schemas.openxmlformats.org/officeDocument/2006/relationships/image" Target="../media/image332.wmf"/><Relationship Id="rId24" Type="http://schemas.openxmlformats.org/officeDocument/2006/relationships/image" Target="../media/image344.wmf"/><Relationship Id="rId5" Type="http://schemas.openxmlformats.org/officeDocument/2006/relationships/image" Target="../media/image326.wmf"/><Relationship Id="rId15" Type="http://schemas.openxmlformats.org/officeDocument/2006/relationships/image" Target="../media/image324.wmf"/><Relationship Id="rId23" Type="http://schemas.openxmlformats.org/officeDocument/2006/relationships/image" Target="../media/image351.wmf"/><Relationship Id="rId10" Type="http://schemas.openxmlformats.org/officeDocument/2006/relationships/image" Target="../media/image331.wmf"/><Relationship Id="rId19" Type="http://schemas.openxmlformats.org/officeDocument/2006/relationships/image" Target="../media/image347.wmf"/><Relationship Id="rId4" Type="http://schemas.openxmlformats.org/officeDocument/2006/relationships/image" Target="../media/image325.wmf"/><Relationship Id="rId9" Type="http://schemas.openxmlformats.org/officeDocument/2006/relationships/image" Target="../media/image330.wmf"/><Relationship Id="rId14" Type="http://schemas.openxmlformats.org/officeDocument/2006/relationships/image" Target="../media/image343.wmf"/><Relationship Id="rId22" Type="http://schemas.openxmlformats.org/officeDocument/2006/relationships/image" Target="../media/image35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13" Type="http://schemas.openxmlformats.org/officeDocument/2006/relationships/image" Target="../media/image342.wmf"/><Relationship Id="rId18" Type="http://schemas.openxmlformats.org/officeDocument/2006/relationships/image" Target="../media/image335.wmf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354.wmf"/><Relationship Id="rId7" Type="http://schemas.openxmlformats.org/officeDocument/2006/relationships/image" Target="../media/image328.wmf"/><Relationship Id="rId12" Type="http://schemas.openxmlformats.org/officeDocument/2006/relationships/image" Target="../media/image340.wmf"/><Relationship Id="rId17" Type="http://schemas.openxmlformats.org/officeDocument/2006/relationships/image" Target="../media/image33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3.wmf"/><Relationship Id="rId20" Type="http://schemas.openxmlformats.org/officeDocument/2006/relationships/image" Target="../media/image353.png"/><Relationship Id="rId1" Type="http://schemas.openxmlformats.org/officeDocument/2006/relationships/tags" Target="../tags/tag20.xml"/><Relationship Id="rId6" Type="http://schemas.openxmlformats.org/officeDocument/2006/relationships/image" Target="../media/image327.wmf"/><Relationship Id="rId11" Type="http://schemas.openxmlformats.org/officeDocument/2006/relationships/image" Target="../media/image332.wmf"/><Relationship Id="rId24" Type="http://schemas.openxmlformats.org/officeDocument/2006/relationships/image" Target="../media/image11.wmf"/><Relationship Id="rId5" Type="http://schemas.openxmlformats.org/officeDocument/2006/relationships/image" Target="../media/image326.wmf"/><Relationship Id="rId15" Type="http://schemas.openxmlformats.org/officeDocument/2006/relationships/image" Target="../media/image324.wmf"/><Relationship Id="rId23" Type="http://schemas.openxmlformats.org/officeDocument/2006/relationships/image" Target="../media/image344.wmf"/><Relationship Id="rId10" Type="http://schemas.openxmlformats.org/officeDocument/2006/relationships/image" Target="../media/image331.wmf"/><Relationship Id="rId19" Type="http://schemas.openxmlformats.org/officeDocument/2006/relationships/image" Target="../media/image352.png"/><Relationship Id="rId4" Type="http://schemas.openxmlformats.org/officeDocument/2006/relationships/image" Target="../media/image325.wmf"/><Relationship Id="rId9" Type="http://schemas.openxmlformats.org/officeDocument/2006/relationships/image" Target="../media/image330.wmf"/><Relationship Id="rId14" Type="http://schemas.openxmlformats.org/officeDocument/2006/relationships/image" Target="../media/image343.wmf"/><Relationship Id="rId22" Type="http://schemas.openxmlformats.org/officeDocument/2006/relationships/image" Target="../media/image35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wmf"/><Relationship Id="rId13" Type="http://schemas.openxmlformats.org/officeDocument/2006/relationships/image" Target="../media/image355.wmf"/><Relationship Id="rId18" Type="http://schemas.openxmlformats.org/officeDocument/2006/relationships/image" Target="../media/image344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34.wmf"/><Relationship Id="rId12" Type="http://schemas.openxmlformats.org/officeDocument/2006/relationships/image" Target="../media/image354.wmf"/><Relationship Id="rId17" Type="http://schemas.openxmlformats.org/officeDocument/2006/relationships/image" Target="../media/image36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9.wmf"/><Relationship Id="rId1" Type="http://schemas.openxmlformats.org/officeDocument/2006/relationships/tags" Target="../tags/tag21.xml"/><Relationship Id="rId6" Type="http://schemas.openxmlformats.org/officeDocument/2006/relationships/image" Target="../media/image343.wmf"/><Relationship Id="rId11" Type="http://schemas.openxmlformats.org/officeDocument/2006/relationships/image" Target="../media/image356.png"/><Relationship Id="rId5" Type="http://schemas.openxmlformats.org/officeDocument/2006/relationships/image" Target="../media/image342.wmf"/><Relationship Id="rId15" Type="http://schemas.openxmlformats.org/officeDocument/2006/relationships/image" Target="../media/image358.wmf"/><Relationship Id="rId10" Type="http://schemas.openxmlformats.org/officeDocument/2006/relationships/image" Target="../media/image353.png"/><Relationship Id="rId19" Type="http://schemas.openxmlformats.org/officeDocument/2006/relationships/image" Target="../media/image11.wmf"/><Relationship Id="rId4" Type="http://schemas.openxmlformats.org/officeDocument/2006/relationships/image" Target="../media/image331.wmf"/><Relationship Id="rId9" Type="http://schemas.openxmlformats.org/officeDocument/2006/relationships/image" Target="../media/image352.png"/><Relationship Id="rId14" Type="http://schemas.openxmlformats.org/officeDocument/2006/relationships/image" Target="../media/image35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wmf"/><Relationship Id="rId13" Type="http://schemas.openxmlformats.org/officeDocument/2006/relationships/image" Target="../media/image354.wmf"/><Relationship Id="rId18" Type="http://schemas.openxmlformats.org/officeDocument/2006/relationships/image" Target="../media/image364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34.wmf"/><Relationship Id="rId12" Type="http://schemas.openxmlformats.org/officeDocument/2006/relationships/image" Target="../media/image361.png"/><Relationship Id="rId17" Type="http://schemas.openxmlformats.org/officeDocument/2006/relationships/image" Target="../media/image3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3.png"/><Relationship Id="rId20" Type="http://schemas.openxmlformats.org/officeDocument/2006/relationships/image" Target="../media/image11.wmf"/><Relationship Id="rId1" Type="http://schemas.openxmlformats.org/officeDocument/2006/relationships/tags" Target="../tags/tag22.xml"/><Relationship Id="rId6" Type="http://schemas.openxmlformats.org/officeDocument/2006/relationships/image" Target="../media/image343.wmf"/><Relationship Id="rId11" Type="http://schemas.openxmlformats.org/officeDocument/2006/relationships/image" Target="../media/image356.png"/><Relationship Id="rId5" Type="http://schemas.openxmlformats.org/officeDocument/2006/relationships/image" Target="../media/image342.wmf"/><Relationship Id="rId15" Type="http://schemas.openxmlformats.org/officeDocument/2006/relationships/image" Target="../media/image362.wmf"/><Relationship Id="rId10" Type="http://schemas.openxmlformats.org/officeDocument/2006/relationships/image" Target="../media/image353.png"/><Relationship Id="rId19" Type="http://schemas.openxmlformats.org/officeDocument/2006/relationships/image" Target="../media/image365.wmf"/><Relationship Id="rId4" Type="http://schemas.openxmlformats.org/officeDocument/2006/relationships/image" Target="../media/image331.wmf"/><Relationship Id="rId9" Type="http://schemas.openxmlformats.org/officeDocument/2006/relationships/image" Target="../media/image352.png"/><Relationship Id="rId14" Type="http://schemas.openxmlformats.org/officeDocument/2006/relationships/image" Target="../media/image35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13" Type="http://schemas.openxmlformats.org/officeDocument/2006/relationships/image" Target="../media/image361.png"/><Relationship Id="rId18" Type="http://schemas.openxmlformats.org/officeDocument/2006/relationships/image" Target="../media/image368.wmf"/><Relationship Id="rId3" Type="http://schemas.openxmlformats.org/officeDocument/2006/relationships/notesSlide" Target="../notesSlides/notesSlide50.xml"/><Relationship Id="rId21" Type="http://schemas.openxmlformats.org/officeDocument/2006/relationships/image" Target="../media/image344.wmf"/><Relationship Id="rId7" Type="http://schemas.openxmlformats.org/officeDocument/2006/relationships/image" Target="../media/image343.wmf"/><Relationship Id="rId12" Type="http://schemas.openxmlformats.org/officeDocument/2006/relationships/image" Target="../media/image356.png"/><Relationship Id="rId17" Type="http://schemas.openxmlformats.org/officeDocument/2006/relationships/image" Target="../media/image355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4.wmf"/><Relationship Id="rId20" Type="http://schemas.openxmlformats.org/officeDocument/2006/relationships/image" Target="../media/image370.wmf"/><Relationship Id="rId1" Type="http://schemas.openxmlformats.org/officeDocument/2006/relationships/tags" Target="../tags/tag23.xml"/><Relationship Id="rId6" Type="http://schemas.openxmlformats.org/officeDocument/2006/relationships/image" Target="../media/image342.wmf"/><Relationship Id="rId11" Type="http://schemas.openxmlformats.org/officeDocument/2006/relationships/image" Target="../media/image353.png"/><Relationship Id="rId24" Type="http://schemas.openxmlformats.org/officeDocument/2006/relationships/image" Target="../media/image373.wmf"/><Relationship Id="rId5" Type="http://schemas.openxmlformats.org/officeDocument/2006/relationships/image" Target="../media/image331.wmf"/><Relationship Id="rId15" Type="http://schemas.openxmlformats.org/officeDocument/2006/relationships/image" Target="../media/image363.png"/><Relationship Id="rId23" Type="http://schemas.openxmlformats.org/officeDocument/2006/relationships/image" Target="../media/image372.wmf"/><Relationship Id="rId10" Type="http://schemas.openxmlformats.org/officeDocument/2006/relationships/image" Target="../media/image352.png"/><Relationship Id="rId19" Type="http://schemas.openxmlformats.org/officeDocument/2006/relationships/image" Target="../media/image369.wmf"/><Relationship Id="rId4" Type="http://schemas.openxmlformats.org/officeDocument/2006/relationships/image" Target="../media/image366.wmf"/><Relationship Id="rId9" Type="http://schemas.openxmlformats.org/officeDocument/2006/relationships/image" Target="../media/image335.wmf"/><Relationship Id="rId14" Type="http://schemas.openxmlformats.org/officeDocument/2006/relationships/image" Target="../media/image367.png"/><Relationship Id="rId22" Type="http://schemas.openxmlformats.org/officeDocument/2006/relationships/image" Target="../media/image371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.jpe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7.wmf"/><Relationship Id="rId5" Type="http://schemas.openxmlformats.org/officeDocument/2006/relationships/image" Target="../media/image2.png"/><Relationship Id="rId10" Type="http://schemas.openxmlformats.org/officeDocument/2006/relationships/image" Target="../media/image374.wmf"/><Relationship Id="rId4" Type="http://schemas.openxmlformats.org/officeDocument/2006/relationships/image" Target="../media/image3.wm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15.emf"/><Relationship Id="rId18" Type="http://schemas.openxmlformats.org/officeDocument/2006/relationships/image" Target="../media/image34.wmf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jpeg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31.wmf"/><Relationship Id="rId5" Type="http://schemas.openxmlformats.org/officeDocument/2006/relationships/image" Target="../media/image12.jpeg"/><Relationship Id="rId15" Type="http://schemas.openxmlformats.org/officeDocument/2006/relationships/image" Target="../media/image33.wmf"/><Relationship Id="rId10" Type="http://schemas.openxmlformats.org/officeDocument/2006/relationships/image" Target="../media/image30.wmf"/><Relationship Id="rId19" Type="http://schemas.openxmlformats.org/officeDocument/2006/relationships/image" Target="../media/image35.wmf"/><Relationship Id="rId4" Type="http://schemas.openxmlformats.org/officeDocument/2006/relationships/image" Target="../media/image26.png"/><Relationship Id="rId9" Type="http://schemas.openxmlformats.org/officeDocument/2006/relationships/image" Target="../media/image29.wmf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8.wmf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9.wmf"/><Relationship Id="rId7" Type="http://schemas.openxmlformats.org/officeDocument/2006/relationships/image" Target="../media/image38.wmf"/><Relationship Id="rId12" Type="http://schemas.openxmlformats.org/officeDocument/2006/relationships/image" Target="../media/image27.wmf"/><Relationship Id="rId17" Type="http://schemas.openxmlformats.org/officeDocument/2006/relationships/image" Target="../media/image32.wmf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17.wmf"/><Relationship Id="rId1" Type="http://schemas.openxmlformats.org/officeDocument/2006/relationships/audio" Target="file:///D:\Documents\Presentations\Lunteren%202016\HM%20excerpt.wav" TargetMode="External"/><Relationship Id="rId6" Type="http://schemas.openxmlformats.org/officeDocument/2006/relationships/image" Target="../media/image37.wmf"/><Relationship Id="rId11" Type="http://schemas.openxmlformats.org/officeDocument/2006/relationships/image" Target="../media/image26.png"/><Relationship Id="rId24" Type="http://schemas.openxmlformats.org/officeDocument/2006/relationships/image" Target="../media/image36.wmf"/><Relationship Id="rId5" Type="http://schemas.openxmlformats.org/officeDocument/2006/relationships/image" Target="../media/image13.wmf"/><Relationship Id="rId15" Type="http://schemas.openxmlformats.org/officeDocument/2006/relationships/image" Target="../media/image30.wmf"/><Relationship Id="rId23" Type="http://schemas.openxmlformats.org/officeDocument/2006/relationships/image" Target="../media/image35.wmf"/><Relationship Id="rId10" Type="http://schemas.openxmlformats.org/officeDocument/2006/relationships/image" Target="../media/image25.png"/><Relationship Id="rId19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4.emf"/><Relationship Id="rId14" Type="http://schemas.openxmlformats.org/officeDocument/2006/relationships/image" Target="../media/image29.wmf"/><Relationship Id="rId22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16.jpeg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12" Type="http://schemas.openxmlformats.org/officeDocument/2006/relationships/image" Target="../media/image38.wmf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1" Type="http://schemas.openxmlformats.org/officeDocument/2006/relationships/audio" Target="file:///D:\Documents\Presentations\Lunteren%202016\HM%20excerpt.wav" TargetMode="External"/><Relationship Id="rId6" Type="http://schemas.openxmlformats.org/officeDocument/2006/relationships/image" Target="../media/image43.wmf"/><Relationship Id="rId11" Type="http://schemas.openxmlformats.org/officeDocument/2006/relationships/image" Target="../media/image37.wmf"/><Relationship Id="rId5" Type="http://schemas.openxmlformats.org/officeDocument/2006/relationships/image" Target="../media/image42.wmf"/><Relationship Id="rId15" Type="http://schemas.openxmlformats.org/officeDocument/2006/relationships/image" Target="../media/image15.emf"/><Relationship Id="rId10" Type="http://schemas.openxmlformats.org/officeDocument/2006/relationships/image" Target="../media/image13.wmf"/><Relationship Id="rId19" Type="http://schemas.openxmlformats.org/officeDocument/2006/relationships/image" Target="../media/image40.png"/><Relationship Id="rId4" Type="http://schemas.openxmlformats.org/officeDocument/2006/relationships/image" Target="../media/image41.wmf"/><Relationship Id="rId9" Type="http://schemas.openxmlformats.org/officeDocument/2006/relationships/image" Target="../media/image12.jpeg"/><Relationship Id="rId14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51.wmf"/><Relationship Id="rId18" Type="http://schemas.openxmlformats.org/officeDocument/2006/relationships/image" Target="../media/image56.wmf"/><Relationship Id="rId26" Type="http://schemas.openxmlformats.org/officeDocument/2006/relationships/image" Target="../media/image62.wmf"/><Relationship Id="rId3" Type="http://schemas.openxmlformats.org/officeDocument/2006/relationships/image" Target="../media/image47.wmf"/><Relationship Id="rId21" Type="http://schemas.openxmlformats.org/officeDocument/2006/relationships/image" Target="../media/image59.wmf"/><Relationship Id="rId7" Type="http://schemas.openxmlformats.org/officeDocument/2006/relationships/image" Target="../media/image42.wmf"/><Relationship Id="rId12" Type="http://schemas.openxmlformats.org/officeDocument/2006/relationships/image" Target="../media/image50.wmf"/><Relationship Id="rId17" Type="http://schemas.openxmlformats.org/officeDocument/2006/relationships/image" Target="../media/image55.wmf"/><Relationship Id="rId25" Type="http://schemas.openxmlformats.org/officeDocument/2006/relationships/image" Target="../media/image61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.wmf"/><Relationship Id="rId20" Type="http://schemas.openxmlformats.org/officeDocument/2006/relationships/image" Target="../media/image58.wmf"/><Relationship Id="rId29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image" Target="../media/image49.wmf"/><Relationship Id="rId24" Type="http://schemas.openxmlformats.org/officeDocument/2006/relationships/image" Target="../media/image60.wmf"/><Relationship Id="rId5" Type="http://schemas.openxmlformats.org/officeDocument/2006/relationships/image" Target="../media/image41.wmf"/><Relationship Id="rId15" Type="http://schemas.openxmlformats.org/officeDocument/2006/relationships/image" Target="../media/image53.wmf"/><Relationship Id="rId23" Type="http://schemas.openxmlformats.org/officeDocument/2006/relationships/image" Target="../media/image13.wmf"/><Relationship Id="rId28" Type="http://schemas.openxmlformats.org/officeDocument/2006/relationships/image" Target="../media/image64.wmf"/><Relationship Id="rId10" Type="http://schemas.openxmlformats.org/officeDocument/2006/relationships/image" Target="../media/image45.wmf"/><Relationship Id="rId19" Type="http://schemas.openxmlformats.org/officeDocument/2006/relationships/image" Target="../media/image57.wmf"/><Relationship Id="rId31" Type="http://schemas.openxmlformats.org/officeDocument/2006/relationships/image" Target="../media/image67.wmf"/><Relationship Id="rId4" Type="http://schemas.openxmlformats.org/officeDocument/2006/relationships/image" Target="../media/image48.wmf"/><Relationship Id="rId9" Type="http://schemas.openxmlformats.org/officeDocument/2006/relationships/image" Target="../media/image44.wmf"/><Relationship Id="rId14" Type="http://schemas.openxmlformats.org/officeDocument/2006/relationships/image" Target="../media/image52.wmf"/><Relationship Id="rId22" Type="http://schemas.openxmlformats.org/officeDocument/2006/relationships/image" Target="../media/image12.jpeg"/><Relationship Id="rId27" Type="http://schemas.openxmlformats.org/officeDocument/2006/relationships/image" Target="../media/image63.wmf"/><Relationship Id="rId30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213" y="6237288"/>
            <a:ext cx="2565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5637" y="2209800"/>
            <a:ext cx="57705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18462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00113"/>
            <a:ext cx="158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H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057400"/>
            <a:ext cx="12588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14600"/>
            <a:ext cx="15001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724400"/>
            <a:ext cx="6953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124200"/>
            <a:ext cx="28082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5181600"/>
            <a:ext cx="13573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3429000"/>
            <a:ext cx="22891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0" y="5791200"/>
            <a:ext cx="10795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4191000"/>
            <a:ext cx="17129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03750" y="228600"/>
            <a:ext cx="1263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4725" y="1981200"/>
            <a:ext cx="930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32500" y="228600"/>
            <a:ext cx="1271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56300" y="1981200"/>
            <a:ext cx="1435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39013" y="304800"/>
            <a:ext cx="172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02563" y="1981200"/>
            <a:ext cx="960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1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471863" y="908050"/>
            <a:ext cx="1023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16463" y="2565400"/>
            <a:ext cx="32623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38800" y="6248400"/>
            <a:ext cx="358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132138" y="1773238"/>
            <a:ext cx="13017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716338" y="1989138"/>
            <a:ext cx="711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00113"/>
            <a:ext cx="158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4097338"/>
            <a:ext cx="1835151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6" descr="H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18462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057400"/>
            <a:ext cx="12588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810000"/>
            <a:ext cx="26431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3886200"/>
            <a:ext cx="2030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3733800"/>
            <a:ext cx="21193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3962400"/>
            <a:ext cx="11763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3962400"/>
            <a:ext cx="1120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4648200"/>
            <a:ext cx="21304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4267200"/>
            <a:ext cx="13985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41888" y="2924175"/>
            <a:ext cx="26543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32138" y="1773238"/>
            <a:ext cx="13017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6338" y="1989138"/>
            <a:ext cx="711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4648200"/>
            <a:ext cx="13017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" y="4953000"/>
            <a:ext cx="1422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8600" y="5257800"/>
            <a:ext cx="1219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71863" y="908050"/>
            <a:ext cx="1023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7950" y="3300413"/>
            <a:ext cx="32226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950" y="3624263"/>
            <a:ext cx="28559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16463" y="2565400"/>
            <a:ext cx="32623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4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603750" y="228600"/>
            <a:ext cx="1263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5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784725" y="1981200"/>
            <a:ext cx="930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032500" y="228600"/>
            <a:ext cx="1271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7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956300" y="1981200"/>
            <a:ext cx="1435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8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339013" y="304800"/>
            <a:ext cx="172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9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802563" y="1981200"/>
            <a:ext cx="960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00113"/>
            <a:ext cx="158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4097338"/>
            <a:ext cx="1835151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66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6" descr="H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18462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2057400"/>
            <a:ext cx="12588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3810000"/>
            <a:ext cx="26431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3886200"/>
            <a:ext cx="2030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0" y="3733800"/>
            <a:ext cx="21193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962400"/>
            <a:ext cx="11763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3962400"/>
            <a:ext cx="1120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4648200"/>
            <a:ext cx="21304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4267200"/>
            <a:ext cx="13985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41888" y="2924175"/>
            <a:ext cx="26543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4648200"/>
            <a:ext cx="13017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4953000"/>
            <a:ext cx="1422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" y="5257800"/>
            <a:ext cx="1219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52600" y="228600"/>
            <a:ext cx="15541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1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71863" y="908050"/>
            <a:ext cx="1023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7950" y="3300413"/>
            <a:ext cx="32226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950" y="3624263"/>
            <a:ext cx="28559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16463" y="2565400"/>
            <a:ext cx="32623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132138" y="1773238"/>
            <a:ext cx="13017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716338" y="1989138"/>
            <a:ext cx="711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603750" y="228600"/>
            <a:ext cx="1263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784725" y="1981200"/>
            <a:ext cx="930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032500" y="228600"/>
            <a:ext cx="1271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956300" y="1981200"/>
            <a:ext cx="1435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339013" y="304800"/>
            <a:ext cx="172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802563" y="1981200"/>
            <a:ext cx="960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00113"/>
            <a:ext cx="15859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4097338"/>
            <a:ext cx="1835151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66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6" descr="H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18462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2057400"/>
            <a:ext cx="12588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3810000"/>
            <a:ext cx="26431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3886200"/>
            <a:ext cx="2030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0" y="3733800"/>
            <a:ext cx="21193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962400"/>
            <a:ext cx="11763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3962400"/>
            <a:ext cx="1120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4648200"/>
            <a:ext cx="21304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4267200"/>
            <a:ext cx="13985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41888" y="2924175"/>
            <a:ext cx="26543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4648200"/>
            <a:ext cx="13017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4953000"/>
            <a:ext cx="1422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" y="5257800"/>
            <a:ext cx="1219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52600" y="228600"/>
            <a:ext cx="15541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00470" y="152400"/>
            <a:ext cx="24577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0" y="228600"/>
            <a:ext cx="17018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1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71863" y="908050"/>
            <a:ext cx="1023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7950" y="3300413"/>
            <a:ext cx="32226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3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7950" y="3624263"/>
            <a:ext cx="28559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16463" y="2565400"/>
            <a:ext cx="32623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132138" y="1773238"/>
            <a:ext cx="13017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16338" y="1989138"/>
            <a:ext cx="711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-152400" y="29718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495800" y="22098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2" y="2514600"/>
            <a:ext cx="3779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7175" y="2286000"/>
            <a:ext cx="22399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2" y="3154362"/>
            <a:ext cx="302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6536" y="2705100"/>
            <a:ext cx="38147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938" y="6237288"/>
            <a:ext cx="2565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HM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5732" y="3581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867400"/>
            <a:ext cx="315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4737" y="-76200"/>
            <a:ext cx="2178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2530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904875"/>
            <a:ext cx="44148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8350" y="1362075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8949" y="1888496"/>
            <a:ext cx="15049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1971675"/>
            <a:ext cx="18669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181475"/>
            <a:ext cx="5445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237" y="4105275"/>
            <a:ext cx="461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55962" y="2021626"/>
            <a:ext cx="17303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2200275"/>
            <a:ext cx="863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99187" y="2133600"/>
            <a:ext cx="2106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4600" y="2438400"/>
            <a:ext cx="1852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24600" y="1524000"/>
            <a:ext cx="2173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0400" y="2667000"/>
            <a:ext cx="577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48400" y="4114800"/>
            <a:ext cx="21828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4343400"/>
            <a:ext cx="2271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0525" y="6059487"/>
            <a:ext cx="19716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76800" y="5486400"/>
            <a:ext cx="29987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14600" y="6019800"/>
            <a:ext cx="477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867400"/>
            <a:ext cx="315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4737" y="-76200"/>
            <a:ext cx="2178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2530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904875"/>
            <a:ext cx="44148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8350" y="1362075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8949" y="1888496"/>
            <a:ext cx="15049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1971675"/>
            <a:ext cx="18669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181475"/>
            <a:ext cx="5445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2237" y="4105275"/>
            <a:ext cx="461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55962" y="2021626"/>
            <a:ext cx="17303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2200275"/>
            <a:ext cx="863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99187" y="2133600"/>
            <a:ext cx="2106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4600" y="2438400"/>
            <a:ext cx="1852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0400" y="2667000"/>
            <a:ext cx="577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48400" y="4114800"/>
            <a:ext cx="21828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0525" y="6059487"/>
            <a:ext cx="19716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4343400"/>
            <a:ext cx="2271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4600" y="1524000"/>
            <a:ext cx="2173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76400" y="5486400"/>
            <a:ext cx="12112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79737" y="5486400"/>
            <a:ext cx="906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76800" y="5486400"/>
            <a:ext cx="29987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14600" y="6019800"/>
            <a:ext cx="477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867400"/>
            <a:ext cx="315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4737" y="-76200"/>
            <a:ext cx="2178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904875"/>
            <a:ext cx="44148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8350" y="1362075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8949" y="1888496"/>
            <a:ext cx="15049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971675"/>
            <a:ext cx="18669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181475"/>
            <a:ext cx="5445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2237" y="4105275"/>
            <a:ext cx="461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2809875"/>
            <a:ext cx="6016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2428875"/>
            <a:ext cx="5381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2558240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2200275"/>
            <a:ext cx="687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2200275"/>
            <a:ext cx="863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0525" y="6059487"/>
            <a:ext cx="19716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9800" y="1676400"/>
            <a:ext cx="2530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99187" y="2133600"/>
            <a:ext cx="2106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24600" y="2438400"/>
            <a:ext cx="1852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10400" y="2667000"/>
            <a:ext cx="577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48400" y="4114800"/>
            <a:ext cx="21828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24600" y="1524000"/>
            <a:ext cx="2173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76400" y="5486400"/>
            <a:ext cx="12112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79737" y="5486400"/>
            <a:ext cx="906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8600" y="1524000"/>
            <a:ext cx="20113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52400" y="2743200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76800" y="5486400"/>
            <a:ext cx="29987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514600" y="6019800"/>
            <a:ext cx="477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867400"/>
            <a:ext cx="315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4737" y="-76200"/>
            <a:ext cx="2178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904875"/>
            <a:ext cx="44148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8350" y="1362075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8949" y="1888496"/>
            <a:ext cx="15049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2428875"/>
            <a:ext cx="5381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2558240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2200275"/>
            <a:ext cx="863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0525" y="6059487"/>
            <a:ext cx="19716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1676400"/>
            <a:ext cx="2530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99187" y="2133600"/>
            <a:ext cx="2106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2438400"/>
            <a:ext cx="1852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2667000"/>
            <a:ext cx="577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48400" y="4114800"/>
            <a:ext cx="21828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76994" y="1960194"/>
            <a:ext cx="1212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1524000"/>
            <a:ext cx="2173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76400" y="5486400"/>
            <a:ext cx="12112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79737" y="5486400"/>
            <a:ext cx="906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76800" y="5486400"/>
            <a:ext cx="29987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14600" y="6019800"/>
            <a:ext cx="477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1000" y="2209800"/>
            <a:ext cx="2271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4737" y="-76200"/>
            <a:ext cx="21788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904875"/>
            <a:ext cx="44148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8350" y="1362075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8949" y="1888496"/>
            <a:ext cx="15049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428875"/>
            <a:ext cx="5381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2558240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2200275"/>
            <a:ext cx="863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676400"/>
            <a:ext cx="2530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99187" y="2133600"/>
            <a:ext cx="2106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2438400"/>
            <a:ext cx="18526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2667000"/>
            <a:ext cx="577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4114800"/>
            <a:ext cx="21828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76994" y="1960194"/>
            <a:ext cx="1212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32513"/>
            <a:ext cx="1719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2209800"/>
            <a:ext cx="2271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1524000"/>
            <a:ext cx="2173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76400" y="5486400"/>
            <a:ext cx="12112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79737" y="5486400"/>
            <a:ext cx="906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5334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43400" y="381000"/>
            <a:ext cx="3203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733800"/>
            <a:ext cx="3779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9213" y="6237288"/>
            <a:ext cx="2565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953000"/>
            <a:ext cx="302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7" y="4495800"/>
            <a:ext cx="38147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5637" y="2209800"/>
            <a:ext cx="57705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038600"/>
            <a:ext cx="24098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0325" y="4191000"/>
            <a:ext cx="3241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4572000"/>
            <a:ext cx="3548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3031" y="54102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2870" y="2136775"/>
            <a:ext cx="69193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media.freeola.com/images/user-images/2154/pc12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6197600" cy="4648200"/>
          </a:xfrm>
          <a:prstGeom prst="rect">
            <a:avLst/>
          </a:prstGeom>
          <a:noFill/>
        </p:spPr>
      </p:pic>
      <p:pic>
        <p:nvPicPr>
          <p:cNvPr id="3" name="Picture 3" descr="H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14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6324600"/>
            <a:ext cx="563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143000"/>
            <a:ext cx="2454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676400"/>
            <a:ext cx="2454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2413" y="4484345"/>
            <a:ext cx="484187" cy="9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3263" y="3657600"/>
            <a:ext cx="368137" cy="7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210049">
            <a:off x="3831864" y="3142166"/>
            <a:ext cx="368137" cy="7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282127">
            <a:off x="4294262" y="2458556"/>
            <a:ext cx="368137" cy="7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219200"/>
            <a:ext cx="34671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3124200"/>
            <a:ext cx="2454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304800"/>
            <a:ext cx="63309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5867400"/>
            <a:ext cx="4889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286000"/>
            <a:ext cx="8429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0" y="1066800"/>
            <a:ext cx="5953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4800" y="914400"/>
            <a:ext cx="47494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600200"/>
            <a:ext cx="32432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2590800"/>
            <a:ext cx="13985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2895600"/>
            <a:ext cx="20812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8200" y="1447800"/>
            <a:ext cx="1193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4400" y="2047875"/>
            <a:ext cx="9318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89946" y="1740354"/>
            <a:ext cx="285249" cy="77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1000" y="4953000"/>
            <a:ext cx="79533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71600" y="4161037"/>
            <a:ext cx="609600" cy="5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57400" y="3381874"/>
            <a:ext cx="533400" cy="73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227156">
            <a:off x="2883502" y="2931428"/>
            <a:ext cx="838200" cy="39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64203" y="2520950"/>
            <a:ext cx="19819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5814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660775"/>
            <a:ext cx="69193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6324600"/>
            <a:ext cx="563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whitegadget.com/attachments/pc-wallpapers/139616d1370938106-mountains-wallpaper-mountain-picture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6502400" cy="48768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697820"/>
            <a:ext cx="2513999" cy="4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867400"/>
            <a:ext cx="4889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04800"/>
            <a:ext cx="63309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870" y="2136775"/>
            <a:ext cx="69193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143000"/>
            <a:ext cx="2454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1676400"/>
            <a:ext cx="2454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3124200"/>
            <a:ext cx="2454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5181600"/>
            <a:ext cx="9128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5814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324600"/>
            <a:ext cx="563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hallinanhappenings.edublogs.org/files/2012/11/Grandfather-reading-10p8v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08" y="990600"/>
            <a:ext cx="6090092" cy="41814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867400"/>
            <a:ext cx="48895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63309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219200"/>
            <a:ext cx="3806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62" y="2730499"/>
            <a:ext cx="3779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8575" y="2090737"/>
            <a:ext cx="22399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7462" y="2959099"/>
            <a:ext cx="302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7936" y="2509837"/>
            <a:ext cx="38147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938" y="6237288"/>
            <a:ext cx="2565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HM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4572000"/>
            <a:ext cx="33416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4953000"/>
            <a:ext cx="3548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65400" y="33528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4351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2389187"/>
            <a:ext cx="3968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863" y="4114800"/>
            <a:ext cx="4351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351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9575" y="609600"/>
            <a:ext cx="44672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371600"/>
            <a:ext cx="3671887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398713"/>
            <a:ext cx="38893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694113"/>
            <a:ext cx="38893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819400"/>
            <a:ext cx="1554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905000"/>
            <a:ext cx="5826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2209800"/>
            <a:ext cx="29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1313" y="3657600"/>
            <a:ext cx="29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267200"/>
            <a:ext cx="7731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4351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2389187"/>
            <a:ext cx="3968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863" y="4114800"/>
            <a:ext cx="4351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3513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9575" y="609600"/>
            <a:ext cx="44672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1371600"/>
            <a:ext cx="3671887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54275" y="668337"/>
            <a:ext cx="24987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2398713"/>
            <a:ext cx="38893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3694113"/>
            <a:ext cx="38893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381000"/>
            <a:ext cx="17510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76400" y="165336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76400" y="1653365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30684" y="5682342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085114" y="5906859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79103" y="5673043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35800" y="5895975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62900" y="5657850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09600" y="5410200"/>
            <a:ext cx="10223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7432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828800" y="914400"/>
            <a:ext cx="7683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30684" y="5682342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085114" y="5906859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79103" y="5673043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35800" y="5895975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62900" y="5657850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7432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 descr="H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5745163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6084888"/>
            <a:ext cx="13192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5637" y="2209800"/>
            <a:ext cx="57705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04800" y="3733800"/>
            <a:ext cx="3779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4953000"/>
            <a:ext cx="302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7" y="4495800"/>
            <a:ext cx="38147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4038600"/>
            <a:ext cx="24098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3031" y="54102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30684" y="5682342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085114" y="5906859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79103" y="5673043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35800" y="5895975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62900" y="5657850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8194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30684" y="5682342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085114" y="5906859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79103" y="5673043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35800" y="5895975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62900" y="5657850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8194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12811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2286000"/>
            <a:ext cx="1044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8194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905000" y="1676400"/>
            <a:ext cx="558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8194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905000" y="1676400"/>
            <a:ext cx="558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514600" y="2209800"/>
            <a:ext cx="193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105400" y="15240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343400" y="16414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4200" y="1143000"/>
            <a:ext cx="13779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940550" y="1752600"/>
            <a:ext cx="1822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164817" y="1513116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164813" y="1768475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934200" y="2133600"/>
            <a:ext cx="1955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366656" y="1621972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105400" y="762000"/>
            <a:ext cx="7175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8194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905000" y="1676400"/>
            <a:ext cx="558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514600" y="2209800"/>
            <a:ext cx="193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105400" y="15240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343400" y="16414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4200" y="1143000"/>
            <a:ext cx="13779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940550" y="1752600"/>
            <a:ext cx="1822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164817" y="1513116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164813" y="1768475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934200" y="2133600"/>
            <a:ext cx="1955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366656" y="1621972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105400" y="762000"/>
            <a:ext cx="7175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315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143000"/>
            <a:ext cx="13922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8287" y="5102225"/>
            <a:ext cx="1128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202113"/>
            <a:ext cx="65897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987675"/>
            <a:ext cx="617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1150" y="1692275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676400"/>
            <a:ext cx="476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13716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5334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457200"/>
            <a:ext cx="5492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2819400"/>
            <a:ext cx="1014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029200"/>
            <a:ext cx="5461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1447800"/>
            <a:ext cx="1058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4200" y="4572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1143000"/>
            <a:ext cx="741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5400" y="28194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81500" y="30130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43500" y="2819400"/>
            <a:ext cx="152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91200" y="25146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3600" y="2667000"/>
            <a:ext cx="631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29200" y="293370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025" y="827087"/>
            <a:ext cx="1908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00" y="304800"/>
            <a:ext cx="1066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92413" y="4343400"/>
            <a:ext cx="6122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670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81475" y="5648325"/>
            <a:ext cx="933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57675" y="5886450"/>
            <a:ext cx="812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533400"/>
            <a:ext cx="296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105400" y="3733800"/>
            <a:ext cx="3733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98372" y="5900054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968963" y="5893027"/>
            <a:ext cx="1174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072740" y="5497286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57800" y="5895975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362200" y="3200400"/>
            <a:ext cx="197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313113" y="5521103"/>
            <a:ext cx="5526087" cy="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10000" y="5257800"/>
            <a:ext cx="10541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75512" y="4517574"/>
            <a:ext cx="5540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95800" y="4495800"/>
            <a:ext cx="963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00200" y="3581400"/>
            <a:ext cx="3857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905000" y="5562600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819400" y="228600"/>
            <a:ext cx="17986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905000" y="1676400"/>
            <a:ext cx="558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514600" y="2209800"/>
            <a:ext cx="193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343400" y="1641475"/>
            <a:ext cx="944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34200" y="1143000"/>
            <a:ext cx="13779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940550" y="1752600"/>
            <a:ext cx="1822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934200" y="2133600"/>
            <a:ext cx="1955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715000" y="1295400"/>
            <a:ext cx="803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900737" y="1371600"/>
            <a:ext cx="72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105400" y="1524000"/>
            <a:ext cx="669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029200" y="1654630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257800" y="228600"/>
            <a:ext cx="32131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052456" y="5540828"/>
            <a:ext cx="933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010400" y="5540828"/>
            <a:ext cx="933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981950" y="5546045"/>
            <a:ext cx="933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148387" y="5878284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138987" y="5867400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8077200" y="5900058"/>
            <a:ext cx="785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096000" y="4648200"/>
            <a:ext cx="257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096000" y="4062413"/>
            <a:ext cx="25828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64817" y="1513116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64813" y="1768475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3511550" y="1219200"/>
            <a:ext cx="1136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152400" y="6248400"/>
            <a:ext cx="32845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4953000" y="0"/>
            <a:ext cx="3810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688802"/>
            <a:ext cx="8980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063" y="1687033"/>
            <a:ext cx="2598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602" y="1407037"/>
            <a:ext cx="885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3334" y="1143000"/>
            <a:ext cx="1198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6266" y="153463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980" y="793899"/>
            <a:ext cx="17795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85800"/>
            <a:ext cx="10985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688802"/>
            <a:ext cx="8980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063" y="1687033"/>
            <a:ext cx="2598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602" y="1407037"/>
            <a:ext cx="885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3334" y="1143000"/>
            <a:ext cx="1198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6266" y="153463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980" y="793899"/>
            <a:ext cx="17795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85800"/>
            <a:ext cx="10985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C -0.01892 -0.07153 -0.03767 -0.14283 -0.02205 -0.16759 C -0.00642 -0.19236 0.04392 -0.1706 0.09427 -0.14884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562600"/>
            <a:ext cx="51625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2362200"/>
            <a:ext cx="92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3" y="1688802"/>
            <a:ext cx="8980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063" y="1687033"/>
            <a:ext cx="2598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2602" y="1407037"/>
            <a:ext cx="885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3334" y="1143000"/>
            <a:ext cx="1198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980" y="793899"/>
            <a:ext cx="17795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685800"/>
            <a:ext cx="10985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7501" y="5334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2438400"/>
            <a:ext cx="971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1295400"/>
            <a:ext cx="184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3810000"/>
            <a:ext cx="29781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2466" y="3124200"/>
            <a:ext cx="1841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2499" y="4017334"/>
            <a:ext cx="2455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5501" y="4343400"/>
            <a:ext cx="184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3732" y="5095875"/>
            <a:ext cx="184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8800" y="5867400"/>
            <a:ext cx="566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62200" y="4267200"/>
            <a:ext cx="11811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2200" y="4572000"/>
            <a:ext cx="19462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94231" y="1378579"/>
            <a:ext cx="8032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97740" y="1094896"/>
            <a:ext cx="1198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49456" y="2540843"/>
            <a:ext cx="23923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7400" y="2133600"/>
            <a:ext cx="12842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39000" y="2151063"/>
            <a:ext cx="1606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20570739">
            <a:off x="3505200" y="3980749"/>
            <a:ext cx="23923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91200" y="5183187"/>
            <a:ext cx="15446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120771" y="4678148"/>
            <a:ext cx="8683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162800" y="4552321"/>
            <a:ext cx="124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367132" y="1219200"/>
            <a:ext cx="269358" cy="145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724400" y="3505200"/>
            <a:ext cx="20494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447800" y="2289080"/>
            <a:ext cx="1295400" cy="126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690937" y="5867400"/>
            <a:ext cx="45386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724400" y="4114800"/>
            <a:ext cx="2065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362" y="3192462"/>
            <a:ext cx="5075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938" y="6237288"/>
            <a:ext cx="2565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H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4800600"/>
            <a:ext cx="21828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5257800"/>
            <a:ext cx="17256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68575" y="2090737"/>
            <a:ext cx="22399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7462" y="2959099"/>
            <a:ext cx="302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7936" y="2509837"/>
            <a:ext cx="38147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65400" y="33528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4" descr="H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5745163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084888"/>
            <a:ext cx="13192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365625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6021388"/>
            <a:ext cx="530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9600" y="1295400"/>
            <a:ext cx="2525713" cy="958850"/>
          </a:xfrm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836613"/>
            <a:ext cx="15128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113" y="1484313"/>
            <a:ext cx="4302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938" y="1773238"/>
            <a:ext cx="9001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50" y="404813"/>
            <a:ext cx="6778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2819400"/>
            <a:ext cx="11493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8600" y="25908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75" y="3500438"/>
            <a:ext cx="3460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9563" y="3500438"/>
            <a:ext cx="436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4495800"/>
            <a:ext cx="889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1066800"/>
            <a:ext cx="60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9600" y="1295400"/>
            <a:ext cx="2525713" cy="958850"/>
          </a:xfrm>
        </p:spPr>
      </p:pic>
      <p:pic>
        <p:nvPicPr>
          <p:cNvPr id="5018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627313" y="1052513"/>
            <a:ext cx="1546225" cy="1069975"/>
          </a:xfrm>
        </p:spPr>
      </p:pic>
      <p:pic>
        <p:nvPicPr>
          <p:cNvPr id="5018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924300" y="981075"/>
            <a:ext cx="841375" cy="1135063"/>
          </a:xfrm>
        </p:spPr>
      </p:pic>
      <p:pic>
        <p:nvPicPr>
          <p:cNvPr id="6247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3068638"/>
            <a:ext cx="11493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27813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3800" y="3500438"/>
            <a:ext cx="18827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9600" y="1295400"/>
            <a:ext cx="2525713" cy="958850"/>
          </a:xfrm>
        </p:spPr>
      </p:pic>
      <p:pic>
        <p:nvPicPr>
          <p:cNvPr id="5018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627313" y="1052513"/>
            <a:ext cx="1546225" cy="1069975"/>
          </a:xfrm>
        </p:spPr>
      </p:pic>
      <p:pic>
        <p:nvPicPr>
          <p:cNvPr id="5018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924300" y="981075"/>
            <a:ext cx="841375" cy="1135063"/>
          </a:xfrm>
        </p:spPr>
      </p:pic>
      <p:pic>
        <p:nvPicPr>
          <p:cNvPr id="6349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3068638"/>
            <a:ext cx="11493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27813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7988" y="188913"/>
            <a:ext cx="9064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250" y="1341438"/>
            <a:ext cx="9350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295400"/>
            <a:ext cx="2525713" cy="958850"/>
          </a:xfrm>
        </p:spPr>
      </p:pic>
      <p:pic>
        <p:nvPicPr>
          <p:cNvPr id="64519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627313" y="1052513"/>
            <a:ext cx="1546225" cy="1069975"/>
          </a:xfrm>
        </p:spPr>
      </p:pic>
      <p:pic>
        <p:nvPicPr>
          <p:cNvPr id="64520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924300" y="981075"/>
            <a:ext cx="841375" cy="1135063"/>
          </a:xfrm>
        </p:spPr>
      </p:pic>
      <p:pic>
        <p:nvPicPr>
          <p:cNvPr id="6452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7988" y="188913"/>
            <a:ext cx="9064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3800" y="2819400"/>
            <a:ext cx="11493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25908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1196975"/>
            <a:ext cx="431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2950" y="1628775"/>
            <a:ext cx="5413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288" y="1412875"/>
            <a:ext cx="492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3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1863" y="3068638"/>
            <a:ext cx="11493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4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67400" y="27813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72375" y="3500438"/>
            <a:ext cx="3460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91400" y="4495800"/>
            <a:ext cx="889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3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9600" y="1295400"/>
            <a:ext cx="2525713" cy="958850"/>
          </a:xfrm>
        </p:spPr>
      </p:pic>
      <p:pic>
        <p:nvPicPr>
          <p:cNvPr id="5018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627313" y="1052513"/>
            <a:ext cx="1546225" cy="1069975"/>
          </a:xfrm>
        </p:spPr>
      </p:pic>
      <p:pic>
        <p:nvPicPr>
          <p:cNvPr id="5018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924300" y="981075"/>
            <a:ext cx="841375" cy="1135063"/>
          </a:xfrm>
        </p:spPr>
      </p:pic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425" y="3068638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36449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67463" y="36449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0425" y="2852738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34200" y="4865688"/>
            <a:ext cx="165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8313" y="3429000"/>
            <a:ext cx="31400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84438" y="3933825"/>
            <a:ext cx="26574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32588" y="1125538"/>
            <a:ext cx="933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41663"/>
            <a:ext cx="1512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3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3068638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36449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67463" y="36449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425" y="2852738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588" y="1125538"/>
            <a:ext cx="933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66913" y="2565400"/>
            <a:ext cx="660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2860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4400" y="142875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0" y="150018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3505200"/>
            <a:ext cx="213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4075" y="3357563"/>
            <a:ext cx="1300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48038" y="4508500"/>
            <a:ext cx="1447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38400" y="1219200"/>
            <a:ext cx="685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150" y="4221163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9950" y="3992563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63725" y="49022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0913" y="49022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00113" y="6237288"/>
            <a:ext cx="2914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9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34200" y="4865688"/>
            <a:ext cx="165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76400" y="2209800"/>
            <a:ext cx="60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41663"/>
            <a:ext cx="1512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3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3068638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36449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67463" y="36449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425" y="2852738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588" y="1125538"/>
            <a:ext cx="933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550" y="2635250"/>
            <a:ext cx="660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2860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4400" y="142875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0" y="150018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3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3505200"/>
            <a:ext cx="213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4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4075" y="3357563"/>
            <a:ext cx="1300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2667000"/>
            <a:ext cx="908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000" y="1219200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4343400"/>
            <a:ext cx="1149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" y="41148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1000" y="4808538"/>
            <a:ext cx="955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1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34200" y="4865688"/>
            <a:ext cx="165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492375"/>
            <a:ext cx="7016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141663"/>
            <a:ext cx="1512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73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3068638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36449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67463" y="36449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425" y="2852738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588" y="1125538"/>
            <a:ext cx="933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550" y="2635250"/>
            <a:ext cx="660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2860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400" y="142875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9000" y="150018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0" y="3505200"/>
            <a:ext cx="213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9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4075" y="3357563"/>
            <a:ext cx="1300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67200" y="2667000"/>
            <a:ext cx="908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1000" y="1219200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4343400"/>
            <a:ext cx="1149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9600" y="41148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48038" y="4508500"/>
            <a:ext cx="1447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38400" y="1219200"/>
            <a:ext cx="685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7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34200" y="4865688"/>
            <a:ext cx="165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850" y="2635250"/>
            <a:ext cx="660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492375"/>
            <a:ext cx="9350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492375"/>
            <a:ext cx="7016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3141663"/>
            <a:ext cx="1512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73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425" y="3068638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36449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67463" y="36449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0425" y="2852738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32588" y="1125538"/>
            <a:ext cx="933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22860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1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84400" y="142875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2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000" y="150018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3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0" y="3505200"/>
            <a:ext cx="213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4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24075" y="3357563"/>
            <a:ext cx="1300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67200" y="2667000"/>
            <a:ext cx="908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6" name="Picture 1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1000" y="1219200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7" name="Picture 1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48038" y="4508500"/>
            <a:ext cx="1447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1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38400" y="1219200"/>
            <a:ext cx="685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150" y="4221163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9950" y="3992563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63725" y="49022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0913" y="49022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58888" y="2349500"/>
            <a:ext cx="431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2" name="Picture 3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47813" y="2636838"/>
            <a:ext cx="5413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3" name="Picture 3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763713" y="2420938"/>
            <a:ext cx="492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7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4343400"/>
            <a:ext cx="1149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8" name="Picture 1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9600" y="4114800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9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34200" y="4865688"/>
            <a:ext cx="165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238" y="2492375"/>
            <a:ext cx="8794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141663"/>
            <a:ext cx="1512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1336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7350" y="1557338"/>
            <a:ext cx="57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23825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7000" y="38100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45243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260350"/>
            <a:ext cx="8080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2420938"/>
            <a:ext cx="1643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3068638"/>
            <a:ext cx="11493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3644900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67463" y="3644900"/>
            <a:ext cx="436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425" y="2852738"/>
            <a:ext cx="627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588" y="1125538"/>
            <a:ext cx="933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286000"/>
            <a:ext cx="104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400" y="1428750"/>
            <a:ext cx="55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9000" y="1500188"/>
            <a:ext cx="558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3505200"/>
            <a:ext cx="213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4075" y="3357563"/>
            <a:ext cx="1300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2667000"/>
            <a:ext cx="908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000" y="1219200"/>
            <a:ext cx="627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4292600"/>
            <a:ext cx="11493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076700"/>
            <a:ext cx="6270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4868863"/>
            <a:ext cx="34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650" y="4868863"/>
            <a:ext cx="436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2060575"/>
            <a:ext cx="9334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3850" y="6237288"/>
            <a:ext cx="2914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59113" y="4508500"/>
            <a:ext cx="22987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16013" y="1196975"/>
            <a:ext cx="2235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32138" y="1412875"/>
            <a:ext cx="5540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7538" y="765175"/>
            <a:ext cx="2235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40200" y="981075"/>
            <a:ext cx="5540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00400" y="5257800"/>
            <a:ext cx="321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2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34200" y="4865688"/>
            <a:ext cx="165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H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33375"/>
            <a:ext cx="53006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076700"/>
            <a:ext cx="22272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084888"/>
            <a:ext cx="13192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5745163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4365625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6021388"/>
            <a:ext cx="530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25" y="1557338"/>
            <a:ext cx="3603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813" y="1341438"/>
            <a:ext cx="64087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6375" y="1484313"/>
            <a:ext cx="63055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938" y="3644900"/>
            <a:ext cx="20621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762000"/>
            <a:ext cx="10033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1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81600"/>
            <a:ext cx="30511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20821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68580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76041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68580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12420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289560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775" y="256063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6175" y="103822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9175" y="111283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9175" y="103822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4775" y="347662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6775" y="324802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8" y="2359025"/>
            <a:ext cx="928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538" y="836613"/>
            <a:ext cx="228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3538" y="911225"/>
            <a:ext cx="228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3538" y="836613"/>
            <a:ext cx="5540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9138" y="3275013"/>
            <a:ext cx="160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1138" y="3046413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7300" y="207168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8700" y="54927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1700" y="62388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1700" y="54927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7300" y="298767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9300" y="275907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525" y="178276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26035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7925" y="33496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7925" y="26035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1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525" y="269875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5525" y="247015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133600"/>
            <a:ext cx="4284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1916113"/>
            <a:ext cx="2514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2924175"/>
            <a:ext cx="1344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3284538"/>
            <a:ext cx="10906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4663" y="3141663"/>
            <a:ext cx="178276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550" y="3789363"/>
            <a:ext cx="6588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5963" y="4724400"/>
            <a:ext cx="9890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40200" y="3860800"/>
            <a:ext cx="9255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3575" y="908050"/>
            <a:ext cx="1993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00400" y="5257800"/>
            <a:ext cx="321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14503" y="1926266"/>
            <a:ext cx="25463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1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81600"/>
            <a:ext cx="30511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20821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68580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76041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68580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12420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289560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775" y="256063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6175" y="103822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9175" y="111283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9175" y="103822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4775" y="347662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6775" y="324802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8" y="2359025"/>
            <a:ext cx="928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538" y="836613"/>
            <a:ext cx="228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3538" y="911225"/>
            <a:ext cx="228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3538" y="836613"/>
            <a:ext cx="5540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9138" y="3275013"/>
            <a:ext cx="160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1138" y="3046413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7300" y="207168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8700" y="54927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1700" y="62388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1700" y="54927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7300" y="298767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9300" y="275907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525" y="178276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26035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7925" y="33496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7925" y="26035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1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525" y="269875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5525" y="247015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133600"/>
            <a:ext cx="4284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1916113"/>
            <a:ext cx="2514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2924175"/>
            <a:ext cx="1344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3284538"/>
            <a:ext cx="10906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4663" y="3141663"/>
            <a:ext cx="178276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550" y="3789363"/>
            <a:ext cx="6588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5963" y="4724400"/>
            <a:ext cx="9890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40200" y="3860800"/>
            <a:ext cx="9255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3575" y="908050"/>
            <a:ext cx="1993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00400" y="5257800"/>
            <a:ext cx="321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72965" y="292398"/>
            <a:ext cx="11033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34200" y="762000"/>
            <a:ext cx="13255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162800" y="1752600"/>
            <a:ext cx="1095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821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8580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6041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68580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12420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89560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775" y="256063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6175" y="103822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9175" y="111283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9175" y="103822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4775" y="347662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6775" y="324802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138" y="2359025"/>
            <a:ext cx="928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0538" y="836613"/>
            <a:ext cx="228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3538" y="911225"/>
            <a:ext cx="228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3538" y="836613"/>
            <a:ext cx="5540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9138" y="3275013"/>
            <a:ext cx="160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1138" y="3046413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300" y="207168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8700" y="54927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1700" y="62388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1700" y="54927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7300" y="298767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9300" y="275907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5" y="178276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26035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7925" y="33496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7925" y="26035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1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525" y="269875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5525" y="247015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33600"/>
            <a:ext cx="4284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575" y="908050"/>
            <a:ext cx="1993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965" y="292398"/>
            <a:ext cx="11033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762000"/>
            <a:ext cx="13255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1725640"/>
            <a:ext cx="2136775" cy="64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775" y="1916113"/>
            <a:ext cx="2514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3733800"/>
            <a:ext cx="951035" cy="12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181600"/>
            <a:ext cx="8686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62600" y="6400800"/>
            <a:ext cx="33321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2190750"/>
            <a:ext cx="423641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33601" y="5189537"/>
            <a:ext cx="1676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76600" y="3886200"/>
            <a:ext cx="24574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48200" y="4724400"/>
            <a:ext cx="31654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162800" y="1752600"/>
            <a:ext cx="1095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821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8580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6041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68580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12420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89560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775" y="256063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6175" y="103822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9175" y="111283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9175" y="103822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4775" y="347662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6775" y="324802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138" y="2359025"/>
            <a:ext cx="928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0538" y="836613"/>
            <a:ext cx="228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3538" y="911225"/>
            <a:ext cx="228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3538" y="836613"/>
            <a:ext cx="5540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9138" y="3275013"/>
            <a:ext cx="160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1138" y="3046413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300" y="2071688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8700" y="549275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1700" y="623888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1700" y="549275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7300" y="2987675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9300" y="2759075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5" y="1782763"/>
            <a:ext cx="9286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260350"/>
            <a:ext cx="22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7925" y="334963"/>
            <a:ext cx="228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7925" y="260350"/>
            <a:ext cx="5540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1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525" y="2698750"/>
            <a:ext cx="1603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5525" y="2470150"/>
            <a:ext cx="146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33600"/>
            <a:ext cx="4284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575" y="908050"/>
            <a:ext cx="1993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965" y="292398"/>
            <a:ext cx="11033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762000"/>
            <a:ext cx="13255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1725640"/>
            <a:ext cx="2136775" cy="64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775" y="1916113"/>
            <a:ext cx="2514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0400" y="2971800"/>
            <a:ext cx="1344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95987" y="2971800"/>
            <a:ext cx="10906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10400" y="4114800"/>
            <a:ext cx="1956392" cy="1524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34087" y="4191000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4800" y="6172200"/>
            <a:ext cx="6151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57600" y="6477000"/>
            <a:ext cx="27701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62800" y="1752600"/>
            <a:ext cx="1095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965" y="292398"/>
            <a:ext cx="11033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762000"/>
            <a:ext cx="13255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971800"/>
            <a:ext cx="1344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5987" y="2971800"/>
            <a:ext cx="10906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114800"/>
            <a:ext cx="1956392" cy="1524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4087" y="4191000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019300"/>
            <a:ext cx="1809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101138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6172200"/>
            <a:ext cx="6151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6477000"/>
            <a:ext cx="27701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3352800"/>
            <a:ext cx="550793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92401" y="2738652"/>
            <a:ext cx="15621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95600" y="2514600"/>
            <a:ext cx="204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00468" y="5725633"/>
            <a:ext cx="2536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6200" y="5703887"/>
            <a:ext cx="24114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3361" y="1066800"/>
            <a:ext cx="1085231" cy="84537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2800" y="1752600"/>
            <a:ext cx="1095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965" y="292398"/>
            <a:ext cx="11033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762000"/>
            <a:ext cx="13255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971800"/>
            <a:ext cx="1344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5987" y="2971800"/>
            <a:ext cx="10906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114800"/>
            <a:ext cx="1956392" cy="1524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4087" y="4191000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019300"/>
            <a:ext cx="1809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1" y="2014560"/>
            <a:ext cx="2133600" cy="8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101138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3361" y="1066800"/>
            <a:ext cx="1085231" cy="84537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6172200"/>
            <a:ext cx="6151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6477000"/>
            <a:ext cx="27701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4325" y="3124200"/>
            <a:ext cx="19462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4724400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5786336"/>
            <a:ext cx="1963882" cy="9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1609" y="3733800"/>
            <a:ext cx="4232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1752600"/>
            <a:ext cx="1095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7887" y="5486400"/>
            <a:ext cx="17891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35287" y="5507666"/>
            <a:ext cx="17891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0463" y="3200400"/>
            <a:ext cx="4143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8463" y="1916113"/>
            <a:ext cx="21891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965" y="292398"/>
            <a:ext cx="11033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762000"/>
            <a:ext cx="13255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971800"/>
            <a:ext cx="13446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5987" y="2971800"/>
            <a:ext cx="109061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4114800"/>
            <a:ext cx="1956392" cy="1524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34087" y="4191000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019300"/>
            <a:ext cx="1809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3201" y="2014560"/>
            <a:ext cx="2133600" cy="8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1101138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3361" y="1066800"/>
            <a:ext cx="1085231" cy="84537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4724400"/>
            <a:ext cx="595313" cy="8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43200" y="2971800"/>
            <a:ext cx="2133600" cy="9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5786336"/>
            <a:ext cx="1963882" cy="9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6172200"/>
            <a:ext cx="6151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7600" y="6477000"/>
            <a:ext cx="27701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2971800"/>
            <a:ext cx="4114800" cy="18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53000" y="3352800"/>
            <a:ext cx="792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36266" y="3200400"/>
            <a:ext cx="136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9600" y="5008563"/>
            <a:ext cx="4554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62800" y="1752600"/>
            <a:ext cx="1095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685800"/>
            <a:ext cx="1673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74975" y="752475"/>
            <a:ext cx="1673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0" y="4572000"/>
            <a:ext cx="17891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19400" y="4572000"/>
            <a:ext cx="17891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29400" y="3733800"/>
            <a:ext cx="2450255" cy="23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7000" y="152400"/>
            <a:ext cx="4749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il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65008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38" y="6237288"/>
            <a:ext cx="2565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H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8575" y="2090737"/>
            <a:ext cx="22399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7462" y="2959099"/>
            <a:ext cx="302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7462" y="3424237"/>
            <a:ext cx="39195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7936" y="2509837"/>
            <a:ext cx="38147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838200"/>
            <a:ext cx="2366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981075"/>
            <a:ext cx="46275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H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020763"/>
            <a:ext cx="3667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1020763"/>
            <a:ext cx="7731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978667">
            <a:off x="1084263" y="1936750"/>
            <a:ext cx="346392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493963"/>
            <a:ext cx="4175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625" y="2493963"/>
            <a:ext cx="4143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2493963"/>
            <a:ext cx="419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9550" y="2493963"/>
            <a:ext cx="4143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5463" y="3141663"/>
            <a:ext cx="12954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6084888"/>
            <a:ext cx="13192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063" y="5745163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2463" y="2200275"/>
            <a:ext cx="377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650" y="2200275"/>
            <a:ext cx="377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4365625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6021388"/>
            <a:ext cx="530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9468" y="717699"/>
            <a:ext cx="169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2200" y="1066800"/>
            <a:ext cx="463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14800" y="533400"/>
            <a:ext cx="429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365625"/>
            <a:ext cx="16144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013325"/>
            <a:ext cx="16192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6084888"/>
            <a:ext cx="13192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5745163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7338" y="838200"/>
            <a:ext cx="2366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175" y="981075"/>
            <a:ext cx="46275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175" y="1020763"/>
            <a:ext cx="3667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1020763"/>
            <a:ext cx="7731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4978667">
            <a:off x="1084263" y="1936750"/>
            <a:ext cx="346392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2493963"/>
            <a:ext cx="4175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625" y="2493963"/>
            <a:ext cx="4143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5463" y="2493963"/>
            <a:ext cx="419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29550" y="2493963"/>
            <a:ext cx="4143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5463" y="3141663"/>
            <a:ext cx="12954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02463" y="2200275"/>
            <a:ext cx="377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40650" y="2200275"/>
            <a:ext cx="377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288" y="4365625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8313" y="6021388"/>
            <a:ext cx="530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3962400"/>
            <a:ext cx="35337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9468" y="717699"/>
            <a:ext cx="169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62200" y="1066800"/>
            <a:ext cx="463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14800" y="533400"/>
            <a:ext cx="4292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HM excerp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 cstate="print"/>
          <a:stretch>
            <a:fillRect/>
          </a:stretch>
        </p:blipFill>
        <p:spPr>
          <a:xfrm>
            <a:off x="4953000" y="4343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0" y="228600"/>
            <a:ext cx="1263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0" y="228600"/>
            <a:ext cx="1271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300" y="1981200"/>
            <a:ext cx="1435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9013" y="304800"/>
            <a:ext cx="172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02563" y="1981200"/>
            <a:ext cx="960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7" descr="HM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4365625"/>
            <a:ext cx="16144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013325"/>
            <a:ext cx="16192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4365625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4725" y="1981200"/>
            <a:ext cx="930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063" y="6084888"/>
            <a:ext cx="13192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063" y="5745163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6021388"/>
            <a:ext cx="5302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6600" y="3962400"/>
            <a:ext cx="35337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HM excerp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4953000" y="4343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41656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40433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0" y="228600"/>
            <a:ext cx="1263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4725" y="1981200"/>
            <a:ext cx="930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2500" y="228600"/>
            <a:ext cx="1271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6300" y="1981200"/>
            <a:ext cx="1435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9013" y="304800"/>
            <a:ext cx="172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02563" y="1981200"/>
            <a:ext cx="960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7800" y="1828800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2438400"/>
            <a:ext cx="5159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33600" y="3352800"/>
            <a:ext cx="93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4419600"/>
            <a:ext cx="41656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0" y="4038600"/>
            <a:ext cx="5159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28800" y="4953000"/>
            <a:ext cx="1993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36625" y="3316288"/>
            <a:ext cx="18827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6538" y="2973388"/>
            <a:ext cx="2032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24200" y="4495800"/>
            <a:ext cx="17938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124200" y="4724400"/>
            <a:ext cx="26463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03575" y="3357563"/>
            <a:ext cx="23923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37" descr="HM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19925" y="3644900"/>
            <a:ext cx="2073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3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12088" y="638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03350" y="6500813"/>
            <a:ext cx="2476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35375" y="5229225"/>
            <a:ext cx="21193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43213" y="5661025"/>
            <a:ext cx="15986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03575" y="3068638"/>
            <a:ext cx="17430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77000" y="3500438"/>
            <a:ext cx="246221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00600" y="3836988"/>
            <a:ext cx="41751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471863" y="908050"/>
            <a:ext cx="1023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565400"/>
            <a:ext cx="326231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VXVOTES" val="4.9.99f"/>
  <p:tag name="CURRENTXMLFILE" val="C:\Users\Bruce\Documents\PowerCom\Presentation2.xml"/>
  <p:tag name="XMLFILE" val="C:\Users\Bruce\Documents\PowerCom\Presentation2.xml"/>
  <p:tag name="PPTXFILE" val="C:\Users\Bruce\Documents\PowerCom\Presentation2"/>
  <p:tag name="SENDDATAS" val="0"/>
  <p:tag name="SENDMETHODE" val="1"/>
  <p:tag name="SENDTO" val="demo@e-powervote.com"/>
  <p:tag name="PROGRAMID" val="0"/>
  <p:tag name="GROUPID" val="0"/>
  <p:tag name="USEQIDPERSO" val="-1"/>
  <p:tag name="NBSLIDES" val="61"/>
  <p:tag name="FILEPATH" val="D:\Documents\Courses\The Plastic Brain\2012"/>
  <p:tag name="BOXDEFS" val="nb=10;b1=00001;n1=Zeta-Jones¤Catherine¤Actress¤czeta-Jones@people.com¤Is born in walles;c1=0;w1=1;b2=00002;n2=Depardieu¤Gérard ¤Actor¤gdepardieu@people.com¤Bad tempered reputation;c2=0;w2=1;b3=00003;n3=kidman¤Nicole¤Actress¤nkidman@people.com¤Blue eyes;c3=0;w3=1;b4=00004;n4=Pitt¤Brad¤Actor¤bpitt@people.com¤Has got a journalist degree;c4=0;w4=1;b5=00005;n5=Deneuve¤Catherine¤Actress¤cdeneuve@people.com¤Beginner at 13th;c5=0;w5=1;b6=00006;n6=Brosnan¤Pierce¤Actor¤pbrosnan@people.com¤James Bond from 1997;c6=0;w6=1;b7=00007;n7=Fonda¤Jane¤Actress¤jfonda@people.com¤Made fitness movies;c7=0;w7=1;b8=00008;n8=Hoffman¤Dustin¤Acteur¤dhoffman@people.com¤Acteur américain incontournable;c8=0;w8=1;b9=00009;n9=Foster¤Jodie¤Actress¤jfoster@people.com¤Perfectly french spoker;c9=0;w9=1;b10=00010;n10=Ford¤Harisson¤Actor¤hford@people.com¤M.Jones, Indiana Jones;c10=0;w10=1;"/>
  <p:tag name="BOXCOLSHEADS" val="SyncPart=1¤SyncOrder=1¤T1=#¤W1=0¤Cb1=¤Ct1=¤T2=*¤W2=1440¤Cb2=¤Ct2=¤T3=Name¤W3=1440¤Cb3=¤Ct3=¤T4=First name¤W4=1440¤Cb4=¤Ct4=¤T5=Service¤W5=1440¤Cb5=¤Ct5=¤T6=e-mail¤W6=1440¤Cb6=¤Ct6=¤T7=Comments¤W7=1440¤Cb7=¤Ct7=¤"/>
  <p:tag name="PVXRIB" val="35323476"/>
  <p:tag name="SENDID" val="AT#187878794DBB8A8"/>
  <p:tag name="SENDPASS" val="AT#1CECECECECEB4B6B38E"/>
  <p:tag name="PXID" val="7"/>
  <p:tag name="BOXFILE" val="c:\powervote\Sessions\box.ini"/>
  <p:tag name="SLIDEID" val="344"/>
  <p:tag name="MMPROD_NEXTUNIQUEID" val="10009"/>
  <p:tag name="LASTINDEX" val="51"/>
  <p:tag name="CUMFILE" val="C:\Users\Bruce\Documents\PowerCom\Presentation2.cul"/>
  <p:tag name="MMPROD_UIDATA" val="&lt;database version=&quot;8.0&quot;&gt;&lt;object type=&quot;1&quot; unique_id=&quot;10001&quot;&gt;&lt;object type=&quot;2&quot; unique_id=&quot;10046&quot;&gt;&lt;object type=&quot;3&quot; unique_id=&quot;31038&quot;&gt;&lt;property id=&quot;20148&quot; value=&quot;5&quot;/&gt;&lt;property id=&quot;20300&quot; value=&quot;Slide 1&quot;/&gt;&lt;property id=&quot;20307&quot; value=&quot;500&quot;/&gt;&lt;/object&gt;&lt;object type=&quot;3&quot; unique_id=&quot;31039&quot;&gt;&lt;property id=&quot;20148&quot; value=&quot;5&quot;/&gt;&lt;property id=&quot;20300&quot; value=&quot;Slide 2&quot;/&gt;&lt;property id=&quot;20307&quot; value=&quot;451&quot;/&gt;&lt;/object&gt;&lt;object type=&quot;3&quot; unique_id=&quot;31041&quot;&gt;&lt;property id=&quot;20148&quot; value=&quot;5&quot;/&gt;&lt;property id=&quot;20300&quot; value=&quot;Slide 3&quot;/&gt;&lt;property id=&quot;20307&quot; value=&quot;492&quot;/&gt;&lt;/object&gt;&lt;object type=&quot;3&quot; unique_id=&quot;31042&quot;&gt;&lt;property id=&quot;20148&quot; value=&quot;5&quot;/&gt;&lt;property id=&quot;20300&quot; value=&quot;Slide 4&quot;/&gt;&lt;property id=&quot;20307&quot; value=&quot;455&quot;/&gt;&lt;/object&gt;&lt;object type=&quot;3&quot; unique_id=&quot;31043&quot;&gt;&lt;property id=&quot;20148&quot; value=&quot;5&quot;/&gt;&lt;property id=&quot;20300&quot; value=&quot;Slide 5&quot;/&gt;&lt;property id=&quot;20307&quot; value=&quot;456&quot;/&gt;&lt;/object&gt;&lt;object type=&quot;3&quot; unique_id=&quot;31044&quot;&gt;&lt;property id=&quot;20148&quot; value=&quot;5&quot;/&gt;&lt;property id=&quot;20300&quot; value=&quot;Slide 6&quot;/&gt;&lt;property id=&quot;20307&quot; value=&quot;457&quot;/&gt;&lt;/object&gt;&lt;object type=&quot;3&quot; unique_id=&quot;31045&quot;&gt;&lt;property id=&quot;20148&quot; value=&quot;5&quot;/&gt;&lt;property id=&quot;20300&quot; value=&quot;Slide 7&quot;/&gt;&lt;property id=&quot;20307&quot; value=&quot;458&quot;/&gt;&lt;/object&gt;&lt;object type=&quot;3&quot; unique_id=&quot;31046&quot;&gt;&lt;property id=&quot;20148&quot; value=&quot;5&quot;/&gt;&lt;property id=&quot;20300&quot; value=&quot;Slide 8&quot;/&gt;&lt;property id=&quot;20307&quot; value=&quot;459&quot;/&gt;&lt;/object&gt;&lt;object type=&quot;3&quot; unique_id=&quot;31047&quot;&gt;&lt;property id=&quot;20148&quot; value=&quot;5&quot;/&gt;&lt;property id=&quot;20300&quot; value=&quot;Slide 9&quot;/&gt;&lt;property id=&quot;20307&quot; value=&quot;460&quot;/&gt;&lt;/object&gt;&lt;object type=&quot;3&quot; unique_id=&quot;31048&quot;&gt;&lt;property id=&quot;20148&quot; value=&quot;5&quot;/&gt;&lt;property id=&quot;20300&quot; value=&quot;Slide 10&quot;/&gt;&lt;property id=&quot;20307&quot; value=&quot;461&quot;/&gt;&lt;/object&gt;&lt;object type=&quot;3&quot; unique_id=&quot;31049&quot;&gt;&lt;property id=&quot;20148&quot; value=&quot;5&quot;/&gt;&lt;property id=&quot;20300&quot; value=&quot;Slide 11&quot;/&gt;&lt;property id=&quot;20307&quot; value=&quot;462&quot;/&gt;&lt;/object&gt;&lt;object type=&quot;3&quot; unique_id=&quot;31050&quot;&gt;&lt;property id=&quot;20148&quot; value=&quot;5&quot;/&gt;&lt;property id=&quot;20300&quot; value=&quot;Slide 12&quot;/&gt;&lt;property id=&quot;20307&quot; value=&quot;463&quot;/&gt;&lt;/object&gt;&lt;object type=&quot;3&quot; unique_id=&quot;31052&quot;&gt;&lt;property id=&quot;20148&quot; value=&quot;5&quot;/&gt;&lt;property id=&quot;20300&quot; value=&quot;Slide 14&quot;/&gt;&lt;property id=&quot;20307&quot; value=&quot;493&quot;/&gt;&lt;/object&gt;&lt;object type=&quot;3&quot; unique_id=&quot;31053&quot;&gt;&lt;property id=&quot;20148&quot; value=&quot;5&quot;/&gt;&lt;property id=&quot;20300&quot; value=&quot;Slide 24&quot;/&gt;&lt;property id=&quot;20307&quot; value=&quot;479&quot;/&gt;&lt;/object&gt;&lt;object type=&quot;3&quot; unique_id=&quot;31054&quot;&gt;&lt;property id=&quot;20148&quot; value=&quot;5&quot;/&gt;&lt;property id=&quot;20300&quot; value=&quot;Slide 25&quot;/&gt;&lt;property id=&quot;20307&quot; value=&quot;501&quot;/&gt;&lt;/object&gt;&lt;object type=&quot;3&quot; unique_id=&quot;31055&quot;&gt;&lt;property id=&quot;20148&quot; value=&quot;5&quot;/&gt;&lt;property id=&quot;20300&quot; value=&quot;Slide 26&quot;/&gt;&lt;property id=&quot;20307&quot; value=&quot;499&quot;/&gt;&lt;/object&gt;&lt;object type=&quot;3&quot; unique_id=&quot;31056&quot;&gt;&lt;property id=&quot;20148&quot; value=&quot;5&quot;/&gt;&lt;property id=&quot;20300&quot; value=&quot;Slide 27&quot;/&gt;&lt;property id=&quot;20307&quot; value=&quot;480&quot;/&gt;&lt;/object&gt;&lt;object type=&quot;3&quot; unique_id=&quot;31057&quot;&gt;&lt;property id=&quot;20148&quot; value=&quot;5&quot;/&gt;&lt;property id=&quot;20300&quot; value=&quot;Slide 28&quot;/&gt;&lt;property id=&quot;20307&quot; value=&quot;481&quot;/&gt;&lt;/object&gt;&lt;object type=&quot;3&quot; unique_id=&quot;31058&quot;&gt;&lt;property id=&quot;20148&quot; value=&quot;5&quot;/&gt;&lt;property id=&quot;20300&quot; value=&quot;Slide 29&quot;/&gt;&lt;property id=&quot;20307&quot; value=&quot;482&quot;/&gt;&lt;/object&gt;&lt;object type=&quot;3&quot; unique_id=&quot;31059&quot;&gt;&lt;property id=&quot;20148&quot; value=&quot;5&quot;/&gt;&lt;property id=&quot;20300&quot; value=&quot;Slide 30&quot;/&gt;&lt;property id=&quot;20307&quot; value=&quot;483&quot;/&gt;&lt;/object&gt;&lt;object type=&quot;3&quot; unique_id=&quot;31060&quot;&gt;&lt;property id=&quot;20148&quot; value=&quot;5&quot;/&gt;&lt;property id=&quot;20300&quot; value=&quot;Slide 31&quot;/&gt;&lt;property id=&quot;20307&quot; value=&quot;484&quot;/&gt;&lt;/object&gt;&lt;object type=&quot;3&quot; unique_id=&quot;31061&quot;&gt;&lt;property id=&quot;20148&quot; value=&quot;5&quot;/&gt;&lt;property id=&quot;20300&quot; value=&quot;Slide 32&quot;/&gt;&lt;property id=&quot;20307&quot; value=&quot;485&quot;/&gt;&lt;/object&gt;&lt;object type=&quot;3&quot; unique_id=&quot;31062&quot;&gt;&lt;property id=&quot;20148&quot; value=&quot;5&quot;/&gt;&lt;property id=&quot;20300&quot; value=&quot;Slide 33&quot;/&gt;&lt;property id=&quot;20307&quot; value=&quot;486&quot;/&gt;&lt;/object&gt;&lt;object type=&quot;3&quot; unique_id=&quot;31063&quot;&gt;&lt;property id=&quot;20148&quot; value=&quot;5&quot;/&gt;&lt;property id=&quot;20300&quot; value=&quot;Slide 34&quot;/&gt;&lt;property id=&quot;20307&quot; value=&quot;487&quot;/&gt;&lt;/object&gt;&lt;object type=&quot;3&quot; unique_id=&quot;31064&quot;&gt;&lt;property id=&quot;20148&quot; value=&quot;5&quot;/&gt;&lt;property id=&quot;20300&quot; value=&quot;Slide 35&quot;/&gt;&lt;property id=&quot;20307&quot; value=&quot;488&quot;/&gt;&lt;/object&gt;&lt;object type=&quot;3&quot; unique_id=&quot;31065&quot;&gt;&lt;property id=&quot;20148&quot; value=&quot;5&quot;/&gt;&lt;property id=&quot;20300&quot; value=&quot;Slide 39&quot;/&gt;&lt;property id=&quot;20307&quot; value=&quot;494&quot;/&gt;&lt;/object&gt;&lt;object type=&quot;3&quot; unique_id=&quot;31066&quot;&gt;&lt;property id=&quot;20148&quot; value=&quot;5&quot;/&gt;&lt;property id=&quot;20300&quot; value=&quot;Slide 40&quot;/&gt;&lt;property id=&quot;20307&quot; value=&quot;466&quot;/&gt;&lt;/object&gt;&lt;object type=&quot;3&quot; unique_id=&quot;31067&quot;&gt;&lt;property id=&quot;20148&quot; value=&quot;5&quot;/&gt;&lt;property id=&quot;20300&quot; value=&quot;Slide 41&quot;/&gt;&lt;property id=&quot;20307&quot; value=&quot;467&quot;/&gt;&lt;/object&gt;&lt;object type=&quot;3&quot; unique_id=&quot;31068&quot;&gt;&lt;property id=&quot;20148&quot; value=&quot;5&quot;/&gt;&lt;property id=&quot;20300&quot; value=&quot;Slide 42&quot;/&gt;&lt;property id=&quot;20307&quot; value=&quot;468&quot;/&gt;&lt;/object&gt;&lt;object type=&quot;3&quot; unique_id=&quot;31069&quot;&gt;&lt;property id=&quot;20148&quot; value=&quot;5&quot;/&gt;&lt;property id=&quot;20300&quot; value=&quot;Slide 43&quot;/&gt;&lt;property id=&quot;20307&quot; value=&quot;469&quot;/&gt;&lt;/object&gt;&lt;object type=&quot;3&quot; unique_id=&quot;31070&quot;&gt;&lt;property id=&quot;20148&quot; value=&quot;5&quot;/&gt;&lt;property id=&quot;20300&quot; value=&quot;Slide 44&quot;/&gt;&lt;property id=&quot;20307&quot; value=&quot;470&quot;/&gt;&lt;/object&gt;&lt;object type=&quot;3&quot; unique_id=&quot;31071&quot;&gt;&lt;property id=&quot;20148&quot; value=&quot;5&quot;/&gt;&lt;property id=&quot;20300&quot; value=&quot;Slide 45&quot;/&gt;&lt;property id=&quot;20307&quot; value=&quot;471&quot;/&gt;&lt;/object&gt;&lt;object type=&quot;3&quot; unique_id=&quot;31072&quot;&gt;&lt;property id=&quot;20148&quot; value=&quot;5&quot;/&gt;&lt;property id=&quot;20300&quot; value=&quot;Slide 46&quot;/&gt;&lt;property id=&quot;20307&quot; value=&quot;472&quot;/&gt;&lt;/object&gt;&lt;object type=&quot;3&quot; unique_id=&quot;31073&quot;&gt;&lt;property id=&quot;20148&quot; value=&quot;5&quot;/&gt;&lt;property id=&quot;20300&quot; value=&quot;Slide 47&quot;/&gt;&lt;property id=&quot;20307&quot; value=&quot;473&quot;/&gt;&lt;/object&gt;&lt;object type=&quot;3&quot; unique_id=&quot;31074&quot;&gt;&lt;property id=&quot;20148&quot; value=&quot;5&quot;/&gt;&lt;property id=&quot;20300&quot; value=&quot;Slide 48&quot;/&gt;&lt;property id=&quot;20307&quot; value=&quot;474&quot;/&gt;&lt;/object&gt;&lt;object type=&quot;3&quot; unique_id=&quot;31075&quot;&gt;&lt;property id=&quot;20148&quot; value=&quot;5&quot;/&gt;&lt;property id=&quot;20300&quot; value=&quot;Slide 49&quot;/&gt;&lt;property id=&quot;20307&quot; value=&quot;475&quot;/&gt;&lt;/object&gt;&lt;object type=&quot;3&quot; unique_id=&quot;31076&quot;&gt;&lt;property id=&quot;20148&quot; value=&quot;5&quot;/&gt;&lt;property id=&quot;20300&quot; value=&quot;Slide 50&quot;/&gt;&lt;property id=&quot;20307&quot; value=&quot;476&quot;/&gt;&lt;/object&gt;&lt;object type=&quot;3&quot; unique_id=&quot;31077&quot;&gt;&lt;property id=&quot;20148&quot; value=&quot;5&quot;/&gt;&lt;property id=&quot;20300&quot; value=&quot;Slide 57&quot;/&gt;&lt;property id=&quot;20307&quot; value=&quot;495&quot;/&gt;&lt;/object&gt;&lt;object type=&quot;3&quot; unique_id=&quot;31081&quot;&gt;&lt;property id=&quot;20148&quot; value=&quot;5&quot;/&gt;&lt;property id=&quot;20300&quot; value=&quot;Slide 13&quot;/&gt;&lt;property id=&quot;20307&quot; value=&quot;529&quot;/&gt;&lt;/object&gt;&lt;object type=&quot;3&quot; unique_id=&quot;31082&quot;&gt;&lt;property id=&quot;20148&quot; value=&quot;5&quot;/&gt;&lt;property id=&quot;20300&quot; value=&quot;Slide 15&quot;/&gt;&lt;property id=&quot;20307&quot; value=&quot;506&quot;/&gt;&lt;/object&gt;&lt;object type=&quot;3&quot; unique_id=&quot;31083&quot;&gt;&lt;property id=&quot;20148&quot; value=&quot;5&quot;/&gt;&lt;property id=&quot;20300&quot; value=&quot;Slide 16&quot;/&gt;&lt;property id=&quot;20307&quot; value=&quot;507&quot;/&gt;&lt;/object&gt;&lt;object type=&quot;3&quot; unique_id=&quot;31084&quot;&gt;&lt;property id=&quot;20148&quot; value=&quot;5&quot;/&gt;&lt;property id=&quot;20300&quot; value=&quot;Slide 17&quot;/&gt;&lt;property id=&quot;20307&quot; value=&quot;508&quot;/&gt;&lt;/object&gt;&lt;object type=&quot;3&quot; unique_id=&quot;31085&quot;&gt;&lt;property id=&quot;20148&quot; value=&quot;5&quot;/&gt;&lt;property id=&quot;20300&quot; value=&quot;Slide 18&quot;/&gt;&lt;property id=&quot;20307&quot; value=&quot;509&quot;/&gt;&lt;/object&gt;&lt;object type=&quot;3&quot; unique_id=&quot;31086&quot;&gt;&lt;property id=&quot;20148&quot; value=&quot;5&quot;/&gt;&lt;property id=&quot;20300&quot; value=&quot;Slide 19&quot;/&gt;&lt;property id=&quot;20307&quot; value=&quot;510&quot;/&gt;&lt;/object&gt;&lt;object type=&quot;3&quot; unique_id=&quot;31087&quot;&gt;&lt;property id=&quot;20148&quot; value=&quot;5&quot;/&gt;&lt;property id=&quot;20300&quot; value=&quot;Slide 20&quot;/&gt;&lt;property id=&quot;20307&quot; value=&quot;511&quot;/&gt;&lt;/object&gt;&lt;object type=&quot;3&quot; unique_id=&quot;31088&quot;&gt;&lt;property id=&quot;20148&quot; value=&quot;5&quot;/&gt;&lt;property id=&quot;20300&quot; value=&quot;Slide 21&quot;/&gt;&lt;property id=&quot;20307&quot; value=&quot;512&quot;/&gt;&lt;/object&gt;&lt;object type=&quot;3&quot; unique_id=&quot;31089&quot;&gt;&lt;property id=&quot;20148&quot; value=&quot;5&quot;/&gt;&lt;property id=&quot;20300&quot; value=&quot;Slide 22&quot;/&gt;&lt;property id=&quot;20307&quot; value=&quot;513&quot;/&gt;&lt;/object&gt;&lt;object type=&quot;3&quot; unique_id=&quot;31090&quot;&gt;&lt;property id=&quot;20148&quot; value=&quot;5&quot;/&gt;&lt;property id=&quot;20300&quot; value=&quot;Slide 23&quot;/&gt;&lt;property id=&quot;20307&quot; value=&quot;505&quot;/&gt;&lt;/object&gt;&lt;object type=&quot;3&quot; unique_id=&quot;31091&quot;&gt;&lt;property id=&quot;20148&quot; value=&quot;5&quot;/&gt;&lt;property id=&quot;20300&quot; value=&quot;Slide 36&quot;/&gt;&lt;property id=&quot;20307&quot; value=&quot;518&quot;/&gt;&lt;/object&gt;&lt;object type=&quot;3&quot; unique_id=&quot;31092&quot;&gt;&lt;property id=&quot;20148&quot; value=&quot;5&quot;/&gt;&lt;property id=&quot;20300&quot; value=&quot;Slide 37&quot;/&gt;&lt;property id=&quot;20307&quot; value=&quot;519&quot;/&gt;&lt;/object&gt;&lt;object type=&quot;3&quot; unique_id=&quot;31093&quot;&gt;&lt;property id=&quot;20148&quot; value=&quot;5&quot;/&gt;&lt;property id=&quot;20300&quot; value=&quot;Slide 38&quot;/&gt;&lt;property id=&quot;20307&quot; value=&quot;520&quot;/&gt;&lt;/object&gt;&lt;object type=&quot;3&quot; unique_id=&quot;31094&quot;&gt;&lt;property id=&quot;20148&quot; value=&quot;5&quot;/&gt;&lt;property id=&quot;20300&quot; value=&quot;Slide 51&quot;/&gt;&lt;property id=&quot;20307&quot; value=&quot;527&quot;/&gt;&lt;/object&gt;&lt;object type=&quot;3&quot; unique_id=&quot;31095&quot;&gt;&lt;property id=&quot;20148&quot; value=&quot;5&quot;/&gt;&lt;property id=&quot;20300&quot; value=&quot;Slide 52&quot;/&gt;&lt;property id=&quot;20307&quot; value=&quot;522&quot;/&gt;&lt;/object&gt;&lt;object type=&quot;3&quot; unique_id=&quot;31096&quot;&gt;&lt;property id=&quot;20148&quot; value=&quot;5&quot;/&gt;&lt;property id=&quot;20300&quot; value=&quot;Slide 53&quot;/&gt;&lt;property id=&quot;20307&quot; value=&quot;526&quot;/&gt;&lt;/object&gt;&lt;object type=&quot;3&quot; unique_id=&quot;31097&quot;&gt;&lt;property id=&quot;20148&quot; value=&quot;5&quot;/&gt;&lt;property id=&quot;20300&quot; value=&quot;Slide 54&quot;/&gt;&lt;property id=&quot;20307&quot; value=&quot;523&quot;/&gt;&lt;/object&gt;&lt;object type=&quot;3&quot; unique_id=&quot;31098&quot;&gt;&lt;property id=&quot;20148&quot; value=&quot;5&quot;/&gt;&lt;property id=&quot;20300&quot; value=&quot;Slide 55&quot;/&gt;&lt;property id=&quot;20307&quot; value=&quot;524&quot;/&gt;&lt;/object&gt;&lt;object type=&quot;3&quot; unique_id=&quot;31099&quot;&gt;&lt;property id=&quot;20148&quot; value=&quot;5&quot;/&gt;&lt;property id=&quot;20300&quot; value=&quot;Slide 56&quot;/&gt;&lt;property id=&quot;20307&quot; value=&quot;528&quot;/&gt;&lt;/object&gt;&lt;/object&gt;&lt;object type=&quot;8&quot; unique_id=&quot;1019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7"/>
  <p:tag name="SID" val="32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6701</TotalTime>
  <Words>238</Words>
  <Application>Microsoft Office PowerPoint</Application>
  <PresentationFormat>On-screen Show (4:3)</PresentationFormat>
  <Paragraphs>74</Paragraphs>
  <Slides>57</Slides>
  <Notes>51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</dc:creator>
  <cp:lastModifiedBy>Bruce</cp:lastModifiedBy>
  <cp:revision>410</cp:revision>
  <dcterms:created xsi:type="dcterms:W3CDTF">2012-01-11T11:55:50Z</dcterms:created>
  <dcterms:modified xsi:type="dcterms:W3CDTF">2016-01-07T10:32:03Z</dcterms:modified>
</cp:coreProperties>
</file>