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5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7" r:id="rId1"/>
    <p:sldMasterId id="2147483737" r:id="rId2"/>
    <p:sldMasterId id="2147483752" r:id="rId3"/>
    <p:sldMasterId id="2147484052" r:id="rId4"/>
    <p:sldMasterId id="2147484065" r:id="rId5"/>
    <p:sldMasterId id="2147484104" r:id="rId6"/>
  </p:sldMasterIdLst>
  <p:notesMasterIdLst>
    <p:notesMasterId r:id="rId90"/>
  </p:notesMasterIdLst>
  <p:handoutMasterIdLst>
    <p:handoutMasterId r:id="rId91"/>
  </p:handoutMasterIdLst>
  <p:sldIdLst>
    <p:sldId id="261" r:id="rId7"/>
    <p:sldId id="2145706814" r:id="rId8"/>
    <p:sldId id="2145706815" r:id="rId9"/>
    <p:sldId id="2145706858" r:id="rId10"/>
    <p:sldId id="2145706828" r:id="rId11"/>
    <p:sldId id="2145706827" r:id="rId12"/>
    <p:sldId id="2145706826" r:id="rId13"/>
    <p:sldId id="2145706813" r:id="rId14"/>
    <p:sldId id="2145706829" r:id="rId15"/>
    <p:sldId id="301" r:id="rId16"/>
    <p:sldId id="359" r:id="rId17"/>
    <p:sldId id="2145706825" r:id="rId18"/>
    <p:sldId id="2145706862" r:id="rId19"/>
    <p:sldId id="450" r:id="rId20"/>
    <p:sldId id="451" r:id="rId21"/>
    <p:sldId id="452" r:id="rId22"/>
    <p:sldId id="453" r:id="rId23"/>
    <p:sldId id="454" r:id="rId24"/>
    <p:sldId id="377" r:id="rId25"/>
    <p:sldId id="458" r:id="rId26"/>
    <p:sldId id="459" r:id="rId27"/>
    <p:sldId id="460" r:id="rId28"/>
    <p:sldId id="461" r:id="rId29"/>
    <p:sldId id="462" r:id="rId30"/>
    <p:sldId id="463" r:id="rId31"/>
    <p:sldId id="457" r:id="rId32"/>
    <p:sldId id="456" r:id="rId33"/>
    <p:sldId id="499" r:id="rId34"/>
    <p:sldId id="500" r:id="rId35"/>
    <p:sldId id="501" r:id="rId36"/>
    <p:sldId id="502" r:id="rId37"/>
    <p:sldId id="2145706861" r:id="rId38"/>
    <p:sldId id="592" r:id="rId39"/>
    <p:sldId id="388" r:id="rId40"/>
    <p:sldId id="2145706866" r:id="rId41"/>
    <p:sldId id="413" r:id="rId42"/>
    <p:sldId id="300" r:id="rId43"/>
    <p:sldId id="591" r:id="rId44"/>
    <p:sldId id="2145706867" r:id="rId45"/>
    <p:sldId id="594" r:id="rId46"/>
    <p:sldId id="2145706863" r:id="rId47"/>
    <p:sldId id="468" r:id="rId48"/>
    <p:sldId id="492" r:id="rId49"/>
    <p:sldId id="481" r:id="rId50"/>
    <p:sldId id="329" r:id="rId51"/>
    <p:sldId id="2145706832" r:id="rId52"/>
    <p:sldId id="2145706833" r:id="rId53"/>
    <p:sldId id="2145706831" r:id="rId54"/>
    <p:sldId id="2145706834" r:id="rId55"/>
    <p:sldId id="2145706835" r:id="rId56"/>
    <p:sldId id="2145706836" r:id="rId57"/>
    <p:sldId id="2145706837" r:id="rId58"/>
    <p:sldId id="2145706854" r:id="rId59"/>
    <p:sldId id="2145706855" r:id="rId60"/>
    <p:sldId id="2145706838" r:id="rId61"/>
    <p:sldId id="2145706840" r:id="rId62"/>
    <p:sldId id="2145706841" r:id="rId63"/>
    <p:sldId id="2145706843" r:id="rId64"/>
    <p:sldId id="2145706842" r:id="rId65"/>
    <p:sldId id="2145706844" r:id="rId66"/>
    <p:sldId id="2145706839" r:id="rId67"/>
    <p:sldId id="2145706845" r:id="rId68"/>
    <p:sldId id="2145706847" r:id="rId69"/>
    <p:sldId id="2145706846" r:id="rId70"/>
    <p:sldId id="2145706848" r:id="rId71"/>
    <p:sldId id="2145706849" r:id="rId72"/>
    <p:sldId id="2145706850" r:id="rId73"/>
    <p:sldId id="2145706851" r:id="rId74"/>
    <p:sldId id="2145706852" r:id="rId75"/>
    <p:sldId id="2145706853" r:id="rId76"/>
    <p:sldId id="2145706856" r:id="rId77"/>
    <p:sldId id="2145706864" r:id="rId78"/>
    <p:sldId id="478" r:id="rId79"/>
    <p:sldId id="467" r:id="rId80"/>
    <p:sldId id="491" r:id="rId81"/>
    <p:sldId id="471" r:id="rId82"/>
    <p:sldId id="488" r:id="rId83"/>
    <p:sldId id="475" r:id="rId84"/>
    <p:sldId id="474" r:id="rId85"/>
    <p:sldId id="490" r:id="rId86"/>
    <p:sldId id="479" r:id="rId87"/>
    <p:sldId id="482" r:id="rId88"/>
    <p:sldId id="494" r:id="rId89"/>
  </p:sldIdLst>
  <p:sldSz cx="9144000" cy="6858000" type="screen4x3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13">
          <p15:clr>
            <a:srgbClr val="A4A3A4"/>
          </p15:clr>
        </p15:guide>
        <p15:guide id="2" orient="horz" pos="3871">
          <p15:clr>
            <a:srgbClr val="A4A3A4"/>
          </p15:clr>
        </p15:guide>
        <p15:guide id="3" pos="2880">
          <p15:clr>
            <a:srgbClr val="A4A3A4"/>
          </p15:clr>
        </p15:guide>
        <p15:guide id="4" pos="310">
          <p15:clr>
            <a:srgbClr val="A4A3A4"/>
          </p15:clr>
        </p15:guide>
        <p15:guide id="5" pos="549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Stijl, gemiddeld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Stijl, gemiddeld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21" autoAdjust="0"/>
    <p:restoredTop sz="86020" autoAdjust="0"/>
  </p:normalViewPr>
  <p:slideViewPr>
    <p:cSldViewPr>
      <p:cViewPr varScale="1">
        <p:scale>
          <a:sx n="59" d="100"/>
          <a:sy n="59" d="100"/>
        </p:scale>
        <p:origin x="1672" y="56"/>
      </p:cViewPr>
      <p:guideLst>
        <p:guide orient="horz" pos="1013"/>
        <p:guide orient="horz" pos="3871"/>
        <p:guide pos="2880"/>
        <p:guide pos="310"/>
        <p:guide pos="5498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2" d="100"/>
          <a:sy n="62" d="100"/>
        </p:scale>
        <p:origin x="-2626" y="-77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slide" Target="slides/slide8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F393C-6EC8-45EA-8A7B-CAE425F76153}" type="datetimeFigureOut">
              <a:rPr lang="nl-NL" smtClean="0"/>
              <a:pPr/>
              <a:t>12-11-2022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57E2F9-E7B3-403F-BF57-C22921875C4F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48192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C0B33-3943-42F1-973C-9CDD51C76BBD}" type="datetimeFigureOut">
              <a:rPr lang="nl-NL" smtClean="0"/>
              <a:pPr/>
              <a:t>12-11-2022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381A9-0C9E-4D3A-A28B-AC4E168A57B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87063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01407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51924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GGD Amsterdam-Amstelland</a:t>
            </a:r>
            <a:r>
              <a:rPr lang="nl-NL" sz="35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dirty="0"/>
              <a:t>Regiokenmerken:</a:t>
            </a:r>
          </a:p>
          <a:p>
            <a:pPr lvl="1"/>
            <a:r>
              <a:rPr lang="nl-NL" dirty="0"/>
              <a:t>Aantal inwoners: 1.084.498</a:t>
            </a:r>
          </a:p>
          <a:p>
            <a:pPr lvl="1"/>
            <a:r>
              <a:rPr lang="nl-NL" dirty="0"/>
              <a:t>Internationale aansluiting, relatief jonge populatie, multiculturele samenstelling</a:t>
            </a:r>
          </a:p>
          <a:p>
            <a:r>
              <a:rPr lang="nl-NL" dirty="0"/>
              <a:t>GGD-specifiek: </a:t>
            </a:r>
          </a:p>
          <a:p>
            <a:pPr lvl="1"/>
            <a:r>
              <a:rPr lang="nl-NL" dirty="0"/>
              <a:t>Eerste GGD van Nederland (opgericht  1901 vanwege cholera)</a:t>
            </a:r>
          </a:p>
          <a:p>
            <a:pPr lvl="1"/>
            <a:r>
              <a:rPr lang="nl-NL" dirty="0"/>
              <a:t>Grote stads-GGD</a:t>
            </a:r>
          </a:p>
          <a:p>
            <a:pPr lvl="1"/>
            <a:r>
              <a:rPr lang="nl-NL" dirty="0"/>
              <a:t>Traditioneel sterke hiv-onderzoekslijn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56030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emf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emf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 met ruimte voor eigen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ep 30"/>
          <p:cNvGrpSpPr/>
          <p:nvPr userDrawn="1"/>
        </p:nvGrpSpPr>
        <p:grpSpPr>
          <a:xfrm>
            <a:off x="0" y="0"/>
            <a:ext cx="701484" cy="6858000"/>
            <a:chOff x="0" y="0"/>
            <a:chExt cx="701484" cy="6858000"/>
          </a:xfrm>
        </p:grpSpPr>
        <p:sp>
          <p:nvSpPr>
            <p:cNvPr id="30" name="Rechthoek 29"/>
            <p:cNvSpPr>
              <a:spLocks noSelect="1"/>
            </p:cNvSpPr>
            <p:nvPr userDrawn="1"/>
          </p:nvSpPr>
          <p:spPr>
            <a:xfrm>
              <a:off x="0" y="0"/>
              <a:ext cx="701484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5" name="Groep 8"/>
            <p:cNvGrpSpPr/>
            <p:nvPr userDrawn="1"/>
          </p:nvGrpSpPr>
          <p:grpSpPr>
            <a:xfrm>
              <a:off x="182563" y="163513"/>
              <a:ext cx="425450" cy="1447800"/>
              <a:chOff x="182563" y="163513"/>
              <a:chExt cx="425450" cy="1447800"/>
            </a:xfrm>
          </p:grpSpPr>
          <p:sp>
            <p:nvSpPr>
              <p:cNvPr id="11" name="Freeform 8"/>
              <p:cNvSpPr>
                <a:spLocks noSelect="1"/>
              </p:cNvSpPr>
              <p:nvPr/>
            </p:nvSpPr>
            <p:spPr bwMode="auto">
              <a:xfrm>
                <a:off x="182563" y="163513"/>
                <a:ext cx="425450" cy="425450"/>
              </a:xfrm>
              <a:custGeom>
                <a:avLst/>
                <a:gdLst/>
                <a:ahLst/>
                <a:cxnLst>
                  <a:cxn ang="0">
                    <a:pos x="0" y="215"/>
                  </a:cxn>
                  <a:cxn ang="0">
                    <a:pos x="81" y="134"/>
                  </a:cxn>
                  <a:cxn ang="0">
                    <a:pos x="0" y="54"/>
                  </a:cxn>
                  <a:cxn ang="0">
                    <a:pos x="54" y="0"/>
                  </a:cxn>
                  <a:cxn ang="0">
                    <a:pos x="134" y="81"/>
                  </a:cxn>
                  <a:cxn ang="0">
                    <a:pos x="214" y="0"/>
                  </a:cxn>
                  <a:cxn ang="0">
                    <a:pos x="268" y="54"/>
                  </a:cxn>
                  <a:cxn ang="0">
                    <a:pos x="188" y="134"/>
                  </a:cxn>
                  <a:cxn ang="0">
                    <a:pos x="268" y="215"/>
                  </a:cxn>
                  <a:cxn ang="0">
                    <a:pos x="214" y="268"/>
                  </a:cxn>
                  <a:cxn ang="0">
                    <a:pos x="134" y="188"/>
                  </a:cxn>
                  <a:cxn ang="0">
                    <a:pos x="54" y="268"/>
                  </a:cxn>
                  <a:cxn ang="0">
                    <a:pos x="0" y="215"/>
                  </a:cxn>
                </a:cxnLst>
                <a:rect l="0" t="0" r="r" b="b"/>
                <a:pathLst>
                  <a:path w="268" h="268">
                    <a:moveTo>
                      <a:pt x="0" y="215"/>
                    </a:moveTo>
                    <a:lnTo>
                      <a:pt x="81" y="134"/>
                    </a:lnTo>
                    <a:lnTo>
                      <a:pt x="0" y="54"/>
                    </a:lnTo>
                    <a:lnTo>
                      <a:pt x="54" y="0"/>
                    </a:lnTo>
                    <a:lnTo>
                      <a:pt x="134" y="81"/>
                    </a:lnTo>
                    <a:lnTo>
                      <a:pt x="214" y="0"/>
                    </a:lnTo>
                    <a:lnTo>
                      <a:pt x="268" y="54"/>
                    </a:lnTo>
                    <a:lnTo>
                      <a:pt x="188" y="134"/>
                    </a:lnTo>
                    <a:lnTo>
                      <a:pt x="268" y="215"/>
                    </a:lnTo>
                    <a:lnTo>
                      <a:pt x="214" y="268"/>
                    </a:lnTo>
                    <a:lnTo>
                      <a:pt x="134" y="188"/>
                    </a:lnTo>
                    <a:lnTo>
                      <a:pt x="54" y="268"/>
                    </a:lnTo>
                    <a:lnTo>
                      <a:pt x="0" y="21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" name="Freeform 9"/>
              <p:cNvSpPr>
                <a:spLocks noSelect="1"/>
              </p:cNvSpPr>
              <p:nvPr/>
            </p:nvSpPr>
            <p:spPr bwMode="auto">
              <a:xfrm>
                <a:off x="182563" y="674688"/>
                <a:ext cx="425450" cy="425450"/>
              </a:xfrm>
              <a:custGeom>
                <a:avLst/>
                <a:gdLst/>
                <a:ahLst/>
                <a:cxnLst>
                  <a:cxn ang="0">
                    <a:pos x="0" y="215"/>
                  </a:cxn>
                  <a:cxn ang="0">
                    <a:pos x="81" y="134"/>
                  </a:cxn>
                  <a:cxn ang="0">
                    <a:pos x="0" y="54"/>
                  </a:cxn>
                  <a:cxn ang="0">
                    <a:pos x="54" y="0"/>
                  </a:cxn>
                  <a:cxn ang="0">
                    <a:pos x="134" y="81"/>
                  </a:cxn>
                  <a:cxn ang="0">
                    <a:pos x="214" y="0"/>
                  </a:cxn>
                  <a:cxn ang="0">
                    <a:pos x="268" y="54"/>
                  </a:cxn>
                  <a:cxn ang="0">
                    <a:pos x="188" y="134"/>
                  </a:cxn>
                  <a:cxn ang="0">
                    <a:pos x="268" y="215"/>
                  </a:cxn>
                  <a:cxn ang="0">
                    <a:pos x="214" y="268"/>
                  </a:cxn>
                  <a:cxn ang="0">
                    <a:pos x="134" y="188"/>
                  </a:cxn>
                  <a:cxn ang="0">
                    <a:pos x="54" y="268"/>
                  </a:cxn>
                  <a:cxn ang="0">
                    <a:pos x="0" y="215"/>
                  </a:cxn>
                </a:cxnLst>
                <a:rect l="0" t="0" r="r" b="b"/>
                <a:pathLst>
                  <a:path w="268" h="268">
                    <a:moveTo>
                      <a:pt x="0" y="215"/>
                    </a:moveTo>
                    <a:lnTo>
                      <a:pt x="81" y="134"/>
                    </a:lnTo>
                    <a:lnTo>
                      <a:pt x="0" y="54"/>
                    </a:lnTo>
                    <a:lnTo>
                      <a:pt x="54" y="0"/>
                    </a:lnTo>
                    <a:lnTo>
                      <a:pt x="134" y="81"/>
                    </a:lnTo>
                    <a:lnTo>
                      <a:pt x="214" y="0"/>
                    </a:lnTo>
                    <a:lnTo>
                      <a:pt x="268" y="54"/>
                    </a:lnTo>
                    <a:lnTo>
                      <a:pt x="188" y="134"/>
                    </a:lnTo>
                    <a:lnTo>
                      <a:pt x="268" y="215"/>
                    </a:lnTo>
                    <a:lnTo>
                      <a:pt x="214" y="268"/>
                    </a:lnTo>
                    <a:lnTo>
                      <a:pt x="134" y="188"/>
                    </a:lnTo>
                    <a:lnTo>
                      <a:pt x="54" y="268"/>
                    </a:lnTo>
                    <a:lnTo>
                      <a:pt x="0" y="21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" name="Freeform 7"/>
              <p:cNvSpPr>
                <a:spLocks noSelect="1"/>
              </p:cNvSpPr>
              <p:nvPr/>
            </p:nvSpPr>
            <p:spPr bwMode="auto">
              <a:xfrm>
                <a:off x="182563" y="1185863"/>
                <a:ext cx="425450" cy="425450"/>
              </a:xfrm>
              <a:custGeom>
                <a:avLst/>
                <a:gdLst/>
                <a:ahLst/>
                <a:cxnLst>
                  <a:cxn ang="0">
                    <a:pos x="0" y="214"/>
                  </a:cxn>
                  <a:cxn ang="0">
                    <a:pos x="81" y="134"/>
                  </a:cxn>
                  <a:cxn ang="0">
                    <a:pos x="0" y="54"/>
                  </a:cxn>
                  <a:cxn ang="0">
                    <a:pos x="54" y="0"/>
                  </a:cxn>
                  <a:cxn ang="0">
                    <a:pos x="134" y="80"/>
                  </a:cxn>
                  <a:cxn ang="0">
                    <a:pos x="214" y="0"/>
                  </a:cxn>
                  <a:cxn ang="0">
                    <a:pos x="268" y="54"/>
                  </a:cxn>
                  <a:cxn ang="0">
                    <a:pos x="188" y="134"/>
                  </a:cxn>
                  <a:cxn ang="0">
                    <a:pos x="268" y="214"/>
                  </a:cxn>
                  <a:cxn ang="0">
                    <a:pos x="214" y="268"/>
                  </a:cxn>
                  <a:cxn ang="0">
                    <a:pos x="134" y="187"/>
                  </a:cxn>
                  <a:cxn ang="0">
                    <a:pos x="54" y="268"/>
                  </a:cxn>
                  <a:cxn ang="0">
                    <a:pos x="0" y="214"/>
                  </a:cxn>
                </a:cxnLst>
                <a:rect l="0" t="0" r="r" b="b"/>
                <a:pathLst>
                  <a:path w="268" h="268">
                    <a:moveTo>
                      <a:pt x="0" y="214"/>
                    </a:moveTo>
                    <a:lnTo>
                      <a:pt x="81" y="134"/>
                    </a:lnTo>
                    <a:lnTo>
                      <a:pt x="0" y="54"/>
                    </a:lnTo>
                    <a:lnTo>
                      <a:pt x="54" y="0"/>
                    </a:lnTo>
                    <a:lnTo>
                      <a:pt x="134" y="80"/>
                    </a:lnTo>
                    <a:lnTo>
                      <a:pt x="214" y="0"/>
                    </a:lnTo>
                    <a:lnTo>
                      <a:pt x="268" y="54"/>
                    </a:lnTo>
                    <a:lnTo>
                      <a:pt x="188" y="134"/>
                    </a:lnTo>
                    <a:lnTo>
                      <a:pt x="268" y="214"/>
                    </a:lnTo>
                    <a:lnTo>
                      <a:pt x="214" y="268"/>
                    </a:lnTo>
                    <a:lnTo>
                      <a:pt x="134" y="187"/>
                    </a:lnTo>
                    <a:lnTo>
                      <a:pt x="54" y="268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81045" y="1758949"/>
            <a:ext cx="7344000" cy="1836000"/>
          </a:xfrm>
        </p:spPr>
        <p:txBody>
          <a:bodyPr anchor="t" anchorCtr="0"/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Titel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981045" y="3603786"/>
            <a:ext cx="7344000" cy="1752600"/>
          </a:xfrm>
        </p:spPr>
        <p:txBody>
          <a:bodyPr/>
          <a:lstStyle>
            <a:lvl1pPr marL="0" indent="0" algn="l">
              <a:buNone/>
              <a:defRPr sz="35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jaar / subtitel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87100" y="6357009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750" b="1">
                <a:solidFill>
                  <a:schemeClr val="bg1"/>
                </a:solidFill>
              </a:defRPr>
            </a:lvl1pPr>
          </a:lstStyle>
          <a:p>
            <a:fld id="{4226310B-CD62-4476-A0F7-9F762B93C351}" type="datetime4">
              <a:rPr lang="nl-NL" noProof="1" smtClean="0"/>
              <a:pPr/>
              <a:t>12 november 2022</a:t>
            </a:fld>
            <a:endParaRPr lang="nl-NL" noProof="1"/>
          </a:p>
        </p:txBody>
      </p:sp>
      <p:sp>
        <p:nvSpPr>
          <p:cNvPr id="32" name="Afgeronde rechthoek 31"/>
          <p:cNvSpPr>
            <a:spLocks noSelect="1"/>
          </p:cNvSpPr>
          <p:nvPr userDrawn="1"/>
        </p:nvSpPr>
        <p:spPr>
          <a:xfrm>
            <a:off x="-1731443" y="98556"/>
            <a:ext cx="1609522" cy="4320575"/>
          </a:xfrm>
          <a:prstGeom prst="roundRect">
            <a:avLst>
              <a:gd name="adj" fmla="val 97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l"/>
            <a:r>
              <a:rPr lang="nl-NL" sz="900" dirty="0">
                <a:solidFill>
                  <a:schemeClr val="tx1"/>
                </a:solidFill>
              </a:rPr>
              <a:t>Deze dia-indeling</a:t>
            </a:r>
            <a:r>
              <a:rPr lang="nl-NL" sz="900" baseline="0" dirty="0">
                <a:solidFill>
                  <a:schemeClr val="tx1"/>
                </a:solidFill>
              </a:rPr>
              <a:t> is zo gemaakt dat zelf een afbeelding kan worden geplaatst.</a:t>
            </a:r>
          </a:p>
          <a:p>
            <a:pPr algn="l"/>
            <a:endParaRPr lang="nl-NL" sz="900" baseline="0" dirty="0">
              <a:solidFill>
                <a:schemeClr val="tx1"/>
              </a:solidFill>
            </a:endParaRPr>
          </a:p>
          <a:p>
            <a:pPr algn="l"/>
            <a:r>
              <a:rPr lang="nl-NL" sz="900" baseline="0" dirty="0">
                <a:solidFill>
                  <a:schemeClr val="tx1"/>
                </a:solidFill>
              </a:rPr>
              <a:t>Klik met de rechtermuisknop in de achtergrond en kies Achtergrond opmaken.</a:t>
            </a:r>
          </a:p>
          <a:p>
            <a:pPr algn="l"/>
            <a:r>
              <a:rPr lang="nl-NL" sz="900" baseline="0" dirty="0">
                <a:solidFill>
                  <a:schemeClr val="tx1"/>
                </a:solidFill>
              </a:rPr>
              <a:t>Klik op Opvulling met figuur of </a:t>
            </a:r>
            <a:r>
              <a:rPr lang="nl-NL" sz="900" baseline="0" dirty="0" err="1">
                <a:solidFill>
                  <a:schemeClr val="tx1"/>
                </a:solidFill>
              </a:rPr>
              <a:t>bitmappatroon</a:t>
            </a:r>
            <a:r>
              <a:rPr lang="nl-NL" sz="900" baseline="0" dirty="0">
                <a:solidFill>
                  <a:schemeClr val="tx1"/>
                </a:solidFill>
              </a:rPr>
              <a:t> en dan op Bestand.</a:t>
            </a:r>
          </a:p>
          <a:p>
            <a:pPr algn="l"/>
            <a:r>
              <a:rPr lang="nl-NL" sz="900" baseline="0" dirty="0">
                <a:solidFill>
                  <a:schemeClr val="tx1"/>
                </a:solidFill>
              </a:rPr>
              <a:t>Kies de afbeelding en klik op Invoegen, daarna op Sluiten.</a:t>
            </a:r>
          </a:p>
          <a:p>
            <a:pPr algn="l"/>
            <a:endParaRPr lang="nl-NL" sz="900" baseline="0" dirty="0">
              <a:solidFill>
                <a:schemeClr val="tx1"/>
              </a:solidFill>
            </a:endParaRPr>
          </a:p>
          <a:p>
            <a:pPr algn="l"/>
            <a:r>
              <a:rPr lang="nl-NL" sz="900" baseline="0" dirty="0">
                <a:solidFill>
                  <a:schemeClr val="tx1"/>
                </a:solidFill>
              </a:rPr>
              <a:t>Klik niet op overal toepassen, omdat dan de achtergrond van alle dia’s wordt aangepast.</a:t>
            </a:r>
          </a:p>
          <a:p>
            <a:pPr algn="l"/>
            <a:r>
              <a:rPr lang="nl-NL" sz="900" baseline="0" dirty="0">
                <a:solidFill>
                  <a:schemeClr val="tx1"/>
                </a:solidFill>
              </a:rPr>
              <a:t>Met </a:t>
            </a:r>
            <a:r>
              <a:rPr lang="nl-NL" sz="900" baseline="0" dirty="0" err="1">
                <a:solidFill>
                  <a:schemeClr val="tx1"/>
                </a:solidFill>
              </a:rPr>
              <a:t>Ctrl</a:t>
            </a:r>
            <a:r>
              <a:rPr lang="nl-NL" sz="900" baseline="0" dirty="0">
                <a:solidFill>
                  <a:schemeClr val="tx1"/>
                </a:solidFill>
              </a:rPr>
              <a:t>+Z kan dit hersteld worden. </a:t>
            </a:r>
          </a:p>
          <a:p>
            <a:pPr algn="l"/>
            <a:endParaRPr lang="nl-NL" sz="900" baseline="0" dirty="0">
              <a:solidFill>
                <a:schemeClr val="tx1"/>
              </a:solidFill>
            </a:endParaRPr>
          </a:p>
          <a:p>
            <a:pPr algn="l"/>
            <a:r>
              <a:rPr lang="nl-NL" sz="900" baseline="0" dirty="0">
                <a:solidFill>
                  <a:schemeClr val="tx1"/>
                </a:solidFill>
              </a:rPr>
              <a:t>Voor het mooiste resultaat is de verhouding 1024 x 768 pixels.  Dit zorgt ervoor dat de foto in de achtergrond scherp wordt, en niet vervormt.</a:t>
            </a:r>
            <a:endParaRPr lang="nl-NL" sz="900" dirty="0">
              <a:solidFill>
                <a:schemeClr val="tx1"/>
              </a:solidFill>
            </a:endParaRPr>
          </a:p>
        </p:txBody>
      </p:sp>
      <p:grpSp>
        <p:nvGrpSpPr>
          <p:cNvPr id="34" name="Group 4"/>
          <p:cNvGrpSpPr>
            <a:grpSpLocks noChangeAspect="1"/>
          </p:cNvGrpSpPr>
          <p:nvPr userDrawn="1"/>
        </p:nvGrpSpPr>
        <p:grpSpPr bwMode="auto">
          <a:xfrm>
            <a:off x="1017588" y="182563"/>
            <a:ext cx="1725613" cy="579438"/>
            <a:chOff x="641" y="115"/>
            <a:chExt cx="1087" cy="365"/>
          </a:xfrm>
        </p:grpSpPr>
        <p:sp>
          <p:nvSpPr>
            <p:cNvPr id="35" name="Freeform 5"/>
            <p:cNvSpPr>
              <a:spLocks noSelect="1" noEditPoints="1"/>
            </p:cNvSpPr>
            <p:nvPr/>
          </p:nvSpPr>
          <p:spPr bwMode="auto">
            <a:xfrm>
              <a:off x="641" y="333"/>
              <a:ext cx="147" cy="144"/>
            </a:xfrm>
            <a:custGeom>
              <a:avLst/>
              <a:gdLst/>
              <a:ahLst/>
              <a:cxnLst>
                <a:cxn ang="0">
                  <a:pos x="95" y="89"/>
                </a:cxn>
                <a:cxn ang="0">
                  <a:pos x="73" y="31"/>
                </a:cxn>
                <a:cxn ang="0">
                  <a:pos x="51" y="89"/>
                </a:cxn>
                <a:cxn ang="0">
                  <a:pos x="95" y="89"/>
                </a:cxn>
                <a:cxn ang="0">
                  <a:pos x="63" y="0"/>
                </a:cxn>
                <a:cxn ang="0">
                  <a:pos x="85" y="0"/>
                </a:cxn>
                <a:cxn ang="0">
                  <a:pos x="147" y="144"/>
                </a:cxn>
                <a:cxn ang="0">
                  <a:pos x="118" y="144"/>
                </a:cxn>
                <a:cxn ang="0">
                  <a:pos x="104" y="111"/>
                </a:cxn>
                <a:cxn ang="0">
                  <a:pos x="42" y="111"/>
                </a:cxn>
                <a:cxn ang="0">
                  <a:pos x="29" y="144"/>
                </a:cxn>
                <a:cxn ang="0">
                  <a:pos x="0" y="144"/>
                </a:cxn>
                <a:cxn ang="0">
                  <a:pos x="63" y="0"/>
                </a:cxn>
              </a:cxnLst>
              <a:rect l="0" t="0" r="r" b="b"/>
              <a:pathLst>
                <a:path w="147" h="144">
                  <a:moveTo>
                    <a:pt x="95" y="89"/>
                  </a:moveTo>
                  <a:lnTo>
                    <a:pt x="73" y="31"/>
                  </a:lnTo>
                  <a:lnTo>
                    <a:pt x="51" y="89"/>
                  </a:lnTo>
                  <a:lnTo>
                    <a:pt x="95" y="89"/>
                  </a:lnTo>
                  <a:close/>
                  <a:moveTo>
                    <a:pt x="63" y="0"/>
                  </a:moveTo>
                  <a:lnTo>
                    <a:pt x="85" y="0"/>
                  </a:lnTo>
                  <a:lnTo>
                    <a:pt x="147" y="144"/>
                  </a:lnTo>
                  <a:lnTo>
                    <a:pt x="118" y="144"/>
                  </a:lnTo>
                  <a:lnTo>
                    <a:pt x="104" y="111"/>
                  </a:lnTo>
                  <a:lnTo>
                    <a:pt x="42" y="111"/>
                  </a:lnTo>
                  <a:lnTo>
                    <a:pt x="29" y="144"/>
                  </a:lnTo>
                  <a:lnTo>
                    <a:pt x="0" y="144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6" name="Freeform 6"/>
            <p:cNvSpPr>
              <a:spLocks noSelect="1"/>
            </p:cNvSpPr>
            <p:nvPr/>
          </p:nvSpPr>
          <p:spPr bwMode="auto">
            <a:xfrm>
              <a:off x="801" y="377"/>
              <a:ext cx="151" cy="100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165" y="18"/>
                </a:cxn>
                <a:cxn ang="0">
                  <a:pos x="165" y="126"/>
                </a:cxn>
                <a:cxn ang="0">
                  <a:pos x="167" y="126"/>
                </a:cxn>
                <a:cxn ang="0">
                  <a:pos x="380" y="0"/>
                </a:cxn>
                <a:cxn ang="0">
                  <a:pos x="597" y="129"/>
                </a:cxn>
                <a:cxn ang="0">
                  <a:pos x="825" y="0"/>
                </a:cxn>
                <a:cxn ang="0">
                  <a:pos x="1075" y="298"/>
                </a:cxn>
                <a:cxn ang="0">
                  <a:pos x="1075" y="712"/>
                </a:cxn>
                <a:cxn ang="0">
                  <a:pos x="902" y="712"/>
                </a:cxn>
                <a:cxn ang="0">
                  <a:pos x="902" y="318"/>
                </a:cxn>
                <a:cxn ang="0">
                  <a:pos x="773" y="157"/>
                </a:cxn>
                <a:cxn ang="0">
                  <a:pos x="624" y="336"/>
                </a:cxn>
                <a:cxn ang="0">
                  <a:pos x="624" y="712"/>
                </a:cxn>
                <a:cxn ang="0">
                  <a:pos x="451" y="712"/>
                </a:cxn>
                <a:cxn ang="0">
                  <a:pos x="451" y="298"/>
                </a:cxn>
                <a:cxn ang="0">
                  <a:pos x="332" y="157"/>
                </a:cxn>
                <a:cxn ang="0">
                  <a:pos x="173" y="333"/>
                </a:cxn>
                <a:cxn ang="0">
                  <a:pos x="173" y="712"/>
                </a:cxn>
                <a:cxn ang="0">
                  <a:pos x="0" y="712"/>
                </a:cxn>
                <a:cxn ang="0">
                  <a:pos x="0" y="18"/>
                </a:cxn>
              </a:cxnLst>
              <a:rect l="0" t="0" r="r" b="b"/>
              <a:pathLst>
                <a:path w="1075" h="712">
                  <a:moveTo>
                    <a:pt x="0" y="18"/>
                  </a:moveTo>
                  <a:cubicBezTo>
                    <a:pt x="165" y="18"/>
                    <a:pt x="165" y="18"/>
                    <a:pt x="165" y="18"/>
                  </a:cubicBezTo>
                  <a:cubicBezTo>
                    <a:pt x="165" y="126"/>
                    <a:pt x="165" y="126"/>
                    <a:pt x="165" y="126"/>
                  </a:cubicBezTo>
                  <a:cubicBezTo>
                    <a:pt x="167" y="126"/>
                    <a:pt x="167" y="126"/>
                    <a:pt x="167" y="126"/>
                  </a:cubicBezTo>
                  <a:cubicBezTo>
                    <a:pt x="198" y="61"/>
                    <a:pt x="264" y="0"/>
                    <a:pt x="380" y="0"/>
                  </a:cubicBezTo>
                  <a:cubicBezTo>
                    <a:pt x="487" y="0"/>
                    <a:pt x="561" y="42"/>
                    <a:pt x="597" y="129"/>
                  </a:cubicBezTo>
                  <a:cubicBezTo>
                    <a:pt x="647" y="41"/>
                    <a:pt x="721" y="0"/>
                    <a:pt x="825" y="0"/>
                  </a:cubicBezTo>
                  <a:cubicBezTo>
                    <a:pt x="1010" y="0"/>
                    <a:pt x="1075" y="132"/>
                    <a:pt x="1075" y="298"/>
                  </a:cubicBezTo>
                  <a:cubicBezTo>
                    <a:pt x="1075" y="712"/>
                    <a:pt x="1075" y="712"/>
                    <a:pt x="1075" y="712"/>
                  </a:cubicBezTo>
                  <a:cubicBezTo>
                    <a:pt x="902" y="712"/>
                    <a:pt x="902" y="712"/>
                    <a:pt x="902" y="712"/>
                  </a:cubicBezTo>
                  <a:cubicBezTo>
                    <a:pt x="902" y="318"/>
                    <a:pt x="902" y="318"/>
                    <a:pt x="902" y="318"/>
                  </a:cubicBezTo>
                  <a:cubicBezTo>
                    <a:pt x="902" y="232"/>
                    <a:pt x="876" y="157"/>
                    <a:pt x="773" y="157"/>
                  </a:cubicBezTo>
                  <a:cubicBezTo>
                    <a:pt x="665" y="157"/>
                    <a:pt x="624" y="246"/>
                    <a:pt x="624" y="336"/>
                  </a:cubicBezTo>
                  <a:cubicBezTo>
                    <a:pt x="624" y="712"/>
                    <a:pt x="624" y="712"/>
                    <a:pt x="624" y="712"/>
                  </a:cubicBezTo>
                  <a:cubicBezTo>
                    <a:pt x="451" y="712"/>
                    <a:pt x="451" y="712"/>
                    <a:pt x="451" y="712"/>
                  </a:cubicBezTo>
                  <a:cubicBezTo>
                    <a:pt x="451" y="298"/>
                    <a:pt x="451" y="298"/>
                    <a:pt x="451" y="298"/>
                  </a:cubicBezTo>
                  <a:cubicBezTo>
                    <a:pt x="451" y="213"/>
                    <a:pt x="416" y="157"/>
                    <a:pt x="332" y="157"/>
                  </a:cubicBezTo>
                  <a:cubicBezTo>
                    <a:pt x="218" y="157"/>
                    <a:pt x="173" y="240"/>
                    <a:pt x="173" y="333"/>
                  </a:cubicBezTo>
                  <a:cubicBezTo>
                    <a:pt x="173" y="712"/>
                    <a:pt x="173" y="712"/>
                    <a:pt x="173" y="712"/>
                  </a:cubicBezTo>
                  <a:cubicBezTo>
                    <a:pt x="0" y="712"/>
                    <a:pt x="0" y="712"/>
                    <a:pt x="0" y="712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7" name="Freeform 7"/>
            <p:cNvSpPr>
              <a:spLocks noSelect="1"/>
            </p:cNvSpPr>
            <p:nvPr/>
          </p:nvSpPr>
          <p:spPr bwMode="auto">
            <a:xfrm>
              <a:off x="970" y="377"/>
              <a:ext cx="80" cy="103"/>
            </a:xfrm>
            <a:custGeom>
              <a:avLst/>
              <a:gdLst/>
              <a:ahLst/>
              <a:cxnLst>
                <a:cxn ang="0">
                  <a:pos x="432" y="210"/>
                </a:cxn>
                <a:cxn ang="0">
                  <a:pos x="296" y="139"/>
                </a:cxn>
                <a:cxn ang="0">
                  <a:pos x="195" y="213"/>
                </a:cxn>
                <a:cxn ang="0">
                  <a:pos x="569" y="506"/>
                </a:cxn>
                <a:cxn ang="0">
                  <a:pos x="270" y="729"/>
                </a:cxn>
                <a:cxn ang="0">
                  <a:pos x="0" y="622"/>
                </a:cxn>
                <a:cxn ang="0">
                  <a:pos x="115" y="514"/>
                </a:cxn>
                <a:cxn ang="0">
                  <a:pos x="280" y="599"/>
                </a:cxn>
                <a:cxn ang="0">
                  <a:pos x="396" y="519"/>
                </a:cxn>
                <a:cxn ang="0">
                  <a:pos x="21" y="225"/>
                </a:cxn>
                <a:cxn ang="0">
                  <a:pos x="300" y="0"/>
                </a:cxn>
                <a:cxn ang="0">
                  <a:pos x="548" y="106"/>
                </a:cxn>
                <a:cxn ang="0">
                  <a:pos x="432" y="210"/>
                </a:cxn>
              </a:cxnLst>
              <a:rect l="0" t="0" r="r" b="b"/>
              <a:pathLst>
                <a:path w="569" h="729">
                  <a:moveTo>
                    <a:pt x="432" y="210"/>
                  </a:moveTo>
                  <a:cubicBezTo>
                    <a:pt x="399" y="164"/>
                    <a:pt x="355" y="139"/>
                    <a:pt x="296" y="139"/>
                  </a:cubicBezTo>
                  <a:cubicBezTo>
                    <a:pt x="250" y="139"/>
                    <a:pt x="195" y="161"/>
                    <a:pt x="195" y="213"/>
                  </a:cubicBezTo>
                  <a:cubicBezTo>
                    <a:pt x="195" y="337"/>
                    <a:pt x="569" y="236"/>
                    <a:pt x="569" y="506"/>
                  </a:cubicBezTo>
                  <a:cubicBezTo>
                    <a:pt x="569" y="671"/>
                    <a:pt x="412" y="729"/>
                    <a:pt x="270" y="729"/>
                  </a:cubicBezTo>
                  <a:cubicBezTo>
                    <a:pt x="163" y="729"/>
                    <a:pt x="71" y="702"/>
                    <a:pt x="0" y="622"/>
                  </a:cubicBezTo>
                  <a:cubicBezTo>
                    <a:pt x="115" y="514"/>
                    <a:pt x="115" y="514"/>
                    <a:pt x="115" y="514"/>
                  </a:cubicBezTo>
                  <a:cubicBezTo>
                    <a:pt x="160" y="563"/>
                    <a:pt x="207" y="599"/>
                    <a:pt x="280" y="599"/>
                  </a:cubicBezTo>
                  <a:cubicBezTo>
                    <a:pt x="331" y="599"/>
                    <a:pt x="396" y="574"/>
                    <a:pt x="396" y="519"/>
                  </a:cubicBezTo>
                  <a:cubicBezTo>
                    <a:pt x="396" y="376"/>
                    <a:pt x="21" y="489"/>
                    <a:pt x="21" y="225"/>
                  </a:cubicBezTo>
                  <a:cubicBezTo>
                    <a:pt x="21" y="70"/>
                    <a:pt x="160" y="0"/>
                    <a:pt x="300" y="0"/>
                  </a:cubicBezTo>
                  <a:cubicBezTo>
                    <a:pt x="393" y="0"/>
                    <a:pt x="491" y="29"/>
                    <a:pt x="548" y="106"/>
                  </a:cubicBezTo>
                  <a:lnTo>
                    <a:pt x="432" y="2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8" name="Freeform 8"/>
            <p:cNvSpPr>
              <a:spLocks noSelect="1"/>
            </p:cNvSpPr>
            <p:nvPr/>
          </p:nvSpPr>
          <p:spPr bwMode="auto">
            <a:xfrm>
              <a:off x="1058" y="351"/>
              <a:ext cx="71" cy="129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0" y="201"/>
                </a:cxn>
                <a:cxn ang="0">
                  <a:pos x="143" y="201"/>
                </a:cxn>
                <a:cxn ang="0">
                  <a:pos x="143" y="0"/>
                </a:cxn>
                <a:cxn ang="0">
                  <a:pos x="317" y="0"/>
                </a:cxn>
                <a:cxn ang="0">
                  <a:pos x="317" y="201"/>
                </a:cxn>
                <a:cxn ang="0">
                  <a:pos x="507" y="201"/>
                </a:cxn>
                <a:cxn ang="0">
                  <a:pos x="507" y="348"/>
                </a:cxn>
                <a:cxn ang="0">
                  <a:pos x="317" y="348"/>
                </a:cxn>
                <a:cxn ang="0">
                  <a:pos x="317" y="652"/>
                </a:cxn>
                <a:cxn ang="0">
                  <a:pos x="413" y="765"/>
                </a:cxn>
                <a:cxn ang="0">
                  <a:pos x="507" y="743"/>
                </a:cxn>
                <a:cxn ang="0">
                  <a:pos x="507" y="889"/>
                </a:cxn>
                <a:cxn ang="0">
                  <a:pos x="370" y="912"/>
                </a:cxn>
                <a:cxn ang="0">
                  <a:pos x="143" y="666"/>
                </a:cxn>
                <a:cxn ang="0">
                  <a:pos x="143" y="348"/>
                </a:cxn>
                <a:cxn ang="0">
                  <a:pos x="0" y="348"/>
                </a:cxn>
              </a:cxnLst>
              <a:rect l="0" t="0" r="r" b="b"/>
              <a:pathLst>
                <a:path w="507" h="912">
                  <a:moveTo>
                    <a:pt x="0" y="348"/>
                  </a:moveTo>
                  <a:cubicBezTo>
                    <a:pt x="0" y="201"/>
                    <a:pt x="0" y="201"/>
                    <a:pt x="0" y="201"/>
                  </a:cubicBezTo>
                  <a:cubicBezTo>
                    <a:pt x="143" y="201"/>
                    <a:pt x="143" y="201"/>
                    <a:pt x="143" y="201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317" y="0"/>
                    <a:pt x="317" y="0"/>
                    <a:pt x="317" y="0"/>
                  </a:cubicBezTo>
                  <a:cubicBezTo>
                    <a:pt x="317" y="201"/>
                    <a:pt x="317" y="201"/>
                    <a:pt x="317" y="201"/>
                  </a:cubicBezTo>
                  <a:cubicBezTo>
                    <a:pt x="507" y="201"/>
                    <a:pt x="507" y="201"/>
                    <a:pt x="507" y="201"/>
                  </a:cubicBezTo>
                  <a:cubicBezTo>
                    <a:pt x="507" y="348"/>
                    <a:pt x="507" y="348"/>
                    <a:pt x="507" y="348"/>
                  </a:cubicBezTo>
                  <a:cubicBezTo>
                    <a:pt x="317" y="348"/>
                    <a:pt x="317" y="348"/>
                    <a:pt x="317" y="348"/>
                  </a:cubicBezTo>
                  <a:cubicBezTo>
                    <a:pt x="317" y="652"/>
                    <a:pt x="317" y="652"/>
                    <a:pt x="317" y="652"/>
                  </a:cubicBezTo>
                  <a:cubicBezTo>
                    <a:pt x="317" y="721"/>
                    <a:pt x="337" y="765"/>
                    <a:pt x="413" y="765"/>
                  </a:cubicBezTo>
                  <a:cubicBezTo>
                    <a:pt x="444" y="765"/>
                    <a:pt x="486" y="759"/>
                    <a:pt x="507" y="743"/>
                  </a:cubicBezTo>
                  <a:cubicBezTo>
                    <a:pt x="507" y="889"/>
                    <a:pt x="507" y="889"/>
                    <a:pt x="507" y="889"/>
                  </a:cubicBezTo>
                  <a:cubicBezTo>
                    <a:pt x="471" y="906"/>
                    <a:pt x="411" y="912"/>
                    <a:pt x="370" y="912"/>
                  </a:cubicBezTo>
                  <a:cubicBezTo>
                    <a:pt x="186" y="912"/>
                    <a:pt x="143" y="830"/>
                    <a:pt x="143" y="666"/>
                  </a:cubicBezTo>
                  <a:cubicBezTo>
                    <a:pt x="143" y="348"/>
                    <a:pt x="143" y="348"/>
                    <a:pt x="143" y="348"/>
                  </a:cubicBezTo>
                  <a:lnTo>
                    <a:pt x="0" y="34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9" name="Freeform 9"/>
            <p:cNvSpPr>
              <a:spLocks noSelect="1" noEditPoints="1"/>
            </p:cNvSpPr>
            <p:nvPr/>
          </p:nvSpPr>
          <p:spPr bwMode="auto">
            <a:xfrm>
              <a:off x="1143" y="377"/>
              <a:ext cx="99" cy="103"/>
            </a:xfrm>
            <a:custGeom>
              <a:avLst/>
              <a:gdLst/>
              <a:ahLst/>
              <a:cxnLst>
                <a:cxn ang="0">
                  <a:pos x="529" y="295"/>
                </a:cxn>
                <a:cxn ang="0">
                  <a:pos x="352" y="131"/>
                </a:cxn>
                <a:cxn ang="0">
                  <a:pos x="173" y="295"/>
                </a:cxn>
                <a:cxn ang="0">
                  <a:pos x="529" y="295"/>
                </a:cxn>
                <a:cxn ang="0">
                  <a:pos x="173" y="426"/>
                </a:cxn>
                <a:cxn ang="0">
                  <a:pos x="360" y="590"/>
                </a:cxn>
                <a:cxn ang="0">
                  <a:pos x="546" y="496"/>
                </a:cxn>
                <a:cxn ang="0">
                  <a:pos x="671" y="590"/>
                </a:cxn>
                <a:cxn ang="0">
                  <a:pos x="377" y="729"/>
                </a:cxn>
                <a:cxn ang="0">
                  <a:pos x="0" y="365"/>
                </a:cxn>
                <a:cxn ang="0">
                  <a:pos x="377" y="0"/>
                </a:cxn>
                <a:cxn ang="0">
                  <a:pos x="702" y="378"/>
                </a:cxn>
                <a:cxn ang="0">
                  <a:pos x="702" y="426"/>
                </a:cxn>
                <a:cxn ang="0">
                  <a:pos x="173" y="426"/>
                </a:cxn>
              </a:cxnLst>
              <a:rect l="0" t="0" r="r" b="b"/>
              <a:pathLst>
                <a:path w="702" h="729">
                  <a:moveTo>
                    <a:pt x="529" y="295"/>
                  </a:moveTo>
                  <a:cubicBezTo>
                    <a:pt x="527" y="194"/>
                    <a:pt x="461" y="131"/>
                    <a:pt x="352" y="131"/>
                  </a:cubicBezTo>
                  <a:cubicBezTo>
                    <a:pt x="250" y="131"/>
                    <a:pt x="186" y="196"/>
                    <a:pt x="173" y="295"/>
                  </a:cubicBezTo>
                  <a:lnTo>
                    <a:pt x="529" y="295"/>
                  </a:lnTo>
                  <a:close/>
                  <a:moveTo>
                    <a:pt x="173" y="426"/>
                  </a:moveTo>
                  <a:cubicBezTo>
                    <a:pt x="185" y="528"/>
                    <a:pt x="263" y="590"/>
                    <a:pt x="360" y="590"/>
                  </a:cubicBezTo>
                  <a:cubicBezTo>
                    <a:pt x="446" y="590"/>
                    <a:pt x="503" y="550"/>
                    <a:pt x="546" y="496"/>
                  </a:cubicBezTo>
                  <a:cubicBezTo>
                    <a:pt x="671" y="590"/>
                    <a:pt x="671" y="590"/>
                    <a:pt x="671" y="590"/>
                  </a:cubicBezTo>
                  <a:cubicBezTo>
                    <a:pt x="590" y="690"/>
                    <a:pt x="487" y="729"/>
                    <a:pt x="377" y="729"/>
                  </a:cubicBezTo>
                  <a:cubicBezTo>
                    <a:pt x="167" y="729"/>
                    <a:pt x="0" y="583"/>
                    <a:pt x="0" y="365"/>
                  </a:cubicBezTo>
                  <a:cubicBezTo>
                    <a:pt x="0" y="146"/>
                    <a:pt x="167" y="0"/>
                    <a:pt x="377" y="0"/>
                  </a:cubicBezTo>
                  <a:cubicBezTo>
                    <a:pt x="571" y="0"/>
                    <a:pt x="702" y="136"/>
                    <a:pt x="702" y="378"/>
                  </a:cubicBezTo>
                  <a:cubicBezTo>
                    <a:pt x="702" y="426"/>
                    <a:pt x="702" y="426"/>
                    <a:pt x="702" y="426"/>
                  </a:cubicBezTo>
                  <a:lnTo>
                    <a:pt x="173" y="42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0" name="Freeform 10"/>
            <p:cNvSpPr>
              <a:spLocks noSelect="1"/>
            </p:cNvSpPr>
            <p:nvPr/>
          </p:nvSpPr>
          <p:spPr bwMode="auto">
            <a:xfrm>
              <a:off x="1265" y="377"/>
              <a:ext cx="62" cy="100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174" y="18"/>
                </a:cxn>
                <a:cxn ang="0">
                  <a:pos x="174" y="128"/>
                </a:cxn>
                <a:cxn ang="0">
                  <a:pos x="177" y="128"/>
                </a:cxn>
                <a:cxn ang="0">
                  <a:pos x="382" y="0"/>
                </a:cxn>
                <a:cxn ang="0">
                  <a:pos x="444" y="11"/>
                </a:cxn>
                <a:cxn ang="0">
                  <a:pos x="444" y="178"/>
                </a:cxn>
                <a:cxn ang="0">
                  <a:pos x="360" y="165"/>
                </a:cxn>
                <a:cxn ang="0">
                  <a:pos x="174" y="340"/>
                </a:cxn>
                <a:cxn ang="0">
                  <a:pos x="174" y="712"/>
                </a:cxn>
                <a:cxn ang="0">
                  <a:pos x="0" y="712"/>
                </a:cxn>
                <a:cxn ang="0">
                  <a:pos x="0" y="18"/>
                </a:cxn>
              </a:cxnLst>
              <a:rect l="0" t="0" r="r" b="b"/>
              <a:pathLst>
                <a:path w="444" h="712">
                  <a:moveTo>
                    <a:pt x="0" y="18"/>
                  </a:moveTo>
                  <a:cubicBezTo>
                    <a:pt x="174" y="18"/>
                    <a:pt x="174" y="18"/>
                    <a:pt x="174" y="18"/>
                  </a:cubicBezTo>
                  <a:cubicBezTo>
                    <a:pt x="174" y="128"/>
                    <a:pt x="174" y="128"/>
                    <a:pt x="174" y="128"/>
                  </a:cubicBezTo>
                  <a:cubicBezTo>
                    <a:pt x="177" y="128"/>
                    <a:pt x="177" y="128"/>
                    <a:pt x="177" y="128"/>
                  </a:cubicBezTo>
                  <a:cubicBezTo>
                    <a:pt x="214" y="48"/>
                    <a:pt x="291" y="0"/>
                    <a:pt x="382" y="0"/>
                  </a:cubicBezTo>
                  <a:cubicBezTo>
                    <a:pt x="404" y="0"/>
                    <a:pt x="424" y="5"/>
                    <a:pt x="444" y="11"/>
                  </a:cubicBezTo>
                  <a:cubicBezTo>
                    <a:pt x="444" y="178"/>
                    <a:pt x="444" y="178"/>
                    <a:pt x="444" y="178"/>
                  </a:cubicBezTo>
                  <a:cubicBezTo>
                    <a:pt x="415" y="171"/>
                    <a:pt x="388" y="165"/>
                    <a:pt x="360" y="165"/>
                  </a:cubicBezTo>
                  <a:cubicBezTo>
                    <a:pt x="197" y="165"/>
                    <a:pt x="174" y="303"/>
                    <a:pt x="174" y="340"/>
                  </a:cubicBezTo>
                  <a:cubicBezTo>
                    <a:pt x="174" y="712"/>
                    <a:pt x="174" y="712"/>
                    <a:pt x="174" y="712"/>
                  </a:cubicBezTo>
                  <a:cubicBezTo>
                    <a:pt x="0" y="712"/>
                    <a:pt x="0" y="712"/>
                    <a:pt x="0" y="712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" name="Freeform 11"/>
            <p:cNvSpPr>
              <a:spLocks noSelect="1" noEditPoints="1"/>
            </p:cNvSpPr>
            <p:nvPr/>
          </p:nvSpPr>
          <p:spPr bwMode="auto">
            <a:xfrm>
              <a:off x="1336" y="323"/>
              <a:ext cx="105" cy="157"/>
            </a:xfrm>
            <a:custGeom>
              <a:avLst/>
              <a:gdLst/>
              <a:ahLst/>
              <a:cxnLst>
                <a:cxn ang="0">
                  <a:pos x="377" y="954"/>
                </a:cxn>
                <a:cxn ang="0">
                  <a:pos x="581" y="746"/>
                </a:cxn>
                <a:cxn ang="0">
                  <a:pos x="377" y="538"/>
                </a:cxn>
                <a:cxn ang="0">
                  <a:pos x="173" y="746"/>
                </a:cxn>
                <a:cxn ang="0">
                  <a:pos x="377" y="954"/>
                </a:cxn>
                <a:cxn ang="0">
                  <a:pos x="584" y="989"/>
                </a:cxn>
                <a:cxn ang="0">
                  <a:pos x="581" y="989"/>
                </a:cxn>
                <a:cxn ang="0">
                  <a:pos x="342" y="1110"/>
                </a:cxn>
                <a:cxn ang="0">
                  <a:pos x="0" y="746"/>
                </a:cxn>
                <a:cxn ang="0">
                  <a:pos x="335" y="381"/>
                </a:cxn>
                <a:cxn ang="0">
                  <a:pos x="571" y="487"/>
                </a:cxn>
                <a:cxn ang="0">
                  <a:pos x="575" y="487"/>
                </a:cxn>
                <a:cxn ang="0">
                  <a:pos x="575" y="0"/>
                </a:cxn>
                <a:cxn ang="0">
                  <a:pos x="749" y="0"/>
                </a:cxn>
                <a:cxn ang="0">
                  <a:pos x="749" y="1093"/>
                </a:cxn>
                <a:cxn ang="0">
                  <a:pos x="584" y="1093"/>
                </a:cxn>
                <a:cxn ang="0">
                  <a:pos x="584" y="989"/>
                </a:cxn>
              </a:cxnLst>
              <a:rect l="0" t="0" r="r" b="b"/>
              <a:pathLst>
                <a:path w="749" h="1110">
                  <a:moveTo>
                    <a:pt x="377" y="954"/>
                  </a:moveTo>
                  <a:cubicBezTo>
                    <a:pt x="504" y="954"/>
                    <a:pt x="581" y="854"/>
                    <a:pt x="581" y="746"/>
                  </a:cubicBezTo>
                  <a:cubicBezTo>
                    <a:pt x="581" y="637"/>
                    <a:pt x="504" y="538"/>
                    <a:pt x="377" y="538"/>
                  </a:cubicBezTo>
                  <a:cubicBezTo>
                    <a:pt x="250" y="538"/>
                    <a:pt x="173" y="637"/>
                    <a:pt x="173" y="746"/>
                  </a:cubicBezTo>
                  <a:cubicBezTo>
                    <a:pt x="173" y="854"/>
                    <a:pt x="250" y="954"/>
                    <a:pt x="377" y="954"/>
                  </a:cubicBezTo>
                  <a:close/>
                  <a:moveTo>
                    <a:pt x="584" y="989"/>
                  </a:moveTo>
                  <a:cubicBezTo>
                    <a:pt x="581" y="989"/>
                    <a:pt x="581" y="989"/>
                    <a:pt x="581" y="989"/>
                  </a:cubicBezTo>
                  <a:cubicBezTo>
                    <a:pt x="530" y="1073"/>
                    <a:pt x="439" y="1110"/>
                    <a:pt x="342" y="1110"/>
                  </a:cubicBezTo>
                  <a:cubicBezTo>
                    <a:pt x="128" y="1110"/>
                    <a:pt x="0" y="951"/>
                    <a:pt x="0" y="746"/>
                  </a:cubicBezTo>
                  <a:cubicBezTo>
                    <a:pt x="0" y="540"/>
                    <a:pt x="137" y="381"/>
                    <a:pt x="335" y="381"/>
                  </a:cubicBezTo>
                  <a:cubicBezTo>
                    <a:pt x="465" y="381"/>
                    <a:pt x="535" y="442"/>
                    <a:pt x="571" y="487"/>
                  </a:cubicBezTo>
                  <a:cubicBezTo>
                    <a:pt x="575" y="487"/>
                    <a:pt x="575" y="487"/>
                    <a:pt x="575" y="487"/>
                  </a:cubicBezTo>
                  <a:cubicBezTo>
                    <a:pt x="575" y="0"/>
                    <a:pt x="575" y="0"/>
                    <a:pt x="575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749" y="1093"/>
                    <a:pt x="749" y="1093"/>
                    <a:pt x="749" y="1093"/>
                  </a:cubicBezTo>
                  <a:cubicBezTo>
                    <a:pt x="584" y="1093"/>
                    <a:pt x="584" y="1093"/>
                    <a:pt x="584" y="1093"/>
                  </a:cubicBezTo>
                  <a:lnTo>
                    <a:pt x="584" y="98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2" name="Freeform 12"/>
            <p:cNvSpPr>
              <a:spLocks noSelect="1" noEditPoints="1"/>
            </p:cNvSpPr>
            <p:nvPr/>
          </p:nvSpPr>
          <p:spPr bwMode="auto">
            <a:xfrm>
              <a:off x="1462" y="377"/>
              <a:ext cx="90" cy="103"/>
            </a:xfrm>
            <a:custGeom>
              <a:avLst/>
              <a:gdLst/>
              <a:ahLst/>
              <a:cxnLst>
                <a:cxn ang="0">
                  <a:pos x="470" y="401"/>
                </a:cxn>
                <a:cxn ang="0">
                  <a:pos x="434" y="401"/>
                </a:cxn>
                <a:cxn ang="0">
                  <a:pos x="173" y="508"/>
                </a:cxn>
                <a:cxn ang="0">
                  <a:pos x="295" y="599"/>
                </a:cxn>
                <a:cxn ang="0">
                  <a:pos x="470" y="440"/>
                </a:cxn>
                <a:cxn ang="0">
                  <a:pos x="470" y="401"/>
                </a:cxn>
                <a:cxn ang="0">
                  <a:pos x="480" y="616"/>
                </a:cxn>
                <a:cxn ang="0">
                  <a:pos x="476" y="616"/>
                </a:cxn>
                <a:cxn ang="0">
                  <a:pos x="253" y="729"/>
                </a:cxn>
                <a:cxn ang="0">
                  <a:pos x="0" y="521"/>
                </a:cxn>
                <a:cxn ang="0">
                  <a:pos x="437" y="279"/>
                </a:cxn>
                <a:cxn ang="0">
                  <a:pos x="480" y="279"/>
                </a:cxn>
                <a:cxn ang="0">
                  <a:pos x="480" y="261"/>
                </a:cxn>
                <a:cxn ang="0">
                  <a:pos x="321" y="131"/>
                </a:cxn>
                <a:cxn ang="0">
                  <a:pos x="136" y="203"/>
                </a:cxn>
                <a:cxn ang="0">
                  <a:pos x="45" y="112"/>
                </a:cxn>
                <a:cxn ang="0">
                  <a:pos x="340" y="0"/>
                </a:cxn>
                <a:cxn ang="0">
                  <a:pos x="636" y="313"/>
                </a:cxn>
                <a:cxn ang="0">
                  <a:pos x="636" y="712"/>
                </a:cxn>
                <a:cxn ang="0">
                  <a:pos x="480" y="712"/>
                </a:cxn>
                <a:cxn ang="0">
                  <a:pos x="480" y="616"/>
                </a:cxn>
              </a:cxnLst>
              <a:rect l="0" t="0" r="r" b="b"/>
              <a:pathLst>
                <a:path w="636" h="729">
                  <a:moveTo>
                    <a:pt x="470" y="401"/>
                  </a:moveTo>
                  <a:cubicBezTo>
                    <a:pt x="434" y="401"/>
                    <a:pt x="434" y="401"/>
                    <a:pt x="434" y="401"/>
                  </a:cubicBezTo>
                  <a:cubicBezTo>
                    <a:pt x="338" y="401"/>
                    <a:pt x="173" y="408"/>
                    <a:pt x="173" y="508"/>
                  </a:cubicBezTo>
                  <a:cubicBezTo>
                    <a:pt x="173" y="572"/>
                    <a:pt x="238" y="599"/>
                    <a:pt x="295" y="599"/>
                  </a:cubicBezTo>
                  <a:cubicBezTo>
                    <a:pt x="413" y="599"/>
                    <a:pt x="470" y="537"/>
                    <a:pt x="470" y="440"/>
                  </a:cubicBezTo>
                  <a:lnTo>
                    <a:pt x="470" y="401"/>
                  </a:lnTo>
                  <a:close/>
                  <a:moveTo>
                    <a:pt x="480" y="616"/>
                  </a:moveTo>
                  <a:cubicBezTo>
                    <a:pt x="476" y="616"/>
                    <a:pt x="476" y="616"/>
                    <a:pt x="476" y="616"/>
                  </a:cubicBezTo>
                  <a:cubicBezTo>
                    <a:pt x="426" y="694"/>
                    <a:pt x="345" y="729"/>
                    <a:pt x="253" y="729"/>
                  </a:cubicBezTo>
                  <a:cubicBezTo>
                    <a:pt x="124" y="729"/>
                    <a:pt x="0" y="658"/>
                    <a:pt x="0" y="521"/>
                  </a:cubicBezTo>
                  <a:cubicBezTo>
                    <a:pt x="0" y="295"/>
                    <a:pt x="263" y="279"/>
                    <a:pt x="437" y="279"/>
                  </a:cubicBezTo>
                  <a:cubicBezTo>
                    <a:pt x="480" y="279"/>
                    <a:pt x="480" y="279"/>
                    <a:pt x="480" y="279"/>
                  </a:cubicBezTo>
                  <a:cubicBezTo>
                    <a:pt x="480" y="261"/>
                    <a:pt x="480" y="261"/>
                    <a:pt x="480" y="261"/>
                  </a:cubicBezTo>
                  <a:cubicBezTo>
                    <a:pt x="480" y="175"/>
                    <a:pt x="413" y="131"/>
                    <a:pt x="321" y="131"/>
                  </a:cubicBezTo>
                  <a:cubicBezTo>
                    <a:pt x="249" y="131"/>
                    <a:pt x="182" y="159"/>
                    <a:pt x="136" y="203"/>
                  </a:cubicBezTo>
                  <a:cubicBezTo>
                    <a:pt x="45" y="112"/>
                    <a:pt x="45" y="112"/>
                    <a:pt x="45" y="112"/>
                  </a:cubicBezTo>
                  <a:cubicBezTo>
                    <a:pt x="121" y="34"/>
                    <a:pt x="230" y="0"/>
                    <a:pt x="340" y="0"/>
                  </a:cubicBezTo>
                  <a:cubicBezTo>
                    <a:pt x="636" y="0"/>
                    <a:pt x="636" y="214"/>
                    <a:pt x="636" y="313"/>
                  </a:cubicBezTo>
                  <a:cubicBezTo>
                    <a:pt x="636" y="712"/>
                    <a:pt x="636" y="712"/>
                    <a:pt x="636" y="712"/>
                  </a:cubicBezTo>
                  <a:cubicBezTo>
                    <a:pt x="480" y="712"/>
                    <a:pt x="480" y="712"/>
                    <a:pt x="480" y="712"/>
                  </a:cubicBezTo>
                  <a:lnTo>
                    <a:pt x="480" y="61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3" name="Freeform 13"/>
            <p:cNvSpPr>
              <a:spLocks noSelect="1"/>
            </p:cNvSpPr>
            <p:nvPr/>
          </p:nvSpPr>
          <p:spPr bwMode="auto">
            <a:xfrm>
              <a:off x="1577" y="377"/>
              <a:ext cx="151" cy="100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165" y="18"/>
                </a:cxn>
                <a:cxn ang="0">
                  <a:pos x="165" y="126"/>
                </a:cxn>
                <a:cxn ang="0">
                  <a:pos x="168" y="126"/>
                </a:cxn>
                <a:cxn ang="0">
                  <a:pos x="381" y="0"/>
                </a:cxn>
                <a:cxn ang="0">
                  <a:pos x="598" y="129"/>
                </a:cxn>
                <a:cxn ang="0">
                  <a:pos x="826" y="0"/>
                </a:cxn>
                <a:cxn ang="0">
                  <a:pos x="1076" y="298"/>
                </a:cxn>
                <a:cxn ang="0">
                  <a:pos x="1076" y="712"/>
                </a:cxn>
                <a:cxn ang="0">
                  <a:pos x="903" y="712"/>
                </a:cxn>
                <a:cxn ang="0">
                  <a:pos x="903" y="318"/>
                </a:cxn>
                <a:cxn ang="0">
                  <a:pos x="774" y="157"/>
                </a:cxn>
                <a:cxn ang="0">
                  <a:pos x="625" y="336"/>
                </a:cxn>
                <a:cxn ang="0">
                  <a:pos x="625" y="712"/>
                </a:cxn>
                <a:cxn ang="0">
                  <a:pos x="452" y="712"/>
                </a:cxn>
                <a:cxn ang="0">
                  <a:pos x="452" y="298"/>
                </a:cxn>
                <a:cxn ang="0">
                  <a:pos x="333" y="157"/>
                </a:cxn>
                <a:cxn ang="0">
                  <a:pos x="174" y="333"/>
                </a:cxn>
                <a:cxn ang="0">
                  <a:pos x="174" y="712"/>
                </a:cxn>
                <a:cxn ang="0">
                  <a:pos x="0" y="712"/>
                </a:cxn>
                <a:cxn ang="0">
                  <a:pos x="0" y="18"/>
                </a:cxn>
              </a:cxnLst>
              <a:rect l="0" t="0" r="r" b="b"/>
              <a:pathLst>
                <a:path w="1076" h="712">
                  <a:moveTo>
                    <a:pt x="0" y="18"/>
                  </a:moveTo>
                  <a:cubicBezTo>
                    <a:pt x="165" y="18"/>
                    <a:pt x="165" y="18"/>
                    <a:pt x="165" y="18"/>
                  </a:cubicBezTo>
                  <a:cubicBezTo>
                    <a:pt x="165" y="126"/>
                    <a:pt x="165" y="126"/>
                    <a:pt x="165" y="126"/>
                  </a:cubicBezTo>
                  <a:cubicBezTo>
                    <a:pt x="168" y="126"/>
                    <a:pt x="168" y="126"/>
                    <a:pt x="168" y="126"/>
                  </a:cubicBezTo>
                  <a:cubicBezTo>
                    <a:pt x="199" y="61"/>
                    <a:pt x="265" y="0"/>
                    <a:pt x="381" y="0"/>
                  </a:cubicBezTo>
                  <a:cubicBezTo>
                    <a:pt x="488" y="0"/>
                    <a:pt x="561" y="42"/>
                    <a:pt x="598" y="129"/>
                  </a:cubicBezTo>
                  <a:cubicBezTo>
                    <a:pt x="648" y="41"/>
                    <a:pt x="722" y="0"/>
                    <a:pt x="826" y="0"/>
                  </a:cubicBezTo>
                  <a:cubicBezTo>
                    <a:pt x="1011" y="0"/>
                    <a:pt x="1076" y="132"/>
                    <a:pt x="1076" y="298"/>
                  </a:cubicBezTo>
                  <a:cubicBezTo>
                    <a:pt x="1076" y="712"/>
                    <a:pt x="1076" y="712"/>
                    <a:pt x="1076" y="712"/>
                  </a:cubicBezTo>
                  <a:cubicBezTo>
                    <a:pt x="903" y="712"/>
                    <a:pt x="903" y="712"/>
                    <a:pt x="903" y="712"/>
                  </a:cubicBezTo>
                  <a:cubicBezTo>
                    <a:pt x="903" y="318"/>
                    <a:pt x="903" y="318"/>
                    <a:pt x="903" y="318"/>
                  </a:cubicBezTo>
                  <a:cubicBezTo>
                    <a:pt x="903" y="232"/>
                    <a:pt x="877" y="157"/>
                    <a:pt x="774" y="157"/>
                  </a:cubicBezTo>
                  <a:cubicBezTo>
                    <a:pt x="666" y="157"/>
                    <a:pt x="625" y="246"/>
                    <a:pt x="625" y="336"/>
                  </a:cubicBezTo>
                  <a:cubicBezTo>
                    <a:pt x="625" y="712"/>
                    <a:pt x="625" y="712"/>
                    <a:pt x="625" y="712"/>
                  </a:cubicBezTo>
                  <a:cubicBezTo>
                    <a:pt x="452" y="712"/>
                    <a:pt x="452" y="712"/>
                    <a:pt x="452" y="712"/>
                  </a:cubicBezTo>
                  <a:cubicBezTo>
                    <a:pt x="452" y="298"/>
                    <a:pt x="452" y="298"/>
                    <a:pt x="452" y="298"/>
                  </a:cubicBezTo>
                  <a:cubicBezTo>
                    <a:pt x="452" y="213"/>
                    <a:pt x="417" y="157"/>
                    <a:pt x="333" y="157"/>
                  </a:cubicBezTo>
                  <a:cubicBezTo>
                    <a:pt x="219" y="157"/>
                    <a:pt x="174" y="240"/>
                    <a:pt x="174" y="333"/>
                  </a:cubicBezTo>
                  <a:cubicBezTo>
                    <a:pt x="174" y="712"/>
                    <a:pt x="174" y="712"/>
                    <a:pt x="174" y="712"/>
                  </a:cubicBezTo>
                  <a:cubicBezTo>
                    <a:pt x="0" y="712"/>
                    <a:pt x="0" y="712"/>
                    <a:pt x="0" y="712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4" name="Freeform 14"/>
            <p:cNvSpPr>
              <a:spLocks noSelect="1"/>
            </p:cNvSpPr>
            <p:nvPr/>
          </p:nvSpPr>
          <p:spPr bwMode="auto">
            <a:xfrm>
              <a:off x="650" y="115"/>
              <a:ext cx="135" cy="152"/>
            </a:xfrm>
            <a:custGeom>
              <a:avLst/>
              <a:gdLst/>
              <a:ahLst/>
              <a:cxnLst>
                <a:cxn ang="0">
                  <a:pos x="964" y="975"/>
                </a:cxn>
                <a:cxn ang="0">
                  <a:pos x="541" y="1076"/>
                </a:cxn>
                <a:cxn ang="0">
                  <a:pos x="0" y="543"/>
                </a:cxn>
                <a:cxn ang="0">
                  <a:pos x="541" y="0"/>
                </a:cxn>
                <a:cxn ang="0">
                  <a:pos x="944" y="129"/>
                </a:cxn>
                <a:cxn ang="0">
                  <a:pos x="810" y="265"/>
                </a:cxn>
                <a:cxn ang="0">
                  <a:pos x="542" y="165"/>
                </a:cxn>
                <a:cxn ang="0">
                  <a:pos x="191" y="531"/>
                </a:cxn>
                <a:cxn ang="0">
                  <a:pos x="542" y="911"/>
                </a:cxn>
                <a:cxn ang="0">
                  <a:pos x="782" y="858"/>
                </a:cxn>
                <a:cxn ang="0">
                  <a:pos x="782" y="616"/>
                </a:cxn>
                <a:cxn ang="0">
                  <a:pos x="573" y="616"/>
                </a:cxn>
                <a:cxn ang="0">
                  <a:pos x="573" y="452"/>
                </a:cxn>
                <a:cxn ang="0">
                  <a:pos x="964" y="452"/>
                </a:cxn>
                <a:cxn ang="0">
                  <a:pos x="964" y="975"/>
                </a:cxn>
              </a:cxnLst>
              <a:rect l="0" t="0" r="r" b="b"/>
              <a:pathLst>
                <a:path w="964" h="1076">
                  <a:moveTo>
                    <a:pt x="964" y="975"/>
                  </a:moveTo>
                  <a:cubicBezTo>
                    <a:pt x="840" y="1042"/>
                    <a:pt x="698" y="1076"/>
                    <a:pt x="541" y="1076"/>
                  </a:cubicBezTo>
                  <a:cubicBezTo>
                    <a:pt x="225" y="1076"/>
                    <a:pt x="0" y="862"/>
                    <a:pt x="0" y="543"/>
                  </a:cubicBezTo>
                  <a:cubicBezTo>
                    <a:pt x="0" y="214"/>
                    <a:pt x="225" y="0"/>
                    <a:pt x="541" y="0"/>
                  </a:cubicBezTo>
                  <a:cubicBezTo>
                    <a:pt x="697" y="0"/>
                    <a:pt x="837" y="34"/>
                    <a:pt x="944" y="129"/>
                  </a:cubicBezTo>
                  <a:cubicBezTo>
                    <a:pt x="810" y="265"/>
                    <a:pt x="810" y="265"/>
                    <a:pt x="810" y="265"/>
                  </a:cubicBezTo>
                  <a:cubicBezTo>
                    <a:pt x="745" y="201"/>
                    <a:pt x="645" y="165"/>
                    <a:pt x="542" y="165"/>
                  </a:cubicBezTo>
                  <a:cubicBezTo>
                    <a:pt x="331" y="165"/>
                    <a:pt x="191" y="327"/>
                    <a:pt x="191" y="531"/>
                  </a:cubicBezTo>
                  <a:cubicBezTo>
                    <a:pt x="191" y="749"/>
                    <a:pt x="331" y="911"/>
                    <a:pt x="542" y="911"/>
                  </a:cubicBezTo>
                  <a:cubicBezTo>
                    <a:pt x="635" y="911"/>
                    <a:pt x="719" y="894"/>
                    <a:pt x="782" y="858"/>
                  </a:cubicBezTo>
                  <a:cubicBezTo>
                    <a:pt x="782" y="616"/>
                    <a:pt x="782" y="616"/>
                    <a:pt x="782" y="616"/>
                  </a:cubicBezTo>
                  <a:cubicBezTo>
                    <a:pt x="573" y="616"/>
                    <a:pt x="573" y="616"/>
                    <a:pt x="573" y="616"/>
                  </a:cubicBezTo>
                  <a:cubicBezTo>
                    <a:pt x="573" y="452"/>
                    <a:pt x="573" y="452"/>
                    <a:pt x="573" y="452"/>
                  </a:cubicBezTo>
                  <a:cubicBezTo>
                    <a:pt x="964" y="452"/>
                    <a:pt x="964" y="452"/>
                    <a:pt x="964" y="452"/>
                  </a:cubicBezTo>
                  <a:lnTo>
                    <a:pt x="964" y="975"/>
                  </a:lnTo>
                  <a:close/>
                </a:path>
              </a:pathLst>
            </a:custGeom>
            <a:solidFill>
              <a:srgbClr val="22222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5" name="Freeform 15"/>
            <p:cNvSpPr>
              <a:spLocks noSelect="1" noEditPoints="1"/>
            </p:cNvSpPr>
            <p:nvPr/>
          </p:nvSpPr>
          <p:spPr bwMode="auto">
            <a:xfrm>
              <a:off x="972" y="119"/>
              <a:ext cx="130" cy="144"/>
            </a:xfrm>
            <a:custGeom>
              <a:avLst/>
              <a:gdLst/>
              <a:ahLst/>
              <a:cxnLst>
                <a:cxn ang="0">
                  <a:pos x="318" y="859"/>
                </a:cxn>
                <a:cxn ang="0">
                  <a:pos x="733" y="512"/>
                </a:cxn>
                <a:cxn ang="0">
                  <a:pos x="348" y="165"/>
                </a:cxn>
                <a:cxn ang="0">
                  <a:pos x="182" y="165"/>
                </a:cxn>
                <a:cxn ang="0">
                  <a:pos x="182" y="859"/>
                </a:cxn>
                <a:cxn ang="0">
                  <a:pos x="318" y="859"/>
                </a:cxn>
                <a:cxn ang="0">
                  <a:pos x="0" y="0"/>
                </a:cxn>
                <a:cxn ang="0">
                  <a:pos x="403" y="0"/>
                </a:cxn>
                <a:cxn ang="0">
                  <a:pos x="924" y="512"/>
                </a:cxn>
                <a:cxn ang="0">
                  <a:pos x="381" y="1024"/>
                </a:cxn>
                <a:cxn ang="0">
                  <a:pos x="0" y="1024"/>
                </a:cxn>
                <a:cxn ang="0">
                  <a:pos x="0" y="0"/>
                </a:cxn>
              </a:cxnLst>
              <a:rect l="0" t="0" r="r" b="b"/>
              <a:pathLst>
                <a:path w="924" h="1024">
                  <a:moveTo>
                    <a:pt x="318" y="859"/>
                  </a:moveTo>
                  <a:cubicBezTo>
                    <a:pt x="546" y="859"/>
                    <a:pt x="733" y="761"/>
                    <a:pt x="733" y="512"/>
                  </a:cubicBezTo>
                  <a:cubicBezTo>
                    <a:pt x="733" y="264"/>
                    <a:pt x="571" y="165"/>
                    <a:pt x="348" y="165"/>
                  </a:cubicBezTo>
                  <a:cubicBezTo>
                    <a:pt x="182" y="165"/>
                    <a:pt x="182" y="165"/>
                    <a:pt x="182" y="165"/>
                  </a:cubicBezTo>
                  <a:cubicBezTo>
                    <a:pt x="182" y="859"/>
                    <a:pt x="182" y="859"/>
                    <a:pt x="182" y="859"/>
                  </a:cubicBezTo>
                  <a:lnTo>
                    <a:pt x="318" y="859"/>
                  </a:lnTo>
                  <a:close/>
                  <a:moveTo>
                    <a:pt x="0" y="0"/>
                  </a:moveTo>
                  <a:cubicBezTo>
                    <a:pt x="403" y="0"/>
                    <a:pt x="403" y="0"/>
                    <a:pt x="403" y="0"/>
                  </a:cubicBezTo>
                  <a:cubicBezTo>
                    <a:pt x="672" y="0"/>
                    <a:pt x="924" y="165"/>
                    <a:pt x="924" y="512"/>
                  </a:cubicBezTo>
                  <a:cubicBezTo>
                    <a:pt x="924" y="862"/>
                    <a:pt x="627" y="1024"/>
                    <a:pt x="381" y="1024"/>
                  </a:cubicBezTo>
                  <a:cubicBezTo>
                    <a:pt x="0" y="1024"/>
                    <a:pt x="0" y="1024"/>
                    <a:pt x="0" y="10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2222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6" name="Freeform 16"/>
            <p:cNvSpPr>
              <a:spLocks noSelect="1"/>
            </p:cNvSpPr>
            <p:nvPr/>
          </p:nvSpPr>
          <p:spPr bwMode="auto">
            <a:xfrm>
              <a:off x="808" y="115"/>
              <a:ext cx="136" cy="152"/>
            </a:xfrm>
            <a:custGeom>
              <a:avLst/>
              <a:gdLst/>
              <a:ahLst/>
              <a:cxnLst>
                <a:cxn ang="0">
                  <a:pos x="965" y="975"/>
                </a:cxn>
                <a:cxn ang="0">
                  <a:pos x="541" y="1076"/>
                </a:cxn>
                <a:cxn ang="0">
                  <a:pos x="0" y="543"/>
                </a:cxn>
                <a:cxn ang="0">
                  <a:pos x="541" y="0"/>
                </a:cxn>
                <a:cxn ang="0">
                  <a:pos x="944" y="129"/>
                </a:cxn>
                <a:cxn ang="0">
                  <a:pos x="810" y="265"/>
                </a:cxn>
                <a:cxn ang="0">
                  <a:pos x="542" y="165"/>
                </a:cxn>
                <a:cxn ang="0">
                  <a:pos x="191" y="531"/>
                </a:cxn>
                <a:cxn ang="0">
                  <a:pos x="542" y="911"/>
                </a:cxn>
                <a:cxn ang="0">
                  <a:pos x="782" y="858"/>
                </a:cxn>
                <a:cxn ang="0">
                  <a:pos x="782" y="616"/>
                </a:cxn>
                <a:cxn ang="0">
                  <a:pos x="573" y="616"/>
                </a:cxn>
                <a:cxn ang="0">
                  <a:pos x="573" y="452"/>
                </a:cxn>
                <a:cxn ang="0">
                  <a:pos x="965" y="452"/>
                </a:cxn>
                <a:cxn ang="0">
                  <a:pos x="965" y="975"/>
                </a:cxn>
              </a:cxnLst>
              <a:rect l="0" t="0" r="r" b="b"/>
              <a:pathLst>
                <a:path w="965" h="1076">
                  <a:moveTo>
                    <a:pt x="965" y="975"/>
                  </a:moveTo>
                  <a:cubicBezTo>
                    <a:pt x="840" y="1042"/>
                    <a:pt x="699" y="1076"/>
                    <a:pt x="541" y="1076"/>
                  </a:cubicBezTo>
                  <a:cubicBezTo>
                    <a:pt x="226" y="1076"/>
                    <a:pt x="0" y="862"/>
                    <a:pt x="0" y="543"/>
                  </a:cubicBezTo>
                  <a:cubicBezTo>
                    <a:pt x="0" y="214"/>
                    <a:pt x="226" y="0"/>
                    <a:pt x="541" y="0"/>
                  </a:cubicBezTo>
                  <a:cubicBezTo>
                    <a:pt x="697" y="0"/>
                    <a:pt x="837" y="34"/>
                    <a:pt x="944" y="129"/>
                  </a:cubicBezTo>
                  <a:cubicBezTo>
                    <a:pt x="810" y="265"/>
                    <a:pt x="810" y="265"/>
                    <a:pt x="810" y="265"/>
                  </a:cubicBezTo>
                  <a:cubicBezTo>
                    <a:pt x="745" y="201"/>
                    <a:pt x="645" y="165"/>
                    <a:pt x="542" y="165"/>
                  </a:cubicBezTo>
                  <a:cubicBezTo>
                    <a:pt x="331" y="165"/>
                    <a:pt x="191" y="327"/>
                    <a:pt x="191" y="531"/>
                  </a:cubicBezTo>
                  <a:cubicBezTo>
                    <a:pt x="191" y="749"/>
                    <a:pt x="331" y="911"/>
                    <a:pt x="542" y="911"/>
                  </a:cubicBezTo>
                  <a:cubicBezTo>
                    <a:pt x="635" y="911"/>
                    <a:pt x="719" y="894"/>
                    <a:pt x="782" y="858"/>
                  </a:cubicBezTo>
                  <a:cubicBezTo>
                    <a:pt x="782" y="616"/>
                    <a:pt x="782" y="616"/>
                    <a:pt x="782" y="616"/>
                  </a:cubicBezTo>
                  <a:cubicBezTo>
                    <a:pt x="573" y="616"/>
                    <a:pt x="573" y="616"/>
                    <a:pt x="573" y="616"/>
                  </a:cubicBezTo>
                  <a:cubicBezTo>
                    <a:pt x="573" y="452"/>
                    <a:pt x="573" y="452"/>
                    <a:pt x="573" y="452"/>
                  </a:cubicBezTo>
                  <a:cubicBezTo>
                    <a:pt x="965" y="452"/>
                    <a:pt x="965" y="452"/>
                    <a:pt x="965" y="452"/>
                  </a:cubicBezTo>
                  <a:lnTo>
                    <a:pt x="965" y="975"/>
                  </a:lnTo>
                  <a:close/>
                </a:path>
              </a:pathLst>
            </a:custGeom>
            <a:solidFill>
              <a:srgbClr val="22222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1"/>
              <a:t>Klik om de stijl te bewerken</a:t>
            </a: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76251" y="2306037"/>
            <a:ext cx="3753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350" b="1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76251" y="2953738"/>
            <a:ext cx="3753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914900" y="2306037"/>
            <a:ext cx="3753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350" b="1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914900" y="2953738"/>
            <a:ext cx="3754041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6697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844040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832429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6250" y="3427414"/>
            <a:ext cx="375285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4915941" y="1052513"/>
            <a:ext cx="3753000" cy="5168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76250" y="1052514"/>
            <a:ext cx="375285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1738939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476250" y="1052514"/>
            <a:ext cx="8192691" cy="4024800"/>
          </a:xfrm>
        </p:spPr>
        <p:txBody>
          <a:bodyPr anchor="b" anchorCtr="0">
            <a:normAutofit/>
          </a:bodyPr>
          <a:lstStyle>
            <a:lvl1pPr algn="l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476250" y="5077315"/>
            <a:ext cx="409575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23817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476250" y="1052514"/>
            <a:ext cx="8192691" cy="4024800"/>
          </a:xfrm>
        </p:spPr>
        <p:txBody>
          <a:bodyPr anchor="b" anchorCtr="0">
            <a:normAutofit/>
          </a:bodyPr>
          <a:lstStyle>
            <a:lvl1pPr algn="l"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476250" y="5077315"/>
            <a:ext cx="409575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111376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4572000" y="-1588"/>
            <a:ext cx="4572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750" dirty="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76250" y="2636838"/>
            <a:ext cx="3752849" cy="1584324"/>
          </a:xfrm>
        </p:spPr>
        <p:txBody>
          <a:bodyPr anchor="ctr" anchorCtr="0"/>
          <a:lstStyle>
            <a:lvl1pPr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4915941" y="1066801"/>
            <a:ext cx="3753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ED6F77E-FFE0-AB46-BF4D-6C1EEF3BD1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4229100" y="1075"/>
            <a:ext cx="6858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994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76249" y="2636839"/>
            <a:ext cx="3753000" cy="1584324"/>
          </a:xfrm>
        </p:spPr>
        <p:txBody>
          <a:bodyPr anchor="ctr" anchorCtr="0"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4914899" y="1052513"/>
            <a:ext cx="3753000" cy="5168900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FE34897-656E-D24A-B5C8-368571FB3B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4229100" y="1075"/>
            <a:ext cx="6858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97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6250" y="3427413"/>
            <a:ext cx="375285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476250" y="1052514"/>
            <a:ext cx="375285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0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72000" y="-2381"/>
            <a:ext cx="4572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2904713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476250" y="2289601"/>
            <a:ext cx="3754041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5654" y="1051201"/>
            <a:ext cx="3753446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72000" y="-2381"/>
            <a:ext cx="4572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0FB6CFD-9EA3-2D46-B72F-63AC898356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4229100" y="1075"/>
            <a:ext cx="6858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77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 me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476250" y="2289601"/>
            <a:ext cx="3752850" cy="3931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6250" y="1051201"/>
            <a:ext cx="375285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72000" y="-2381"/>
            <a:ext cx="4572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83840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9144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6250" y="1052513"/>
            <a:ext cx="8192691" cy="2374900"/>
          </a:xfrm>
        </p:spPr>
        <p:txBody>
          <a:bodyPr anchor="ctr" anchorCtr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476250" y="3749488"/>
            <a:ext cx="8192691" cy="2471925"/>
          </a:xfrm>
        </p:spPr>
        <p:txBody>
          <a:bodyPr numCol="2" spcCol="46800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4F01E6C2-CD86-4C4B-A751-B19F6263B7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4229100" y="1075"/>
            <a:ext cx="6858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1323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8"/>
            <a:ext cx="9144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6250" y="1052513"/>
            <a:ext cx="8192691" cy="2374900"/>
          </a:xfrm>
        </p:spPr>
        <p:txBody>
          <a:bodyPr anchor="ctr" anchorCtr="0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476250" y="3749488"/>
            <a:ext cx="8192691" cy="2471925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933496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9144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tx1"/>
              </a:buClr>
              <a:tabLst>
                <a:tab pos="1214438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5654" y="3888001"/>
            <a:ext cx="3753446" cy="233341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4915941" y="3888001"/>
            <a:ext cx="3753000" cy="2333413"/>
          </a:xfrm>
        </p:spPr>
        <p:txBody>
          <a:bodyPr tIns="50400" numCol="1" spcCol="468000" anchor="t" anchorCtr="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804698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9144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4914899" y="3888001"/>
            <a:ext cx="3753000" cy="2333413"/>
          </a:xfrm>
        </p:spPr>
        <p:txBody>
          <a:bodyPr tIns="50400" numCol="1" spcCol="468000" anchor="t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5654" y="3888001"/>
            <a:ext cx="3753446" cy="2333413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4133785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9144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tx1"/>
              </a:buClr>
              <a:tabLst>
                <a:tab pos="1214438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476250" y="3888001"/>
            <a:ext cx="8192691" cy="2333413"/>
          </a:xfrm>
        </p:spPr>
        <p:txBody>
          <a:bodyPr tIns="50400"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222537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9144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476250" y="3888001"/>
            <a:ext cx="8192691" cy="2333413"/>
          </a:xfrm>
        </p:spPr>
        <p:txBody>
          <a:bodyPr tIns="50400" numCol="2" spcCol="46800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703468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9144000" cy="3430587"/>
          </a:xfrm>
          <a:prstGeom prst="rect">
            <a:avLst/>
          </a:prstGeom>
          <a:noFill/>
        </p:spPr>
        <p:txBody>
          <a:bodyPr vert="horz" wrap="square" lIns="720000" tIns="1152000" rIns="91440" bIns="45720" rtlCol="0">
            <a:noAutofit/>
          </a:bodyPr>
          <a:lstStyle>
            <a:lvl1pPr>
              <a:buClr>
                <a:schemeClr val="tx1"/>
              </a:buClr>
              <a:defRPr lang="nl-NL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5200" y="1051200"/>
            <a:ext cx="8193287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175545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9144000" cy="3430587"/>
          </a:xfrm>
          <a:prstGeom prst="rect">
            <a:avLst/>
          </a:prstGeom>
          <a:noFill/>
        </p:spPr>
        <p:txBody>
          <a:bodyPr vert="horz" wrap="square" lIns="720000" tIns="1152000" rIns="91440" bIns="45720" rtlCol="0">
            <a:noAutofit/>
          </a:bodyPr>
          <a:lstStyle>
            <a:lvl1pPr>
              <a:defRPr lang="nl-NL"/>
            </a:lvl1pPr>
          </a:lstStyle>
          <a:p>
            <a:pPr lvl="0"/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475654" y="1051200"/>
            <a:ext cx="8193287" cy="946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367044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7842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9144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9144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1500" i="0">
                <a:solidFill>
                  <a:schemeClr val="tx1"/>
                </a:solidFill>
              </a:defRPr>
            </a:lvl1pPr>
            <a:lvl2pPr marL="234900" indent="0">
              <a:buNone/>
              <a:defRPr/>
            </a:lvl2pPr>
            <a:lvl3pPr marL="472500" indent="0">
              <a:buNone/>
              <a:defRPr/>
            </a:lvl3pPr>
            <a:lvl4pPr marL="707400" indent="0">
              <a:buNone/>
              <a:defRPr/>
            </a:lvl4pPr>
            <a:lvl5pPr marL="945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677434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476250" y="2276475"/>
            <a:ext cx="8192691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0246300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5969144" y="2276475"/>
            <a:ext cx="2700000" cy="3937000"/>
          </a:xfrm>
        </p:spPr>
        <p:txBody>
          <a:bodyPr/>
          <a:lstStyle>
            <a:lvl1pPr marL="0" indent="0">
              <a:buNone/>
              <a:defRPr sz="1500"/>
            </a:lvl1pPr>
            <a:lvl2pPr marL="234900" indent="0">
              <a:buNone/>
              <a:defRPr sz="1350"/>
            </a:lvl2pPr>
            <a:lvl3pPr marL="472500" indent="0">
              <a:buNone/>
              <a:defRPr sz="1200"/>
            </a:lvl3pPr>
            <a:lvl4pPr marL="707400" indent="0">
              <a:buNone/>
              <a:defRPr sz="1200"/>
            </a:lvl4pPr>
            <a:lvl5pPr marL="945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476250" y="2276475"/>
            <a:ext cx="5384223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3653312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4912518" y="2289600"/>
            <a:ext cx="3753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2518" y="1051201"/>
            <a:ext cx="3753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476250" y="1066800"/>
            <a:ext cx="3752850" cy="5154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C958710-A035-984C-9963-9997447062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4229100" y="1075"/>
            <a:ext cx="6858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02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9144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76250" y="1875617"/>
            <a:ext cx="8192691" cy="1551796"/>
          </a:xfrm>
        </p:spPr>
        <p:txBody>
          <a:bodyPr anchor="ctr" anchorCtr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3867565" y="3846022"/>
            <a:ext cx="351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15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3867565" y="4639509"/>
            <a:ext cx="351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15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3867565" y="5405528"/>
            <a:ext cx="351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15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408586" y="3921366"/>
            <a:ext cx="405902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408586" y="4707382"/>
            <a:ext cx="405902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408586" y="5480872"/>
            <a:ext cx="405902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E085C342-F410-1C42-BBE9-52289EFE77B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591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457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76250" y="2565400"/>
            <a:ext cx="3752850" cy="1727200"/>
          </a:xfrm>
        </p:spPr>
        <p:txBody>
          <a:bodyPr anchor="ctr" anchorCtr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382214" y="2286000"/>
            <a:ext cx="3286727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15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382214" y="3079487"/>
            <a:ext cx="3286727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15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382214" y="3845506"/>
            <a:ext cx="3286727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15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923235" y="2361344"/>
            <a:ext cx="405902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923235" y="3147360"/>
            <a:ext cx="405902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923235" y="3920850"/>
            <a:ext cx="405902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2C36848C-75BB-B944-BBD6-880B1B12C73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1173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76250" y="1875618"/>
            <a:ext cx="8192691" cy="1551795"/>
          </a:xfrm>
        </p:spPr>
        <p:txBody>
          <a:bodyPr anchor="ctr" anchorCtr="0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3168235" y="3846022"/>
            <a:ext cx="351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15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3168235" y="4639509"/>
            <a:ext cx="351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15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3168235" y="5405528"/>
            <a:ext cx="351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15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2709256" y="3921366"/>
            <a:ext cx="405902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2709256" y="4707382"/>
            <a:ext cx="405902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2709256" y="5480872"/>
            <a:ext cx="405902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2424C08-D06D-F64A-B964-B229C0F5B81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196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err="1"/>
              <a:t>Dengue Workshop</a:t>
            </a:r>
            <a:r>
              <a:rPr lang="nl-NL" dirty="0"/>
              <a:t> | </a:t>
            </a:r>
            <a:r>
              <a:rPr lang="nl-NL" dirty="0" err="1"/>
              <a:t>4-8 November 2013</a:t>
            </a:r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C21E99-CB6E-4E1C-8709-25BF64FEA530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60694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 met ruimte voor eigen fot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20"/>
          <p:cNvGrpSpPr>
            <a:grpSpLocks/>
          </p:cNvGrpSpPr>
          <p:nvPr/>
        </p:nvGrpSpPr>
        <p:grpSpPr bwMode="auto">
          <a:xfrm>
            <a:off x="0" y="0"/>
            <a:ext cx="701675" cy="6858000"/>
            <a:chOff x="0" y="0"/>
            <a:chExt cx="701484" cy="6858000"/>
          </a:xfrm>
        </p:grpSpPr>
        <p:sp>
          <p:nvSpPr>
            <p:cNvPr id="5" name="Rechthoek 4"/>
            <p:cNvSpPr>
              <a:spLocks noSelect="1"/>
            </p:cNvSpPr>
            <p:nvPr userDrawn="1"/>
          </p:nvSpPr>
          <p:spPr>
            <a:xfrm>
              <a:off x="0" y="0"/>
              <a:ext cx="701484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val="FFFFFF"/>
                </a:solidFill>
              </a:endParaRPr>
            </a:p>
          </p:txBody>
        </p:sp>
        <p:grpSp>
          <p:nvGrpSpPr>
            <p:cNvPr id="6" name="Groep 8"/>
            <p:cNvGrpSpPr>
              <a:grpSpLocks/>
            </p:cNvGrpSpPr>
            <p:nvPr userDrawn="1"/>
          </p:nvGrpSpPr>
          <p:grpSpPr bwMode="auto">
            <a:xfrm>
              <a:off x="182563" y="163513"/>
              <a:ext cx="425450" cy="1447800"/>
              <a:chOff x="182563" y="163513"/>
              <a:chExt cx="425450" cy="1447800"/>
            </a:xfrm>
          </p:grpSpPr>
          <p:sp>
            <p:nvSpPr>
              <p:cNvPr id="7" name="Freeform 8"/>
              <p:cNvSpPr>
                <a:spLocks noSelect="1"/>
              </p:cNvSpPr>
              <p:nvPr/>
            </p:nvSpPr>
            <p:spPr bwMode="auto">
              <a:xfrm>
                <a:off x="182563" y="163513"/>
                <a:ext cx="425450" cy="425450"/>
              </a:xfrm>
              <a:custGeom>
                <a:avLst/>
                <a:gdLst>
                  <a:gd name="T0" fmla="*/ 0 w 268"/>
                  <a:gd name="T1" fmla="*/ 541834388 h 268"/>
                  <a:gd name="T2" fmla="*/ 204133450 w 268"/>
                  <a:gd name="T3" fmla="*/ 337700938 h 268"/>
                  <a:gd name="T4" fmla="*/ 0 w 268"/>
                  <a:gd name="T5" fmla="*/ 136088438 h 268"/>
                  <a:gd name="T6" fmla="*/ 136088438 w 268"/>
                  <a:gd name="T7" fmla="*/ 0 h 268"/>
                  <a:gd name="T8" fmla="*/ 337700938 w 268"/>
                  <a:gd name="T9" fmla="*/ 204133450 h 268"/>
                  <a:gd name="T10" fmla="*/ 539313438 w 268"/>
                  <a:gd name="T11" fmla="*/ 0 h 268"/>
                  <a:gd name="T12" fmla="*/ 675401875 w 268"/>
                  <a:gd name="T13" fmla="*/ 136088438 h 268"/>
                  <a:gd name="T14" fmla="*/ 473789375 w 268"/>
                  <a:gd name="T15" fmla="*/ 337700938 h 268"/>
                  <a:gd name="T16" fmla="*/ 675401875 w 268"/>
                  <a:gd name="T17" fmla="*/ 541834388 h 268"/>
                  <a:gd name="T18" fmla="*/ 539313438 w 268"/>
                  <a:gd name="T19" fmla="*/ 675401875 h 268"/>
                  <a:gd name="T20" fmla="*/ 337700938 w 268"/>
                  <a:gd name="T21" fmla="*/ 473789375 h 268"/>
                  <a:gd name="T22" fmla="*/ 136088438 w 268"/>
                  <a:gd name="T23" fmla="*/ 675401875 h 268"/>
                  <a:gd name="T24" fmla="*/ 0 w 268"/>
                  <a:gd name="T25" fmla="*/ 541834388 h 2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68" h="268">
                    <a:moveTo>
                      <a:pt x="0" y="215"/>
                    </a:moveTo>
                    <a:lnTo>
                      <a:pt x="81" y="134"/>
                    </a:lnTo>
                    <a:lnTo>
                      <a:pt x="0" y="54"/>
                    </a:lnTo>
                    <a:lnTo>
                      <a:pt x="54" y="0"/>
                    </a:lnTo>
                    <a:lnTo>
                      <a:pt x="134" y="81"/>
                    </a:lnTo>
                    <a:lnTo>
                      <a:pt x="214" y="0"/>
                    </a:lnTo>
                    <a:lnTo>
                      <a:pt x="268" y="54"/>
                    </a:lnTo>
                    <a:lnTo>
                      <a:pt x="188" y="134"/>
                    </a:lnTo>
                    <a:lnTo>
                      <a:pt x="268" y="215"/>
                    </a:lnTo>
                    <a:lnTo>
                      <a:pt x="214" y="268"/>
                    </a:lnTo>
                    <a:lnTo>
                      <a:pt x="134" y="188"/>
                    </a:lnTo>
                    <a:lnTo>
                      <a:pt x="54" y="268"/>
                    </a:lnTo>
                    <a:lnTo>
                      <a:pt x="0" y="2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Freeform 9"/>
              <p:cNvSpPr>
                <a:spLocks noSelect="1"/>
              </p:cNvSpPr>
              <p:nvPr/>
            </p:nvSpPr>
            <p:spPr bwMode="auto">
              <a:xfrm>
                <a:off x="182563" y="674688"/>
                <a:ext cx="425450" cy="425450"/>
              </a:xfrm>
              <a:custGeom>
                <a:avLst/>
                <a:gdLst>
                  <a:gd name="T0" fmla="*/ 0 w 268"/>
                  <a:gd name="T1" fmla="*/ 541834388 h 268"/>
                  <a:gd name="T2" fmla="*/ 204133450 w 268"/>
                  <a:gd name="T3" fmla="*/ 337700938 h 268"/>
                  <a:gd name="T4" fmla="*/ 0 w 268"/>
                  <a:gd name="T5" fmla="*/ 136088438 h 268"/>
                  <a:gd name="T6" fmla="*/ 136088438 w 268"/>
                  <a:gd name="T7" fmla="*/ 0 h 268"/>
                  <a:gd name="T8" fmla="*/ 337700938 w 268"/>
                  <a:gd name="T9" fmla="*/ 204133450 h 268"/>
                  <a:gd name="T10" fmla="*/ 539313438 w 268"/>
                  <a:gd name="T11" fmla="*/ 0 h 268"/>
                  <a:gd name="T12" fmla="*/ 675401875 w 268"/>
                  <a:gd name="T13" fmla="*/ 136088438 h 268"/>
                  <a:gd name="T14" fmla="*/ 473789375 w 268"/>
                  <a:gd name="T15" fmla="*/ 337700938 h 268"/>
                  <a:gd name="T16" fmla="*/ 675401875 w 268"/>
                  <a:gd name="T17" fmla="*/ 541834388 h 268"/>
                  <a:gd name="T18" fmla="*/ 539313438 w 268"/>
                  <a:gd name="T19" fmla="*/ 675401875 h 268"/>
                  <a:gd name="T20" fmla="*/ 337700938 w 268"/>
                  <a:gd name="T21" fmla="*/ 473789375 h 268"/>
                  <a:gd name="T22" fmla="*/ 136088438 w 268"/>
                  <a:gd name="T23" fmla="*/ 675401875 h 268"/>
                  <a:gd name="T24" fmla="*/ 0 w 268"/>
                  <a:gd name="T25" fmla="*/ 541834388 h 2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68" h="268">
                    <a:moveTo>
                      <a:pt x="0" y="215"/>
                    </a:moveTo>
                    <a:lnTo>
                      <a:pt x="81" y="134"/>
                    </a:lnTo>
                    <a:lnTo>
                      <a:pt x="0" y="54"/>
                    </a:lnTo>
                    <a:lnTo>
                      <a:pt x="54" y="0"/>
                    </a:lnTo>
                    <a:lnTo>
                      <a:pt x="134" y="81"/>
                    </a:lnTo>
                    <a:lnTo>
                      <a:pt x="214" y="0"/>
                    </a:lnTo>
                    <a:lnTo>
                      <a:pt x="268" y="54"/>
                    </a:lnTo>
                    <a:lnTo>
                      <a:pt x="188" y="134"/>
                    </a:lnTo>
                    <a:lnTo>
                      <a:pt x="268" y="215"/>
                    </a:lnTo>
                    <a:lnTo>
                      <a:pt x="214" y="268"/>
                    </a:lnTo>
                    <a:lnTo>
                      <a:pt x="134" y="188"/>
                    </a:lnTo>
                    <a:lnTo>
                      <a:pt x="54" y="268"/>
                    </a:lnTo>
                    <a:lnTo>
                      <a:pt x="0" y="2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Freeform 7"/>
              <p:cNvSpPr>
                <a:spLocks noSelect="1"/>
              </p:cNvSpPr>
              <p:nvPr/>
            </p:nvSpPr>
            <p:spPr bwMode="auto">
              <a:xfrm>
                <a:off x="182563" y="1185863"/>
                <a:ext cx="425450" cy="425450"/>
              </a:xfrm>
              <a:custGeom>
                <a:avLst/>
                <a:gdLst>
                  <a:gd name="T0" fmla="*/ 0 w 268"/>
                  <a:gd name="T1" fmla="*/ 539313438 h 268"/>
                  <a:gd name="T2" fmla="*/ 204133450 w 268"/>
                  <a:gd name="T3" fmla="*/ 337700938 h 268"/>
                  <a:gd name="T4" fmla="*/ 0 w 268"/>
                  <a:gd name="T5" fmla="*/ 136088438 h 268"/>
                  <a:gd name="T6" fmla="*/ 136088438 w 268"/>
                  <a:gd name="T7" fmla="*/ 0 h 268"/>
                  <a:gd name="T8" fmla="*/ 337700938 w 268"/>
                  <a:gd name="T9" fmla="*/ 201612500 h 268"/>
                  <a:gd name="T10" fmla="*/ 539313438 w 268"/>
                  <a:gd name="T11" fmla="*/ 0 h 268"/>
                  <a:gd name="T12" fmla="*/ 675401875 w 268"/>
                  <a:gd name="T13" fmla="*/ 136088438 h 268"/>
                  <a:gd name="T14" fmla="*/ 473789375 w 268"/>
                  <a:gd name="T15" fmla="*/ 337700938 h 268"/>
                  <a:gd name="T16" fmla="*/ 675401875 w 268"/>
                  <a:gd name="T17" fmla="*/ 539313438 h 268"/>
                  <a:gd name="T18" fmla="*/ 539313438 w 268"/>
                  <a:gd name="T19" fmla="*/ 675401875 h 268"/>
                  <a:gd name="T20" fmla="*/ 337700938 w 268"/>
                  <a:gd name="T21" fmla="*/ 471270013 h 268"/>
                  <a:gd name="T22" fmla="*/ 136088438 w 268"/>
                  <a:gd name="T23" fmla="*/ 675401875 h 268"/>
                  <a:gd name="T24" fmla="*/ 0 w 268"/>
                  <a:gd name="T25" fmla="*/ 539313438 h 2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68" h="268">
                    <a:moveTo>
                      <a:pt x="0" y="214"/>
                    </a:moveTo>
                    <a:lnTo>
                      <a:pt x="81" y="134"/>
                    </a:lnTo>
                    <a:lnTo>
                      <a:pt x="0" y="54"/>
                    </a:lnTo>
                    <a:lnTo>
                      <a:pt x="54" y="0"/>
                    </a:lnTo>
                    <a:lnTo>
                      <a:pt x="134" y="80"/>
                    </a:lnTo>
                    <a:lnTo>
                      <a:pt x="214" y="0"/>
                    </a:lnTo>
                    <a:lnTo>
                      <a:pt x="268" y="54"/>
                    </a:lnTo>
                    <a:lnTo>
                      <a:pt x="188" y="134"/>
                    </a:lnTo>
                    <a:lnTo>
                      <a:pt x="268" y="214"/>
                    </a:lnTo>
                    <a:lnTo>
                      <a:pt x="214" y="268"/>
                    </a:lnTo>
                    <a:lnTo>
                      <a:pt x="134" y="187"/>
                    </a:lnTo>
                    <a:lnTo>
                      <a:pt x="54" y="268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0" name="Afgeronde rechthoek 9"/>
          <p:cNvSpPr>
            <a:spLocks noSelect="1"/>
          </p:cNvSpPr>
          <p:nvPr/>
        </p:nvSpPr>
        <p:spPr>
          <a:xfrm>
            <a:off x="-1731963" y="98425"/>
            <a:ext cx="1609725" cy="4321175"/>
          </a:xfrm>
          <a:prstGeom prst="roundRect">
            <a:avLst>
              <a:gd name="adj" fmla="val 97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nl-NL" sz="900" dirty="0">
                <a:solidFill>
                  <a:srgbClr val="000000"/>
                </a:solidFill>
              </a:rPr>
              <a:t>Deze dia-indeling is zo gemaakt dat zelf een afbeelding kan worden geplaatst.</a:t>
            </a:r>
          </a:p>
          <a:p>
            <a:pPr>
              <a:defRPr/>
            </a:pPr>
            <a:endParaRPr lang="nl-NL" sz="9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nl-NL" sz="900" dirty="0">
                <a:solidFill>
                  <a:srgbClr val="000000"/>
                </a:solidFill>
              </a:rPr>
              <a:t>Klik met de rechtermuisknop in de achtergrond en kies Achtergrond opmaken.</a:t>
            </a:r>
          </a:p>
          <a:p>
            <a:pPr>
              <a:defRPr/>
            </a:pPr>
            <a:r>
              <a:rPr lang="nl-NL" sz="900" dirty="0">
                <a:solidFill>
                  <a:srgbClr val="000000"/>
                </a:solidFill>
              </a:rPr>
              <a:t>Klik op Opvulling met figuur of </a:t>
            </a:r>
            <a:r>
              <a:rPr lang="nl-NL" sz="900" dirty="0" err="1">
                <a:solidFill>
                  <a:srgbClr val="000000"/>
                </a:solidFill>
              </a:rPr>
              <a:t>bitmappatroon</a:t>
            </a:r>
            <a:r>
              <a:rPr lang="nl-NL" sz="900" dirty="0">
                <a:solidFill>
                  <a:srgbClr val="000000"/>
                </a:solidFill>
              </a:rPr>
              <a:t> en dan op Bestand.</a:t>
            </a:r>
          </a:p>
          <a:p>
            <a:pPr>
              <a:defRPr/>
            </a:pPr>
            <a:r>
              <a:rPr lang="nl-NL" sz="900" dirty="0">
                <a:solidFill>
                  <a:srgbClr val="000000"/>
                </a:solidFill>
              </a:rPr>
              <a:t>Kies de afbeelding en klik op Invoegen, daarna op Sluiten.</a:t>
            </a:r>
          </a:p>
          <a:p>
            <a:pPr>
              <a:defRPr/>
            </a:pPr>
            <a:endParaRPr lang="nl-NL" sz="9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nl-NL" sz="900" dirty="0">
                <a:solidFill>
                  <a:srgbClr val="000000"/>
                </a:solidFill>
              </a:rPr>
              <a:t>Klik niet op overal toepassen, omdat dan de achtergrond van alle dia’s wordt aangepast.</a:t>
            </a:r>
          </a:p>
          <a:p>
            <a:pPr>
              <a:defRPr/>
            </a:pPr>
            <a:r>
              <a:rPr lang="nl-NL" sz="900" dirty="0">
                <a:solidFill>
                  <a:srgbClr val="000000"/>
                </a:solidFill>
              </a:rPr>
              <a:t>Met </a:t>
            </a:r>
            <a:r>
              <a:rPr lang="nl-NL" sz="900" dirty="0" err="1">
                <a:solidFill>
                  <a:srgbClr val="000000"/>
                </a:solidFill>
              </a:rPr>
              <a:t>Ctrl</a:t>
            </a:r>
            <a:r>
              <a:rPr lang="nl-NL" sz="900" dirty="0">
                <a:solidFill>
                  <a:srgbClr val="000000"/>
                </a:solidFill>
              </a:rPr>
              <a:t>+Z kan dit hersteld worden. </a:t>
            </a:r>
          </a:p>
          <a:p>
            <a:pPr>
              <a:defRPr/>
            </a:pPr>
            <a:endParaRPr lang="nl-NL" sz="9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nl-NL" sz="900" dirty="0">
                <a:solidFill>
                  <a:srgbClr val="000000"/>
                </a:solidFill>
              </a:rPr>
              <a:t>Voor het mooiste resultaat is de verhouding 1024 x 768 pixels.  Dit zorgt ervoor dat de foto in de achtergrond scherp wordt, en niet vervormt.</a:t>
            </a:r>
          </a:p>
        </p:txBody>
      </p:sp>
      <p:grpSp>
        <p:nvGrpSpPr>
          <p:cNvPr id="11" name="Group 4"/>
          <p:cNvGrpSpPr>
            <a:grpSpLocks noChangeAspect="1"/>
          </p:cNvGrpSpPr>
          <p:nvPr/>
        </p:nvGrpSpPr>
        <p:grpSpPr bwMode="auto">
          <a:xfrm>
            <a:off x="1017588" y="182563"/>
            <a:ext cx="1725612" cy="579437"/>
            <a:chOff x="641" y="115"/>
            <a:chExt cx="1087" cy="365"/>
          </a:xfrm>
        </p:grpSpPr>
        <p:sp>
          <p:nvSpPr>
            <p:cNvPr id="12" name="Freeform 5"/>
            <p:cNvSpPr>
              <a:spLocks noSelect="1" noEditPoints="1"/>
            </p:cNvSpPr>
            <p:nvPr/>
          </p:nvSpPr>
          <p:spPr bwMode="auto">
            <a:xfrm>
              <a:off x="641" y="333"/>
              <a:ext cx="147" cy="144"/>
            </a:xfrm>
            <a:custGeom>
              <a:avLst/>
              <a:gdLst>
                <a:gd name="T0" fmla="*/ 95 w 147"/>
                <a:gd name="T1" fmla="*/ 89 h 144"/>
                <a:gd name="T2" fmla="*/ 73 w 147"/>
                <a:gd name="T3" fmla="*/ 31 h 144"/>
                <a:gd name="T4" fmla="*/ 51 w 147"/>
                <a:gd name="T5" fmla="*/ 89 h 144"/>
                <a:gd name="T6" fmla="*/ 95 w 147"/>
                <a:gd name="T7" fmla="*/ 89 h 144"/>
                <a:gd name="T8" fmla="*/ 63 w 147"/>
                <a:gd name="T9" fmla="*/ 0 h 144"/>
                <a:gd name="T10" fmla="*/ 85 w 147"/>
                <a:gd name="T11" fmla="*/ 0 h 144"/>
                <a:gd name="T12" fmla="*/ 147 w 147"/>
                <a:gd name="T13" fmla="*/ 144 h 144"/>
                <a:gd name="T14" fmla="*/ 118 w 147"/>
                <a:gd name="T15" fmla="*/ 144 h 144"/>
                <a:gd name="T16" fmla="*/ 104 w 147"/>
                <a:gd name="T17" fmla="*/ 111 h 144"/>
                <a:gd name="T18" fmla="*/ 42 w 147"/>
                <a:gd name="T19" fmla="*/ 111 h 144"/>
                <a:gd name="T20" fmla="*/ 29 w 147"/>
                <a:gd name="T21" fmla="*/ 144 h 144"/>
                <a:gd name="T22" fmla="*/ 0 w 147"/>
                <a:gd name="T23" fmla="*/ 144 h 144"/>
                <a:gd name="T24" fmla="*/ 63 w 147"/>
                <a:gd name="T25" fmla="*/ 0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7" h="144">
                  <a:moveTo>
                    <a:pt x="95" y="89"/>
                  </a:moveTo>
                  <a:lnTo>
                    <a:pt x="73" y="31"/>
                  </a:lnTo>
                  <a:lnTo>
                    <a:pt x="51" y="89"/>
                  </a:lnTo>
                  <a:lnTo>
                    <a:pt x="95" y="89"/>
                  </a:lnTo>
                  <a:close/>
                  <a:moveTo>
                    <a:pt x="63" y="0"/>
                  </a:moveTo>
                  <a:lnTo>
                    <a:pt x="85" y="0"/>
                  </a:lnTo>
                  <a:lnTo>
                    <a:pt x="147" y="144"/>
                  </a:lnTo>
                  <a:lnTo>
                    <a:pt x="118" y="144"/>
                  </a:lnTo>
                  <a:lnTo>
                    <a:pt x="104" y="111"/>
                  </a:lnTo>
                  <a:lnTo>
                    <a:pt x="42" y="111"/>
                  </a:lnTo>
                  <a:lnTo>
                    <a:pt x="29" y="144"/>
                  </a:lnTo>
                  <a:lnTo>
                    <a:pt x="0" y="144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3" name="Freeform 6"/>
            <p:cNvSpPr>
              <a:spLocks noSelect="1"/>
            </p:cNvSpPr>
            <p:nvPr/>
          </p:nvSpPr>
          <p:spPr bwMode="auto">
            <a:xfrm>
              <a:off x="801" y="377"/>
              <a:ext cx="151" cy="100"/>
            </a:xfrm>
            <a:custGeom>
              <a:avLst/>
              <a:gdLst>
                <a:gd name="T0" fmla="*/ 0 w 1075"/>
                <a:gd name="T1" fmla="*/ 0 h 712"/>
                <a:gd name="T2" fmla="*/ 3 w 1075"/>
                <a:gd name="T3" fmla="*/ 0 h 712"/>
                <a:gd name="T4" fmla="*/ 3 w 1075"/>
                <a:gd name="T5" fmla="*/ 3 h 712"/>
                <a:gd name="T6" fmla="*/ 3 w 1075"/>
                <a:gd name="T7" fmla="*/ 3 h 712"/>
                <a:gd name="T8" fmla="*/ 7 w 1075"/>
                <a:gd name="T9" fmla="*/ 0 h 712"/>
                <a:gd name="T10" fmla="*/ 12 w 1075"/>
                <a:gd name="T11" fmla="*/ 3 h 712"/>
                <a:gd name="T12" fmla="*/ 16 w 1075"/>
                <a:gd name="T13" fmla="*/ 0 h 712"/>
                <a:gd name="T14" fmla="*/ 21 w 1075"/>
                <a:gd name="T15" fmla="*/ 6 h 712"/>
                <a:gd name="T16" fmla="*/ 21 w 1075"/>
                <a:gd name="T17" fmla="*/ 14 h 712"/>
                <a:gd name="T18" fmla="*/ 18 w 1075"/>
                <a:gd name="T19" fmla="*/ 14 h 712"/>
                <a:gd name="T20" fmla="*/ 18 w 1075"/>
                <a:gd name="T21" fmla="*/ 6 h 712"/>
                <a:gd name="T22" fmla="*/ 15 w 1075"/>
                <a:gd name="T23" fmla="*/ 3 h 712"/>
                <a:gd name="T24" fmla="*/ 12 w 1075"/>
                <a:gd name="T25" fmla="*/ 7 h 712"/>
                <a:gd name="T26" fmla="*/ 12 w 1075"/>
                <a:gd name="T27" fmla="*/ 14 h 712"/>
                <a:gd name="T28" fmla="*/ 9 w 1075"/>
                <a:gd name="T29" fmla="*/ 14 h 712"/>
                <a:gd name="T30" fmla="*/ 9 w 1075"/>
                <a:gd name="T31" fmla="*/ 6 h 712"/>
                <a:gd name="T32" fmla="*/ 7 w 1075"/>
                <a:gd name="T33" fmla="*/ 3 h 712"/>
                <a:gd name="T34" fmla="*/ 3 w 1075"/>
                <a:gd name="T35" fmla="*/ 7 h 712"/>
                <a:gd name="T36" fmla="*/ 3 w 1075"/>
                <a:gd name="T37" fmla="*/ 14 h 712"/>
                <a:gd name="T38" fmla="*/ 0 w 1075"/>
                <a:gd name="T39" fmla="*/ 14 h 712"/>
                <a:gd name="T40" fmla="*/ 0 w 1075"/>
                <a:gd name="T41" fmla="*/ 0 h 71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75" h="712">
                  <a:moveTo>
                    <a:pt x="0" y="18"/>
                  </a:moveTo>
                  <a:cubicBezTo>
                    <a:pt x="165" y="18"/>
                    <a:pt x="165" y="18"/>
                    <a:pt x="165" y="18"/>
                  </a:cubicBezTo>
                  <a:cubicBezTo>
                    <a:pt x="165" y="126"/>
                    <a:pt x="165" y="126"/>
                    <a:pt x="165" y="126"/>
                  </a:cubicBezTo>
                  <a:cubicBezTo>
                    <a:pt x="167" y="126"/>
                    <a:pt x="167" y="126"/>
                    <a:pt x="167" y="126"/>
                  </a:cubicBezTo>
                  <a:cubicBezTo>
                    <a:pt x="198" y="61"/>
                    <a:pt x="264" y="0"/>
                    <a:pt x="380" y="0"/>
                  </a:cubicBezTo>
                  <a:cubicBezTo>
                    <a:pt x="487" y="0"/>
                    <a:pt x="561" y="42"/>
                    <a:pt x="597" y="129"/>
                  </a:cubicBezTo>
                  <a:cubicBezTo>
                    <a:pt x="647" y="41"/>
                    <a:pt x="721" y="0"/>
                    <a:pt x="825" y="0"/>
                  </a:cubicBezTo>
                  <a:cubicBezTo>
                    <a:pt x="1010" y="0"/>
                    <a:pt x="1075" y="132"/>
                    <a:pt x="1075" y="298"/>
                  </a:cubicBezTo>
                  <a:cubicBezTo>
                    <a:pt x="1075" y="712"/>
                    <a:pt x="1075" y="712"/>
                    <a:pt x="1075" y="712"/>
                  </a:cubicBezTo>
                  <a:cubicBezTo>
                    <a:pt x="902" y="712"/>
                    <a:pt x="902" y="712"/>
                    <a:pt x="902" y="712"/>
                  </a:cubicBezTo>
                  <a:cubicBezTo>
                    <a:pt x="902" y="318"/>
                    <a:pt x="902" y="318"/>
                    <a:pt x="902" y="318"/>
                  </a:cubicBezTo>
                  <a:cubicBezTo>
                    <a:pt x="902" y="232"/>
                    <a:pt x="876" y="157"/>
                    <a:pt x="773" y="157"/>
                  </a:cubicBezTo>
                  <a:cubicBezTo>
                    <a:pt x="665" y="157"/>
                    <a:pt x="624" y="246"/>
                    <a:pt x="624" y="336"/>
                  </a:cubicBezTo>
                  <a:cubicBezTo>
                    <a:pt x="624" y="712"/>
                    <a:pt x="624" y="712"/>
                    <a:pt x="624" y="712"/>
                  </a:cubicBezTo>
                  <a:cubicBezTo>
                    <a:pt x="451" y="712"/>
                    <a:pt x="451" y="712"/>
                    <a:pt x="451" y="712"/>
                  </a:cubicBezTo>
                  <a:cubicBezTo>
                    <a:pt x="451" y="298"/>
                    <a:pt x="451" y="298"/>
                    <a:pt x="451" y="298"/>
                  </a:cubicBezTo>
                  <a:cubicBezTo>
                    <a:pt x="451" y="213"/>
                    <a:pt x="416" y="157"/>
                    <a:pt x="332" y="157"/>
                  </a:cubicBezTo>
                  <a:cubicBezTo>
                    <a:pt x="218" y="157"/>
                    <a:pt x="173" y="240"/>
                    <a:pt x="173" y="333"/>
                  </a:cubicBezTo>
                  <a:cubicBezTo>
                    <a:pt x="173" y="712"/>
                    <a:pt x="173" y="712"/>
                    <a:pt x="173" y="712"/>
                  </a:cubicBezTo>
                  <a:cubicBezTo>
                    <a:pt x="0" y="712"/>
                    <a:pt x="0" y="712"/>
                    <a:pt x="0" y="712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4" name="Freeform 7"/>
            <p:cNvSpPr>
              <a:spLocks noSelect="1"/>
            </p:cNvSpPr>
            <p:nvPr/>
          </p:nvSpPr>
          <p:spPr bwMode="auto">
            <a:xfrm>
              <a:off x="970" y="377"/>
              <a:ext cx="80" cy="103"/>
            </a:xfrm>
            <a:custGeom>
              <a:avLst/>
              <a:gdLst>
                <a:gd name="T0" fmla="*/ 9 w 569"/>
                <a:gd name="T1" fmla="*/ 4 h 729"/>
                <a:gd name="T2" fmla="*/ 6 w 569"/>
                <a:gd name="T3" fmla="*/ 3 h 729"/>
                <a:gd name="T4" fmla="*/ 4 w 569"/>
                <a:gd name="T5" fmla="*/ 4 h 729"/>
                <a:gd name="T6" fmla="*/ 11 w 569"/>
                <a:gd name="T7" fmla="*/ 10 h 729"/>
                <a:gd name="T8" fmla="*/ 5 w 569"/>
                <a:gd name="T9" fmla="*/ 15 h 729"/>
                <a:gd name="T10" fmla="*/ 0 w 569"/>
                <a:gd name="T11" fmla="*/ 12 h 729"/>
                <a:gd name="T12" fmla="*/ 2 w 569"/>
                <a:gd name="T13" fmla="*/ 10 h 729"/>
                <a:gd name="T14" fmla="*/ 5 w 569"/>
                <a:gd name="T15" fmla="*/ 12 h 729"/>
                <a:gd name="T16" fmla="*/ 8 w 569"/>
                <a:gd name="T17" fmla="*/ 10 h 729"/>
                <a:gd name="T18" fmla="*/ 0 w 569"/>
                <a:gd name="T19" fmla="*/ 5 h 729"/>
                <a:gd name="T20" fmla="*/ 6 w 569"/>
                <a:gd name="T21" fmla="*/ 0 h 729"/>
                <a:gd name="T22" fmla="*/ 11 w 569"/>
                <a:gd name="T23" fmla="*/ 2 h 729"/>
                <a:gd name="T24" fmla="*/ 9 w 569"/>
                <a:gd name="T25" fmla="*/ 4 h 7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9" h="729">
                  <a:moveTo>
                    <a:pt x="432" y="210"/>
                  </a:moveTo>
                  <a:cubicBezTo>
                    <a:pt x="399" y="164"/>
                    <a:pt x="355" y="139"/>
                    <a:pt x="296" y="139"/>
                  </a:cubicBezTo>
                  <a:cubicBezTo>
                    <a:pt x="250" y="139"/>
                    <a:pt x="195" y="161"/>
                    <a:pt x="195" y="213"/>
                  </a:cubicBezTo>
                  <a:cubicBezTo>
                    <a:pt x="195" y="337"/>
                    <a:pt x="569" y="236"/>
                    <a:pt x="569" y="506"/>
                  </a:cubicBezTo>
                  <a:cubicBezTo>
                    <a:pt x="569" y="671"/>
                    <a:pt x="412" y="729"/>
                    <a:pt x="270" y="729"/>
                  </a:cubicBezTo>
                  <a:cubicBezTo>
                    <a:pt x="163" y="729"/>
                    <a:pt x="71" y="702"/>
                    <a:pt x="0" y="622"/>
                  </a:cubicBezTo>
                  <a:cubicBezTo>
                    <a:pt x="115" y="514"/>
                    <a:pt x="115" y="514"/>
                    <a:pt x="115" y="514"/>
                  </a:cubicBezTo>
                  <a:cubicBezTo>
                    <a:pt x="160" y="563"/>
                    <a:pt x="207" y="599"/>
                    <a:pt x="280" y="599"/>
                  </a:cubicBezTo>
                  <a:cubicBezTo>
                    <a:pt x="331" y="599"/>
                    <a:pt x="396" y="574"/>
                    <a:pt x="396" y="519"/>
                  </a:cubicBezTo>
                  <a:cubicBezTo>
                    <a:pt x="396" y="376"/>
                    <a:pt x="21" y="489"/>
                    <a:pt x="21" y="225"/>
                  </a:cubicBezTo>
                  <a:cubicBezTo>
                    <a:pt x="21" y="70"/>
                    <a:pt x="160" y="0"/>
                    <a:pt x="300" y="0"/>
                  </a:cubicBezTo>
                  <a:cubicBezTo>
                    <a:pt x="393" y="0"/>
                    <a:pt x="491" y="29"/>
                    <a:pt x="548" y="106"/>
                  </a:cubicBezTo>
                  <a:lnTo>
                    <a:pt x="432" y="2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5" name="Freeform 8"/>
            <p:cNvSpPr>
              <a:spLocks noSelect="1"/>
            </p:cNvSpPr>
            <p:nvPr/>
          </p:nvSpPr>
          <p:spPr bwMode="auto">
            <a:xfrm>
              <a:off x="1058" y="351"/>
              <a:ext cx="71" cy="129"/>
            </a:xfrm>
            <a:custGeom>
              <a:avLst/>
              <a:gdLst>
                <a:gd name="T0" fmla="*/ 0 w 507"/>
                <a:gd name="T1" fmla="*/ 7 h 912"/>
                <a:gd name="T2" fmla="*/ 0 w 507"/>
                <a:gd name="T3" fmla="*/ 4 h 912"/>
                <a:gd name="T4" fmla="*/ 3 w 507"/>
                <a:gd name="T5" fmla="*/ 4 h 912"/>
                <a:gd name="T6" fmla="*/ 3 w 507"/>
                <a:gd name="T7" fmla="*/ 0 h 912"/>
                <a:gd name="T8" fmla="*/ 6 w 507"/>
                <a:gd name="T9" fmla="*/ 0 h 912"/>
                <a:gd name="T10" fmla="*/ 6 w 507"/>
                <a:gd name="T11" fmla="*/ 4 h 912"/>
                <a:gd name="T12" fmla="*/ 10 w 507"/>
                <a:gd name="T13" fmla="*/ 4 h 912"/>
                <a:gd name="T14" fmla="*/ 10 w 507"/>
                <a:gd name="T15" fmla="*/ 7 h 912"/>
                <a:gd name="T16" fmla="*/ 6 w 507"/>
                <a:gd name="T17" fmla="*/ 7 h 912"/>
                <a:gd name="T18" fmla="*/ 6 w 507"/>
                <a:gd name="T19" fmla="*/ 13 h 912"/>
                <a:gd name="T20" fmla="*/ 8 w 507"/>
                <a:gd name="T21" fmla="*/ 15 h 912"/>
                <a:gd name="T22" fmla="*/ 10 w 507"/>
                <a:gd name="T23" fmla="*/ 15 h 912"/>
                <a:gd name="T24" fmla="*/ 10 w 507"/>
                <a:gd name="T25" fmla="*/ 18 h 912"/>
                <a:gd name="T26" fmla="*/ 7 w 507"/>
                <a:gd name="T27" fmla="*/ 18 h 912"/>
                <a:gd name="T28" fmla="*/ 3 w 507"/>
                <a:gd name="T29" fmla="*/ 13 h 912"/>
                <a:gd name="T30" fmla="*/ 3 w 507"/>
                <a:gd name="T31" fmla="*/ 7 h 912"/>
                <a:gd name="T32" fmla="*/ 0 w 507"/>
                <a:gd name="T33" fmla="*/ 7 h 9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07" h="912">
                  <a:moveTo>
                    <a:pt x="0" y="348"/>
                  </a:moveTo>
                  <a:cubicBezTo>
                    <a:pt x="0" y="201"/>
                    <a:pt x="0" y="201"/>
                    <a:pt x="0" y="201"/>
                  </a:cubicBezTo>
                  <a:cubicBezTo>
                    <a:pt x="143" y="201"/>
                    <a:pt x="143" y="201"/>
                    <a:pt x="143" y="201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317" y="0"/>
                    <a:pt x="317" y="0"/>
                    <a:pt x="317" y="0"/>
                  </a:cubicBezTo>
                  <a:cubicBezTo>
                    <a:pt x="317" y="201"/>
                    <a:pt x="317" y="201"/>
                    <a:pt x="317" y="201"/>
                  </a:cubicBezTo>
                  <a:cubicBezTo>
                    <a:pt x="507" y="201"/>
                    <a:pt x="507" y="201"/>
                    <a:pt x="507" y="201"/>
                  </a:cubicBezTo>
                  <a:cubicBezTo>
                    <a:pt x="507" y="348"/>
                    <a:pt x="507" y="348"/>
                    <a:pt x="507" y="348"/>
                  </a:cubicBezTo>
                  <a:cubicBezTo>
                    <a:pt x="317" y="348"/>
                    <a:pt x="317" y="348"/>
                    <a:pt x="317" y="348"/>
                  </a:cubicBezTo>
                  <a:cubicBezTo>
                    <a:pt x="317" y="652"/>
                    <a:pt x="317" y="652"/>
                    <a:pt x="317" y="652"/>
                  </a:cubicBezTo>
                  <a:cubicBezTo>
                    <a:pt x="317" y="721"/>
                    <a:pt x="337" y="765"/>
                    <a:pt x="413" y="765"/>
                  </a:cubicBezTo>
                  <a:cubicBezTo>
                    <a:pt x="444" y="765"/>
                    <a:pt x="486" y="759"/>
                    <a:pt x="507" y="743"/>
                  </a:cubicBezTo>
                  <a:cubicBezTo>
                    <a:pt x="507" y="889"/>
                    <a:pt x="507" y="889"/>
                    <a:pt x="507" y="889"/>
                  </a:cubicBezTo>
                  <a:cubicBezTo>
                    <a:pt x="471" y="906"/>
                    <a:pt x="411" y="912"/>
                    <a:pt x="370" y="912"/>
                  </a:cubicBezTo>
                  <a:cubicBezTo>
                    <a:pt x="186" y="912"/>
                    <a:pt x="143" y="830"/>
                    <a:pt x="143" y="666"/>
                  </a:cubicBezTo>
                  <a:cubicBezTo>
                    <a:pt x="143" y="348"/>
                    <a:pt x="143" y="348"/>
                    <a:pt x="143" y="348"/>
                  </a:cubicBezTo>
                  <a:lnTo>
                    <a:pt x="0" y="3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6" name="Freeform 9"/>
            <p:cNvSpPr>
              <a:spLocks noSelect="1" noEditPoints="1"/>
            </p:cNvSpPr>
            <p:nvPr/>
          </p:nvSpPr>
          <p:spPr bwMode="auto">
            <a:xfrm>
              <a:off x="1143" y="377"/>
              <a:ext cx="99" cy="103"/>
            </a:xfrm>
            <a:custGeom>
              <a:avLst/>
              <a:gdLst>
                <a:gd name="T0" fmla="*/ 11 w 702"/>
                <a:gd name="T1" fmla="*/ 6 h 729"/>
                <a:gd name="T2" fmla="*/ 7 w 702"/>
                <a:gd name="T3" fmla="*/ 3 h 729"/>
                <a:gd name="T4" fmla="*/ 3 w 702"/>
                <a:gd name="T5" fmla="*/ 6 h 729"/>
                <a:gd name="T6" fmla="*/ 11 w 702"/>
                <a:gd name="T7" fmla="*/ 6 h 729"/>
                <a:gd name="T8" fmla="*/ 3 w 702"/>
                <a:gd name="T9" fmla="*/ 8 h 729"/>
                <a:gd name="T10" fmla="*/ 7 w 702"/>
                <a:gd name="T11" fmla="*/ 12 h 729"/>
                <a:gd name="T12" fmla="*/ 11 w 702"/>
                <a:gd name="T13" fmla="*/ 10 h 729"/>
                <a:gd name="T14" fmla="*/ 13 w 702"/>
                <a:gd name="T15" fmla="*/ 12 h 729"/>
                <a:gd name="T16" fmla="*/ 7 w 702"/>
                <a:gd name="T17" fmla="*/ 15 h 729"/>
                <a:gd name="T18" fmla="*/ 0 w 702"/>
                <a:gd name="T19" fmla="*/ 7 h 729"/>
                <a:gd name="T20" fmla="*/ 7 w 702"/>
                <a:gd name="T21" fmla="*/ 0 h 729"/>
                <a:gd name="T22" fmla="*/ 14 w 702"/>
                <a:gd name="T23" fmla="*/ 7 h 729"/>
                <a:gd name="T24" fmla="*/ 14 w 702"/>
                <a:gd name="T25" fmla="*/ 8 h 729"/>
                <a:gd name="T26" fmla="*/ 3 w 702"/>
                <a:gd name="T27" fmla="*/ 8 h 72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2" h="729">
                  <a:moveTo>
                    <a:pt x="529" y="295"/>
                  </a:moveTo>
                  <a:cubicBezTo>
                    <a:pt x="527" y="194"/>
                    <a:pt x="461" y="131"/>
                    <a:pt x="352" y="131"/>
                  </a:cubicBezTo>
                  <a:cubicBezTo>
                    <a:pt x="250" y="131"/>
                    <a:pt x="186" y="196"/>
                    <a:pt x="173" y="295"/>
                  </a:cubicBezTo>
                  <a:lnTo>
                    <a:pt x="529" y="295"/>
                  </a:lnTo>
                  <a:close/>
                  <a:moveTo>
                    <a:pt x="173" y="426"/>
                  </a:moveTo>
                  <a:cubicBezTo>
                    <a:pt x="185" y="528"/>
                    <a:pt x="263" y="590"/>
                    <a:pt x="360" y="590"/>
                  </a:cubicBezTo>
                  <a:cubicBezTo>
                    <a:pt x="446" y="590"/>
                    <a:pt x="503" y="550"/>
                    <a:pt x="546" y="496"/>
                  </a:cubicBezTo>
                  <a:cubicBezTo>
                    <a:pt x="671" y="590"/>
                    <a:pt x="671" y="590"/>
                    <a:pt x="671" y="590"/>
                  </a:cubicBezTo>
                  <a:cubicBezTo>
                    <a:pt x="590" y="690"/>
                    <a:pt x="487" y="729"/>
                    <a:pt x="377" y="729"/>
                  </a:cubicBezTo>
                  <a:cubicBezTo>
                    <a:pt x="167" y="729"/>
                    <a:pt x="0" y="583"/>
                    <a:pt x="0" y="365"/>
                  </a:cubicBezTo>
                  <a:cubicBezTo>
                    <a:pt x="0" y="146"/>
                    <a:pt x="167" y="0"/>
                    <a:pt x="377" y="0"/>
                  </a:cubicBezTo>
                  <a:cubicBezTo>
                    <a:pt x="571" y="0"/>
                    <a:pt x="702" y="136"/>
                    <a:pt x="702" y="378"/>
                  </a:cubicBezTo>
                  <a:cubicBezTo>
                    <a:pt x="702" y="426"/>
                    <a:pt x="702" y="426"/>
                    <a:pt x="702" y="426"/>
                  </a:cubicBezTo>
                  <a:lnTo>
                    <a:pt x="173" y="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7" name="Freeform 10"/>
            <p:cNvSpPr>
              <a:spLocks noSelect="1"/>
            </p:cNvSpPr>
            <p:nvPr/>
          </p:nvSpPr>
          <p:spPr bwMode="auto">
            <a:xfrm>
              <a:off x="1265" y="377"/>
              <a:ext cx="62" cy="100"/>
            </a:xfrm>
            <a:custGeom>
              <a:avLst/>
              <a:gdLst>
                <a:gd name="T0" fmla="*/ 0 w 444"/>
                <a:gd name="T1" fmla="*/ 0 h 712"/>
                <a:gd name="T2" fmla="*/ 3 w 444"/>
                <a:gd name="T3" fmla="*/ 0 h 712"/>
                <a:gd name="T4" fmla="*/ 3 w 444"/>
                <a:gd name="T5" fmla="*/ 3 h 712"/>
                <a:gd name="T6" fmla="*/ 3 w 444"/>
                <a:gd name="T7" fmla="*/ 3 h 712"/>
                <a:gd name="T8" fmla="*/ 7 w 444"/>
                <a:gd name="T9" fmla="*/ 0 h 712"/>
                <a:gd name="T10" fmla="*/ 9 w 444"/>
                <a:gd name="T11" fmla="*/ 0 h 712"/>
                <a:gd name="T12" fmla="*/ 9 w 444"/>
                <a:gd name="T13" fmla="*/ 4 h 712"/>
                <a:gd name="T14" fmla="*/ 7 w 444"/>
                <a:gd name="T15" fmla="*/ 3 h 712"/>
                <a:gd name="T16" fmla="*/ 3 w 444"/>
                <a:gd name="T17" fmla="*/ 7 h 712"/>
                <a:gd name="T18" fmla="*/ 3 w 444"/>
                <a:gd name="T19" fmla="*/ 14 h 712"/>
                <a:gd name="T20" fmla="*/ 0 w 444"/>
                <a:gd name="T21" fmla="*/ 14 h 712"/>
                <a:gd name="T22" fmla="*/ 0 w 444"/>
                <a:gd name="T23" fmla="*/ 0 h 71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44" h="712">
                  <a:moveTo>
                    <a:pt x="0" y="18"/>
                  </a:moveTo>
                  <a:cubicBezTo>
                    <a:pt x="174" y="18"/>
                    <a:pt x="174" y="18"/>
                    <a:pt x="174" y="18"/>
                  </a:cubicBezTo>
                  <a:cubicBezTo>
                    <a:pt x="174" y="128"/>
                    <a:pt x="174" y="128"/>
                    <a:pt x="174" y="128"/>
                  </a:cubicBezTo>
                  <a:cubicBezTo>
                    <a:pt x="177" y="128"/>
                    <a:pt x="177" y="128"/>
                    <a:pt x="177" y="128"/>
                  </a:cubicBezTo>
                  <a:cubicBezTo>
                    <a:pt x="214" y="48"/>
                    <a:pt x="291" y="0"/>
                    <a:pt x="382" y="0"/>
                  </a:cubicBezTo>
                  <a:cubicBezTo>
                    <a:pt x="404" y="0"/>
                    <a:pt x="424" y="5"/>
                    <a:pt x="444" y="11"/>
                  </a:cubicBezTo>
                  <a:cubicBezTo>
                    <a:pt x="444" y="178"/>
                    <a:pt x="444" y="178"/>
                    <a:pt x="444" y="178"/>
                  </a:cubicBezTo>
                  <a:cubicBezTo>
                    <a:pt x="415" y="171"/>
                    <a:pt x="388" y="165"/>
                    <a:pt x="360" y="165"/>
                  </a:cubicBezTo>
                  <a:cubicBezTo>
                    <a:pt x="197" y="165"/>
                    <a:pt x="174" y="303"/>
                    <a:pt x="174" y="340"/>
                  </a:cubicBezTo>
                  <a:cubicBezTo>
                    <a:pt x="174" y="712"/>
                    <a:pt x="174" y="712"/>
                    <a:pt x="174" y="712"/>
                  </a:cubicBezTo>
                  <a:cubicBezTo>
                    <a:pt x="0" y="712"/>
                    <a:pt x="0" y="712"/>
                    <a:pt x="0" y="712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8" name="Freeform 11"/>
            <p:cNvSpPr>
              <a:spLocks noSelect="1" noEditPoints="1"/>
            </p:cNvSpPr>
            <p:nvPr/>
          </p:nvSpPr>
          <p:spPr bwMode="auto">
            <a:xfrm>
              <a:off x="1336" y="323"/>
              <a:ext cx="105" cy="157"/>
            </a:xfrm>
            <a:custGeom>
              <a:avLst/>
              <a:gdLst>
                <a:gd name="T0" fmla="*/ 7 w 749"/>
                <a:gd name="T1" fmla="*/ 19 h 1110"/>
                <a:gd name="T2" fmla="*/ 11 w 749"/>
                <a:gd name="T3" fmla="*/ 15 h 1110"/>
                <a:gd name="T4" fmla="*/ 7 w 749"/>
                <a:gd name="T5" fmla="*/ 11 h 1110"/>
                <a:gd name="T6" fmla="*/ 3 w 749"/>
                <a:gd name="T7" fmla="*/ 15 h 1110"/>
                <a:gd name="T8" fmla="*/ 7 w 749"/>
                <a:gd name="T9" fmla="*/ 19 h 1110"/>
                <a:gd name="T10" fmla="*/ 11 w 749"/>
                <a:gd name="T11" fmla="*/ 20 h 1110"/>
                <a:gd name="T12" fmla="*/ 11 w 749"/>
                <a:gd name="T13" fmla="*/ 20 h 1110"/>
                <a:gd name="T14" fmla="*/ 7 w 749"/>
                <a:gd name="T15" fmla="*/ 22 h 1110"/>
                <a:gd name="T16" fmla="*/ 0 w 749"/>
                <a:gd name="T17" fmla="*/ 15 h 1110"/>
                <a:gd name="T18" fmla="*/ 7 w 749"/>
                <a:gd name="T19" fmla="*/ 8 h 1110"/>
                <a:gd name="T20" fmla="*/ 11 w 749"/>
                <a:gd name="T21" fmla="*/ 10 h 1110"/>
                <a:gd name="T22" fmla="*/ 11 w 749"/>
                <a:gd name="T23" fmla="*/ 10 h 1110"/>
                <a:gd name="T24" fmla="*/ 11 w 749"/>
                <a:gd name="T25" fmla="*/ 0 h 1110"/>
                <a:gd name="T26" fmla="*/ 15 w 749"/>
                <a:gd name="T27" fmla="*/ 0 h 1110"/>
                <a:gd name="T28" fmla="*/ 15 w 749"/>
                <a:gd name="T29" fmla="*/ 22 h 1110"/>
                <a:gd name="T30" fmla="*/ 11 w 749"/>
                <a:gd name="T31" fmla="*/ 22 h 1110"/>
                <a:gd name="T32" fmla="*/ 11 w 749"/>
                <a:gd name="T33" fmla="*/ 20 h 11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49" h="1110">
                  <a:moveTo>
                    <a:pt x="377" y="954"/>
                  </a:moveTo>
                  <a:cubicBezTo>
                    <a:pt x="504" y="954"/>
                    <a:pt x="581" y="854"/>
                    <a:pt x="581" y="746"/>
                  </a:cubicBezTo>
                  <a:cubicBezTo>
                    <a:pt x="581" y="637"/>
                    <a:pt x="504" y="538"/>
                    <a:pt x="377" y="538"/>
                  </a:cubicBezTo>
                  <a:cubicBezTo>
                    <a:pt x="250" y="538"/>
                    <a:pt x="173" y="637"/>
                    <a:pt x="173" y="746"/>
                  </a:cubicBezTo>
                  <a:cubicBezTo>
                    <a:pt x="173" y="854"/>
                    <a:pt x="250" y="954"/>
                    <a:pt x="377" y="954"/>
                  </a:cubicBezTo>
                  <a:close/>
                  <a:moveTo>
                    <a:pt x="584" y="989"/>
                  </a:moveTo>
                  <a:cubicBezTo>
                    <a:pt x="581" y="989"/>
                    <a:pt x="581" y="989"/>
                    <a:pt x="581" y="989"/>
                  </a:cubicBezTo>
                  <a:cubicBezTo>
                    <a:pt x="530" y="1073"/>
                    <a:pt x="439" y="1110"/>
                    <a:pt x="342" y="1110"/>
                  </a:cubicBezTo>
                  <a:cubicBezTo>
                    <a:pt x="128" y="1110"/>
                    <a:pt x="0" y="951"/>
                    <a:pt x="0" y="746"/>
                  </a:cubicBezTo>
                  <a:cubicBezTo>
                    <a:pt x="0" y="540"/>
                    <a:pt x="137" y="381"/>
                    <a:pt x="335" y="381"/>
                  </a:cubicBezTo>
                  <a:cubicBezTo>
                    <a:pt x="465" y="381"/>
                    <a:pt x="535" y="442"/>
                    <a:pt x="571" y="487"/>
                  </a:cubicBezTo>
                  <a:cubicBezTo>
                    <a:pt x="575" y="487"/>
                    <a:pt x="575" y="487"/>
                    <a:pt x="575" y="487"/>
                  </a:cubicBezTo>
                  <a:cubicBezTo>
                    <a:pt x="575" y="0"/>
                    <a:pt x="575" y="0"/>
                    <a:pt x="575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749" y="1093"/>
                    <a:pt x="749" y="1093"/>
                    <a:pt x="749" y="1093"/>
                  </a:cubicBezTo>
                  <a:cubicBezTo>
                    <a:pt x="584" y="1093"/>
                    <a:pt x="584" y="1093"/>
                    <a:pt x="584" y="1093"/>
                  </a:cubicBezTo>
                  <a:lnTo>
                    <a:pt x="584" y="9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9" name="Freeform 12"/>
            <p:cNvSpPr>
              <a:spLocks noSelect="1" noEditPoints="1"/>
            </p:cNvSpPr>
            <p:nvPr/>
          </p:nvSpPr>
          <p:spPr bwMode="auto">
            <a:xfrm>
              <a:off x="1462" y="377"/>
              <a:ext cx="90" cy="103"/>
            </a:xfrm>
            <a:custGeom>
              <a:avLst/>
              <a:gdLst>
                <a:gd name="T0" fmla="*/ 9 w 636"/>
                <a:gd name="T1" fmla="*/ 8 h 729"/>
                <a:gd name="T2" fmla="*/ 9 w 636"/>
                <a:gd name="T3" fmla="*/ 8 h 729"/>
                <a:gd name="T4" fmla="*/ 3 w 636"/>
                <a:gd name="T5" fmla="*/ 10 h 729"/>
                <a:gd name="T6" fmla="*/ 6 w 636"/>
                <a:gd name="T7" fmla="*/ 12 h 729"/>
                <a:gd name="T8" fmla="*/ 9 w 636"/>
                <a:gd name="T9" fmla="*/ 9 h 729"/>
                <a:gd name="T10" fmla="*/ 9 w 636"/>
                <a:gd name="T11" fmla="*/ 8 h 729"/>
                <a:gd name="T12" fmla="*/ 10 w 636"/>
                <a:gd name="T13" fmla="*/ 12 h 729"/>
                <a:gd name="T14" fmla="*/ 9 w 636"/>
                <a:gd name="T15" fmla="*/ 12 h 729"/>
                <a:gd name="T16" fmla="*/ 5 w 636"/>
                <a:gd name="T17" fmla="*/ 15 h 729"/>
                <a:gd name="T18" fmla="*/ 0 w 636"/>
                <a:gd name="T19" fmla="*/ 10 h 729"/>
                <a:gd name="T20" fmla="*/ 9 w 636"/>
                <a:gd name="T21" fmla="*/ 6 h 729"/>
                <a:gd name="T22" fmla="*/ 10 w 636"/>
                <a:gd name="T23" fmla="*/ 6 h 729"/>
                <a:gd name="T24" fmla="*/ 10 w 636"/>
                <a:gd name="T25" fmla="*/ 5 h 729"/>
                <a:gd name="T26" fmla="*/ 6 w 636"/>
                <a:gd name="T27" fmla="*/ 3 h 729"/>
                <a:gd name="T28" fmla="*/ 3 w 636"/>
                <a:gd name="T29" fmla="*/ 4 h 729"/>
                <a:gd name="T30" fmla="*/ 1 w 636"/>
                <a:gd name="T31" fmla="*/ 2 h 729"/>
                <a:gd name="T32" fmla="*/ 7 w 636"/>
                <a:gd name="T33" fmla="*/ 0 h 729"/>
                <a:gd name="T34" fmla="*/ 13 w 636"/>
                <a:gd name="T35" fmla="*/ 6 h 729"/>
                <a:gd name="T36" fmla="*/ 13 w 636"/>
                <a:gd name="T37" fmla="*/ 14 h 729"/>
                <a:gd name="T38" fmla="*/ 10 w 636"/>
                <a:gd name="T39" fmla="*/ 14 h 729"/>
                <a:gd name="T40" fmla="*/ 10 w 636"/>
                <a:gd name="T41" fmla="*/ 12 h 7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36" h="729">
                  <a:moveTo>
                    <a:pt x="470" y="401"/>
                  </a:moveTo>
                  <a:cubicBezTo>
                    <a:pt x="434" y="401"/>
                    <a:pt x="434" y="401"/>
                    <a:pt x="434" y="401"/>
                  </a:cubicBezTo>
                  <a:cubicBezTo>
                    <a:pt x="338" y="401"/>
                    <a:pt x="173" y="408"/>
                    <a:pt x="173" y="508"/>
                  </a:cubicBezTo>
                  <a:cubicBezTo>
                    <a:pt x="173" y="572"/>
                    <a:pt x="238" y="599"/>
                    <a:pt x="295" y="599"/>
                  </a:cubicBezTo>
                  <a:cubicBezTo>
                    <a:pt x="413" y="599"/>
                    <a:pt x="470" y="537"/>
                    <a:pt x="470" y="440"/>
                  </a:cubicBezTo>
                  <a:lnTo>
                    <a:pt x="470" y="401"/>
                  </a:lnTo>
                  <a:close/>
                  <a:moveTo>
                    <a:pt x="480" y="616"/>
                  </a:moveTo>
                  <a:cubicBezTo>
                    <a:pt x="476" y="616"/>
                    <a:pt x="476" y="616"/>
                    <a:pt x="476" y="616"/>
                  </a:cubicBezTo>
                  <a:cubicBezTo>
                    <a:pt x="426" y="694"/>
                    <a:pt x="345" y="729"/>
                    <a:pt x="253" y="729"/>
                  </a:cubicBezTo>
                  <a:cubicBezTo>
                    <a:pt x="124" y="729"/>
                    <a:pt x="0" y="658"/>
                    <a:pt x="0" y="521"/>
                  </a:cubicBezTo>
                  <a:cubicBezTo>
                    <a:pt x="0" y="295"/>
                    <a:pt x="263" y="279"/>
                    <a:pt x="437" y="279"/>
                  </a:cubicBezTo>
                  <a:cubicBezTo>
                    <a:pt x="480" y="279"/>
                    <a:pt x="480" y="279"/>
                    <a:pt x="480" y="279"/>
                  </a:cubicBezTo>
                  <a:cubicBezTo>
                    <a:pt x="480" y="261"/>
                    <a:pt x="480" y="261"/>
                    <a:pt x="480" y="261"/>
                  </a:cubicBezTo>
                  <a:cubicBezTo>
                    <a:pt x="480" y="175"/>
                    <a:pt x="413" y="131"/>
                    <a:pt x="321" y="131"/>
                  </a:cubicBezTo>
                  <a:cubicBezTo>
                    <a:pt x="249" y="131"/>
                    <a:pt x="182" y="159"/>
                    <a:pt x="136" y="203"/>
                  </a:cubicBezTo>
                  <a:cubicBezTo>
                    <a:pt x="45" y="112"/>
                    <a:pt x="45" y="112"/>
                    <a:pt x="45" y="112"/>
                  </a:cubicBezTo>
                  <a:cubicBezTo>
                    <a:pt x="121" y="34"/>
                    <a:pt x="230" y="0"/>
                    <a:pt x="340" y="0"/>
                  </a:cubicBezTo>
                  <a:cubicBezTo>
                    <a:pt x="636" y="0"/>
                    <a:pt x="636" y="214"/>
                    <a:pt x="636" y="313"/>
                  </a:cubicBezTo>
                  <a:cubicBezTo>
                    <a:pt x="636" y="712"/>
                    <a:pt x="636" y="712"/>
                    <a:pt x="636" y="712"/>
                  </a:cubicBezTo>
                  <a:cubicBezTo>
                    <a:pt x="480" y="712"/>
                    <a:pt x="480" y="712"/>
                    <a:pt x="480" y="712"/>
                  </a:cubicBezTo>
                  <a:lnTo>
                    <a:pt x="480" y="6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20" name="Freeform 13"/>
            <p:cNvSpPr>
              <a:spLocks noSelect="1"/>
            </p:cNvSpPr>
            <p:nvPr/>
          </p:nvSpPr>
          <p:spPr bwMode="auto">
            <a:xfrm>
              <a:off x="1577" y="377"/>
              <a:ext cx="151" cy="100"/>
            </a:xfrm>
            <a:custGeom>
              <a:avLst/>
              <a:gdLst>
                <a:gd name="T0" fmla="*/ 0 w 1076"/>
                <a:gd name="T1" fmla="*/ 0 h 712"/>
                <a:gd name="T2" fmla="*/ 3 w 1076"/>
                <a:gd name="T3" fmla="*/ 0 h 712"/>
                <a:gd name="T4" fmla="*/ 3 w 1076"/>
                <a:gd name="T5" fmla="*/ 3 h 712"/>
                <a:gd name="T6" fmla="*/ 3 w 1076"/>
                <a:gd name="T7" fmla="*/ 3 h 712"/>
                <a:gd name="T8" fmla="*/ 7 w 1076"/>
                <a:gd name="T9" fmla="*/ 0 h 712"/>
                <a:gd name="T10" fmla="*/ 12 w 1076"/>
                <a:gd name="T11" fmla="*/ 3 h 712"/>
                <a:gd name="T12" fmla="*/ 16 w 1076"/>
                <a:gd name="T13" fmla="*/ 0 h 712"/>
                <a:gd name="T14" fmla="*/ 21 w 1076"/>
                <a:gd name="T15" fmla="*/ 6 h 712"/>
                <a:gd name="T16" fmla="*/ 21 w 1076"/>
                <a:gd name="T17" fmla="*/ 14 h 712"/>
                <a:gd name="T18" fmla="*/ 18 w 1076"/>
                <a:gd name="T19" fmla="*/ 14 h 712"/>
                <a:gd name="T20" fmla="*/ 18 w 1076"/>
                <a:gd name="T21" fmla="*/ 6 h 712"/>
                <a:gd name="T22" fmla="*/ 15 w 1076"/>
                <a:gd name="T23" fmla="*/ 3 h 712"/>
                <a:gd name="T24" fmla="*/ 12 w 1076"/>
                <a:gd name="T25" fmla="*/ 7 h 712"/>
                <a:gd name="T26" fmla="*/ 12 w 1076"/>
                <a:gd name="T27" fmla="*/ 14 h 712"/>
                <a:gd name="T28" fmla="*/ 9 w 1076"/>
                <a:gd name="T29" fmla="*/ 14 h 712"/>
                <a:gd name="T30" fmla="*/ 9 w 1076"/>
                <a:gd name="T31" fmla="*/ 6 h 712"/>
                <a:gd name="T32" fmla="*/ 7 w 1076"/>
                <a:gd name="T33" fmla="*/ 3 h 712"/>
                <a:gd name="T34" fmla="*/ 3 w 1076"/>
                <a:gd name="T35" fmla="*/ 7 h 712"/>
                <a:gd name="T36" fmla="*/ 3 w 1076"/>
                <a:gd name="T37" fmla="*/ 14 h 712"/>
                <a:gd name="T38" fmla="*/ 0 w 1076"/>
                <a:gd name="T39" fmla="*/ 14 h 712"/>
                <a:gd name="T40" fmla="*/ 0 w 1076"/>
                <a:gd name="T41" fmla="*/ 0 h 71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76" h="712">
                  <a:moveTo>
                    <a:pt x="0" y="18"/>
                  </a:moveTo>
                  <a:cubicBezTo>
                    <a:pt x="165" y="18"/>
                    <a:pt x="165" y="18"/>
                    <a:pt x="165" y="18"/>
                  </a:cubicBezTo>
                  <a:cubicBezTo>
                    <a:pt x="165" y="126"/>
                    <a:pt x="165" y="126"/>
                    <a:pt x="165" y="126"/>
                  </a:cubicBezTo>
                  <a:cubicBezTo>
                    <a:pt x="168" y="126"/>
                    <a:pt x="168" y="126"/>
                    <a:pt x="168" y="126"/>
                  </a:cubicBezTo>
                  <a:cubicBezTo>
                    <a:pt x="199" y="61"/>
                    <a:pt x="265" y="0"/>
                    <a:pt x="381" y="0"/>
                  </a:cubicBezTo>
                  <a:cubicBezTo>
                    <a:pt x="488" y="0"/>
                    <a:pt x="561" y="42"/>
                    <a:pt x="598" y="129"/>
                  </a:cubicBezTo>
                  <a:cubicBezTo>
                    <a:pt x="648" y="41"/>
                    <a:pt x="722" y="0"/>
                    <a:pt x="826" y="0"/>
                  </a:cubicBezTo>
                  <a:cubicBezTo>
                    <a:pt x="1011" y="0"/>
                    <a:pt x="1076" y="132"/>
                    <a:pt x="1076" y="298"/>
                  </a:cubicBezTo>
                  <a:cubicBezTo>
                    <a:pt x="1076" y="712"/>
                    <a:pt x="1076" y="712"/>
                    <a:pt x="1076" y="712"/>
                  </a:cubicBezTo>
                  <a:cubicBezTo>
                    <a:pt x="903" y="712"/>
                    <a:pt x="903" y="712"/>
                    <a:pt x="903" y="712"/>
                  </a:cubicBezTo>
                  <a:cubicBezTo>
                    <a:pt x="903" y="318"/>
                    <a:pt x="903" y="318"/>
                    <a:pt x="903" y="318"/>
                  </a:cubicBezTo>
                  <a:cubicBezTo>
                    <a:pt x="903" y="232"/>
                    <a:pt x="877" y="157"/>
                    <a:pt x="774" y="157"/>
                  </a:cubicBezTo>
                  <a:cubicBezTo>
                    <a:pt x="666" y="157"/>
                    <a:pt x="625" y="246"/>
                    <a:pt x="625" y="336"/>
                  </a:cubicBezTo>
                  <a:cubicBezTo>
                    <a:pt x="625" y="712"/>
                    <a:pt x="625" y="712"/>
                    <a:pt x="625" y="712"/>
                  </a:cubicBezTo>
                  <a:cubicBezTo>
                    <a:pt x="452" y="712"/>
                    <a:pt x="452" y="712"/>
                    <a:pt x="452" y="712"/>
                  </a:cubicBezTo>
                  <a:cubicBezTo>
                    <a:pt x="452" y="298"/>
                    <a:pt x="452" y="298"/>
                    <a:pt x="452" y="298"/>
                  </a:cubicBezTo>
                  <a:cubicBezTo>
                    <a:pt x="452" y="213"/>
                    <a:pt x="417" y="157"/>
                    <a:pt x="333" y="157"/>
                  </a:cubicBezTo>
                  <a:cubicBezTo>
                    <a:pt x="219" y="157"/>
                    <a:pt x="174" y="240"/>
                    <a:pt x="174" y="333"/>
                  </a:cubicBezTo>
                  <a:cubicBezTo>
                    <a:pt x="174" y="712"/>
                    <a:pt x="174" y="712"/>
                    <a:pt x="174" y="712"/>
                  </a:cubicBezTo>
                  <a:cubicBezTo>
                    <a:pt x="0" y="712"/>
                    <a:pt x="0" y="712"/>
                    <a:pt x="0" y="712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21" name="Freeform 14"/>
            <p:cNvSpPr>
              <a:spLocks noSelect="1"/>
            </p:cNvSpPr>
            <p:nvPr/>
          </p:nvSpPr>
          <p:spPr bwMode="auto">
            <a:xfrm>
              <a:off x="650" y="115"/>
              <a:ext cx="135" cy="152"/>
            </a:xfrm>
            <a:custGeom>
              <a:avLst/>
              <a:gdLst>
                <a:gd name="T0" fmla="*/ 19 w 964"/>
                <a:gd name="T1" fmla="*/ 19 h 1076"/>
                <a:gd name="T2" fmla="*/ 11 w 964"/>
                <a:gd name="T3" fmla="*/ 21 h 1076"/>
                <a:gd name="T4" fmla="*/ 0 w 964"/>
                <a:gd name="T5" fmla="*/ 11 h 1076"/>
                <a:gd name="T6" fmla="*/ 11 w 964"/>
                <a:gd name="T7" fmla="*/ 0 h 1076"/>
                <a:gd name="T8" fmla="*/ 18 w 964"/>
                <a:gd name="T9" fmla="*/ 3 h 1076"/>
                <a:gd name="T10" fmla="*/ 16 w 964"/>
                <a:gd name="T11" fmla="*/ 5 h 1076"/>
                <a:gd name="T12" fmla="*/ 11 w 964"/>
                <a:gd name="T13" fmla="*/ 3 h 1076"/>
                <a:gd name="T14" fmla="*/ 4 w 964"/>
                <a:gd name="T15" fmla="*/ 11 h 1076"/>
                <a:gd name="T16" fmla="*/ 11 w 964"/>
                <a:gd name="T17" fmla="*/ 18 h 1076"/>
                <a:gd name="T18" fmla="*/ 15 w 964"/>
                <a:gd name="T19" fmla="*/ 17 h 1076"/>
                <a:gd name="T20" fmla="*/ 15 w 964"/>
                <a:gd name="T21" fmla="*/ 12 h 1076"/>
                <a:gd name="T22" fmla="*/ 11 w 964"/>
                <a:gd name="T23" fmla="*/ 12 h 1076"/>
                <a:gd name="T24" fmla="*/ 11 w 964"/>
                <a:gd name="T25" fmla="*/ 9 h 1076"/>
                <a:gd name="T26" fmla="*/ 19 w 964"/>
                <a:gd name="T27" fmla="*/ 9 h 1076"/>
                <a:gd name="T28" fmla="*/ 19 w 964"/>
                <a:gd name="T29" fmla="*/ 19 h 107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64" h="1076">
                  <a:moveTo>
                    <a:pt x="964" y="975"/>
                  </a:moveTo>
                  <a:cubicBezTo>
                    <a:pt x="840" y="1042"/>
                    <a:pt x="698" y="1076"/>
                    <a:pt x="541" y="1076"/>
                  </a:cubicBezTo>
                  <a:cubicBezTo>
                    <a:pt x="225" y="1076"/>
                    <a:pt x="0" y="862"/>
                    <a:pt x="0" y="543"/>
                  </a:cubicBezTo>
                  <a:cubicBezTo>
                    <a:pt x="0" y="214"/>
                    <a:pt x="225" y="0"/>
                    <a:pt x="541" y="0"/>
                  </a:cubicBezTo>
                  <a:cubicBezTo>
                    <a:pt x="697" y="0"/>
                    <a:pt x="837" y="34"/>
                    <a:pt x="944" y="129"/>
                  </a:cubicBezTo>
                  <a:cubicBezTo>
                    <a:pt x="810" y="265"/>
                    <a:pt x="810" y="265"/>
                    <a:pt x="810" y="265"/>
                  </a:cubicBezTo>
                  <a:cubicBezTo>
                    <a:pt x="745" y="201"/>
                    <a:pt x="645" y="165"/>
                    <a:pt x="542" y="165"/>
                  </a:cubicBezTo>
                  <a:cubicBezTo>
                    <a:pt x="331" y="165"/>
                    <a:pt x="191" y="327"/>
                    <a:pt x="191" y="531"/>
                  </a:cubicBezTo>
                  <a:cubicBezTo>
                    <a:pt x="191" y="749"/>
                    <a:pt x="331" y="911"/>
                    <a:pt x="542" y="911"/>
                  </a:cubicBezTo>
                  <a:cubicBezTo>
                    <a:pt x="635" y="911"/>
                    <a:pt x="719" y="894"/>
                    <a:pt x="782" y="858"/>
                  </a:cubicBezTo>
                  <a:cubicBezTo>
                    <a:pt x="782" y="616"/>
                    <a:pt x="782" y="616"/>
                    <a:pt x="782" y="616"/>
                  </a:cubicBezTo>
                  <a:cubicBezTo>
                    <a:pt x="573" y="616"/>
                    <a:pt x="573" y="616"/>
                    <a:pt x="573" y="616"/>
                  </a:cubicBezTo>
                  <a:cubicBezTo>
                    <a:pt x="573" y="452"/>
                    <a:pt x="573" y="452"/>
                    <a:pt x="573" y="452"/>
                  </a:cubicBezTo>
                  <a:cubicBezTo>
                    <a:pt x="964" y="452"/>
                    <a:pt x="964" y="452"/>
                    <a:pt x="964" y="452"/>
                  </a:cubicBezTo>
                  <a:lnTo>
                    <a:pt x="964" y="975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22" name="Freeform 15"/>
            <p:cNvSpPr>
              <a:spLocks noSelect="1" noEditPoints="1"/>
            </p:cNvSpPr>
            <p:nvPr/>
          </p:nvSpPr>
          <p:spPr bwMode="auto">
            <a:xfrm>
              <a:off x="972" y="119"/>
              <a:ext cx="130" cy="144"/>
            </a:xfrm>
            <a:custGeom>
              <a:avLst/>
              <a:gdLst>
                <a:gd name="T0" fmla="*/ 6 w 924"/>
                <a:gd name="T1" fmla="*/ 17 h 1024"/>
                <a:gd name="T2" fmla="*/ 14 w 924"/>
                <a:gd name="T3" fmla="*/ 10 h 1024"/>
                <a:gd name="T4" fmla="*/ 7 w 924"/>
                <a:gd name="T5" fmla="*/ 3 h 1024"/>
                <a:gd name="T6" fmla="*/ 4 w 924"/>
                <a:gd name="T7" fmla="*/ 3 h 1024"/>
                <a:gd name="T8" fmla="*/ 4 w 924"/>
                <a:gd name="T9" fmla="*/ 17 h 1024"/>
                <a:gd name="T10" fmla="*/ 6 w 924"/>
                <a:gd name="T11" fmla="*/ 17 h 1024"/>
                <a:gd name="T12" fmla="*/ 0 w 924"/>
                <a:gd name="T13" fmla="*/ 0 h 1024"/>
                <a:gd name="T14" fmla="*/ 8 w 924"/>
                <a:gd name="T15" fmla="*/ 0 h 1024"/>
                <a:gd name="T16" fmla="*/ 18 w 924"/>
                <a:gd name="T17" fmla="*/ 10 h 1024"/>
                <a:gd name="T18" fmla="*/ 8 w 924"/>
                <a:gd name="T19" fmla="*/ 20 h 1024"/>
                <a:gd name="T20" fmla="*/ 0 w 924"/>
                <a:gd name="T21" fmla="*/ 20 h 1024"/>
                <a:gd name="T22" fmla="*/ 0 w 924"/>
                <a:gd name="T23" fmla="*/ 0 h 10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924" h="1024">
                  <a:moveTo>
                    <a:pt x="318" y="859"/>
                  </a:moveTo>
                  <a:cubicBezTo>
                    <a:pt x="546" y="859"/>
                    <a:pt x="733" y="761"/>
                    <a:pt x="733" y="512"/>
                  </a:cubicBezTo>
                  <a:cubicBezTo>
                    <a:pt x="733" y="264"/>
                    <a:pt x="571" y="165"/>
                    <a:pt x="348" y="165"/>
                  </a:cubicBezTo>
                  <a:cubicBezTo>
                    <a:pt x="182" y="165"/>
                    <a:pt x="182" y="165"/>
                    <a:pt x="182" y="165"/>
                  </a:cubicBezTo>
                  <a:cubicBezTo>
                    <a:pt x="182" y="859"/>
                    <a:pt x="182" y="859"/>
                    <a:pt x="182" y="859"/>
                  </a:cubicBezTo>
                  <a:lnTo>
                    <a:pt x="318" y="859"/>
                  </a:lnTo>
                  <a:close/>
                  <a:moveTo>
                    <a:pt x="0" y="0"/>
                  </a:moveTo>
                  <a:cubicBezTo>
                    <a:pt x="403" y="0"/>
                    <a:pt x="403" y="0"/>
                    <a:pt x="403" y="0"/>
                  </a:cubicBezTo>
                  <a:cubicBezTo>
                    <a:pt x="672" y="0"/>
                    <a:pt x="924" y="165"/>
                    <a:pt x="924" y="512"/>
                  </a:cubicBezTo>
                  <a:cubicBezTo>
                    <a:pt x="924" y="862"/>
                    <a:pt x="627" y="1024"/>
                    <a:pt x="381" y="1024"/>
                  </a:cubicBezTo>
                  <a:cubicBezTo>
                    <a:pt x="0" y="1024"/>
                    <a:pt x="0" y="1024"/>
                    <a:pt x="0" y="10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23" name="Freeform 16"/>
            <p:cNvSpPr>
              <a:spLocks noSelect="1"/>
            </p:cNvSpPr>
            <p:nvPr/>
          </p:nvSpPr>
          <p:spPr bwMode="auto">
            <a:xfrm>
              <a:off x="808" y="115"/>
              <a:ext cx="136" cy="152"/>
            </a:xfrm>
            <a:custGeom>
              <a:avLst/>
              <a:gdLst>
                <a:gd name="T0" fmla="*/ 19 w 965"/>
                <a:gd name="T1" fmla="*/ 19 h 1076"/>
                <a:gd name="T2" fmla="*/ 11 w 965"/>
                <a:gd name="T3" fmla="*/ 21 h 1076"/>
                <a:gd name="T4" fmla="*/ 0 w 965"/>
                <a:gd name="T5" fmla="*/ 11 h 1076"/>
                <a:gd name="T6" fmla="*/ 11 w 965"/>
                <a:gd name="T7" fmla="*/ 0 h 1076"/>
                <a:gd name="T8" fmla="*/ 19 w 965"/>
                <a:gd name="T9" fmla="*/ 3 h 1076"/>
                <a:gd name="T10" fmla="*/ 16 w 965"/>
                <a:gd name="T11" fmla="*/ 5 h 1076"/>
                <a:gd name="T12" fmla="*/ 11 w 965"/>
                <a:gd name="T13" fmla="*/ 3 h 1076"/>
                <a:gd name="T14" fmla="*/ 4 w 965"/>
                <a:gd name="T15" fmla="*/ 11 h 1076"/>
                <a:gd name="T16" fmla="*/ 11 w 965"/>
                <a:gd name="T17" fmla="*/ 18 h 1076"/>
                <a:gd name="T18" fmla="*/ 16 w 965"/>
                <a:gd name="T19" fmla="*/ 17 h 1076"/>
                <a:gd name="T20" fmla="*/ 16 w 965"/>
                <a:gd name="T21" fmla="*/ 12 h 1076"/>
                <a:gd name="T22" fmla="*/ 11 w 965"/>
                <a:gd name="T23" fmla="*/ 12 h 1076"/>
                <a:gd name="T24" fmla="*/ 11 w 965"/>
                <a:gd name="T25" fmla="*/ 9 h 1076"/>
                <a:gd name="T26" fmla="*/ 19 w 965"/>
                <a:gd name="T27" fmla="*/ 9 h 1076"/>
                <a:gd name="T28" fmla="*/ 19 w 965"/>
                <a:gd name="T29" fmla="*/ 19 h 107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65" h="1076">
                  <a:moveTo>
                    <a:pt x="965" y="975"/>
                  </a:moveTo>
                  <a:cubicBezTo>
                    <a:pt x="840" y="1042"/>
                    <a:pt x="699" y="1076"/>
                    <a:pt x="541" y="1076"/>
                  </a:cubicBezTo>
                  <a:cubicBezTo>
                    <a:pt x="226" y="1076"/>
                    <a:pt x="0" y="862"/>
                    <a:pt x="0" y="543"/>
                  </a:cubicBezTo>
                  <a:cubicBezTo>
                    <a:pt x="0" y="214"/>
                    <a:pt x="226" y="0"/>
                    <a:pt x="541" y="0"/>
                  </a:cubicBezTo>
                  <a:cubicBezTo>
                    <a:pt x="697" y="0"/>
                    <a:pt x="837" y="34"/>
                    <a:pt x="944" y="129"/>
                  </a:cubicBezTo>
                  <a:cubicBezTo>
                    <a:pt x="810" y="265"/>
                    <a:pt x="810" y="265"/>
                    <a:pt x="810" y="265"/>
                  </a:cubicBezTo>
                  <a:cubicBezTo>
                    <a:pt x="745" y="201"/>
                    <a:pt x="645" y="165"/>
                    <a:pt x="542" y="165"/>
                  </a:cubicBezTo>
                  <a:cubicBezTo>
                    <a:pt x="331" y="165"/>
                    <a:pt x="191" y="327"/>
                    <a:pt x="191" y="531"/>
                  </a:cubicBezTo>
                  <a:cubicBezTo>
                    <a:pt x="191" y="749"/>
                    <a:pt x="331" y="911"/>
                    <a:pt x="542" y="911"/>
                  </a:cubicBezTo>
                  <a:cubicBezTo>
                    <a:pt x="635" y="911"/>
                    <a:pt x="719" y="894"/>
                    <a:pt x="782" y="858"/>
                  </a:cubicBezTo>
                  <a:cubicBezTo>
                    <a:pt x="782" y="616"/>
                    <a:pt x="782" y="616"/>
                    <a:pt x="782" y="616"/>
                  </a:cubicBezTo>
                  <a:cubicBezTo>
                    <a:pt x="573" y="616"/>
                    <a:pt x="573" y="616"/>
                    <a:pt x="573" y="616"/>
                  </a:cubicBezTo>
                  <a:cubicBezTo>
                    <a:pt x="573" y="452"/>
                    <a:pt x="573" y="452"/>
                    <a:pt x="573" y="452"/>
                  </a:cubicBezTo>
                  <a:cubicBezTo>
                    <a:pt x="965" y="452"/>
                    <a:pt x="965" y="452"/>
                    <a:pt x="965" y="452"/>
                  </a:cubicBezTo>
                  <a:lnTo>
                    <a:pt x="965" y="975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81045" y="1758949"/>
            <a:ext cx="7344000" cy="1836000"/>
          </a:xfrm>
        </p:spPr>
        <p:txBody>
          <a:bodyPr/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981045" y="3603786"/>
            <a:ext cx="7344000" cy="1752600"/>
          </a:xfrm>
        </p:spPr>
        <p:txBody>
          <a:bodyPr/>
          <a:lstStyle>
            <a:lvl1pPr marL="0" indent="0" algn="l">
              <a:buNone/>
              <a:defRPr sz="35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Klik om de ondertitelstijl van het model te bewerken</a:t>
            </a:r>
          </a:p>
        </p:txBody>
      </p:sp>
      <p:sp>
        <p:nvSpPr>
          <p:cNvPr id="2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87413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750" b="1">
                <a:solidFill>
                  <a:schemeClr val="bg1"/>
                </a:solidFill>
              </a:defRPr>
            </a:lvl1pPr>
          </a:lstStyle>
          <a:p>
            <a:fld id="{1B42DC94-9769-4D57-A07F-6C029696D1D7}" type="datetimeFigureOut">
              <a:rPr lang="nl-NL" smtClean="0">
                <a:solidFill>
                  <a:srgbClr val="FFFFFF"/>
                </a:solidFill>
              </a:rPr>
              <a:pPr/>
              <a:t>12-11-2022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714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1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noProof="1"/>
              <a:t>Klik om de modelstijlen te bewerken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893656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0" y="1588"/>
            <a:ext cx="9144000" cy="6854825"/>
            <a:chOff x="0" y="1"/>
            <a:chExt cx="5760" cy="4318"/>
          </a:xfrm>
        </p:grpSpPr>
        <p:sp>
          <p:nvSpPr>
            <p:cNvPr id="5" name="Rectangle 5"/>
            <p:cNvSpPr>
              <a:spLocks noSelect="1" noChangeArrowheads="1"/>
            </p:cNvSpPr>
            <p:nvPr/>
          </p:nvSpPr>
          <p:spPr bwMode="auto">
            <a:xfrm>
              <a:off x="4" y="1"/>
              <a:ext cx="5756" cy="4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6" name="Rectangle 6"/>
            <p:cNvSpPr>
              <a:spLocks noSelect="1" noChangeArrowheads="1"/>
            </p:cNvSpPr>
            <p:nvPr/>
          </p:nvSpPr>
          <p:spPr bwMode="auto">
            <a:xfrm>
              <a:off x="0" y="1"/>
              <a:ext cx="496" cy="4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7" name="Freeform 7"/>
            <p:cNvSpPr>
              <a:spLocks noSelect="1"/>
            </p:cNvSpPr>
            <p:nvPr/>
          </p:nvSpPr>
          <p:spPr bwMode="auto">
            <a:xfrm>
              <a:off x="115" y="747"/>
              <a:ext cx="268" cy="268"/>
            </a:xfrm>
            <a:custGeom>
              <a:avLst/>
              <a:gdLst>
                <a:gd name="T0" fmla="*/ 0 w 268"/>
                <a:gd name="T1" fmla="*/ 214 h 268"/>
                <a:gd name="T2" fmla="*/ 81 w 268"/>
                <a:gd name="T3" fmla="*/ 134 h 268"/>
                <a:gd name="T4" fmla="*/ 0 w 268"/>
                <a:gd name="T5" fmla="*/ 54 h 268"/>
                <a:gd name="T6" fmla="*/ 54 w 268"/>
                <a:gd name="T7" fmla="*/ 0 h 268"/>
                <a:gd name="T8" fmla="*/ 134 w 268"/>
                <a:gd name="T9" fmla="*/ 80 h 268"/>
                <a:gd name="T10" fmla="*/ 214 w 268"/>
                <a:gd name="T11" fmla="*/ 0 h 268"/>
                <a:gd name="T12" fmla="*/ 268 w 268"/>
                <a:gd name="T13" fmla="*/ 54 h 268"/>
                <a:gd name="T14" fmla="*/ 188 w 268"/>
                <a:gd name="T15" fmla="*/ 134 h 268"/>
                <a:gd name="T16" fmla="*/ 268 w 268"/>
                <a:gd name="T17" fmla="*/ 214 h 268"/>
                <a:gd name="T18" fmla="*/ 214 w 268"/>
                <a:gd name="T19" fmla="*/ 268 h 268"/>
                <a:gd name="T20" fmla="*/ 134 w 268"/>
                <a:gd name="T21" fmla="*/ 187 h 268"/>
                <a:gd name="T22" fmla="*/ 54 w 268"/>
                <a:gd name="T23" fmla="*/ 268 h 268"/>
                <a:gd name="T24" fmla="*/ 0 w 268"/>
                <a:gd name="T25" fmla="*/ 214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68" h="268">
                  <a:moveTo>
                    <a:pt x="0" y="214"/>
                  </a:moveTo>
                  <a:lnTo>
                    <a:pt x="81" y="134"/>
                  </a:lnTo>
                  <a:lnTo>
                    <a:pt x="0" y="54"/>
                  </a:lnTo>
                  <a:lnTo>
                    <a:pt x="54" y="0"/>
                  </a:lnTo>
                  <a:lnTo>
                    <a:pt x="134" y="80"/>
                  </a:lnTo>
                  <a:lnTo>
                    <a:pt x="214" y="0"/>
                  </a:lnTo>
                  <a:lnTo>
                    <a:pt x="268" y="54"/>
                  </a:lnTo>
                  <a:lnTo>
                    <a:pt x="188" y="134"/>
                  </a:lnTo>
                  <a:lnTo>
                    <a:pt x="268" y="214"/>
                  </a:lnTo>
                  <a:lnTo>
                    <a:pt x="214" y="268"/>
                  </a:lnTo>
                  <a:lnTo>
                    <a:pt x="134" y="187"/>
                  </a:lnTo>
                  <a:lnTo>
                    <a:pt x="54" y="268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8" name="Freeform 8"/>
            <p:cNvSpPr>
              <a:spLocks noSelect="1"/>
            </p:cNvSpPr>
            <p:nvPr/>
          </p:nvSpPr>
          <p:spPr bwMode="auto">
            <a:xfrm>
              <a:off x="115" y="103"/>
              <a:ext cx="268" cy="268"/>
            </a:xfrm>
            <a:custGeom>
              <a:avLst/>
              <a:gdLst>
                <a:gd name="T0" fmla="*/ 0 w 268"/>
                <a:gd name="T1" fmla="*/ 215 h 268"/>
                <a:gd name="T2" fmla="*/ 81 w 268"/>
                <a:gd name="T3" fmla="*/ 134 h 268"/>
                <a:gd name="T4" fmla="*/ 0 w 268"/>
                <a:gd name="T5" fmla="*/ 54 h 268"/>
                <a:gd name="T6" fmla="*/ 54 w 268"/>
                <a:gd name="T7" fmla="*/ 0 h 268"/>
                <a:gd name="T8" fmla="*/ 134 w 268"/>
                <a:gd name="T9" fmla="*/ 81 h 268"/>
                <a:gd name="T10" fmla="*/ 214 w 268"/>
                <a:gd name="T11" fmla="*/ 0 h 268"/>
                <a:gd name="T12" fmla="*/ 268 w 268"/>
                <a:gd name="T13" fmla="*/ 54 h 268"/>
                <a:gd name="T14" fmla="*/ 188 w 268"/>
                <a:gd name="T15" fmla="*/ 134 h 268"/>
                <a:gd name="T16" fmla="*/ 268 w 268"/>
                <a:gd name="T17" fmla="*/ 215 h 268"/>
                <a:gd name="T18" fmla="*/ 214 w 268"/>
                <a:gd name="T19" fmla="*/ 268 h 268"/>
                <a:gd name="T20" fmla="*/ 134 w 268"/>
                <a:gd name="T21" fmla="*/ 188 h 268"/>
                <a:gd name="T22" fmla="*/ 54 w 268"/>
                <a:gd name="T23" fmla="*/ 268 h 268"/>
                <a:gd name="T24" fmla="*/ 0 w 268"/>
                <a:gd name="T25" fmla="*/ 215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68" h="268">
                  <a:moveTo>
                    <a:pt x="0" y="215"/>
                  </a:moveTo>
                  <a:lnTo>
                    <a:pt x="81" y="134"/>
                  </a:lnTo>
                  <a:lnTo>
                    <a:pt x="0" y="54"/>
                  </a:lnTo>
                  <a:lnTo>
                    <a:pt x="54" y="0"/>
                  </a:lnTo>
                  <a:lnTo>
                    <a:pt x="134" y="81"/>
                  </a:lnTo>
                  <a:lnTo>
                    <a:pt x="214" y="0"/>
                  </a:lnTo>
                  <a:lnTo>
                    <a:pt x="268" y="54"/>
                  </a:lnTo>
                  <a:lnTo>
                    <a:pt x="188" y="134"/>
                  </a:lnTo>
                  <a:lnTo>
                    <a:pt x="268" y="215"/>
                  </a:lnTo>
                  <a:lnTo>
                    <a:pt x="214" y="268"/>
                  </a:lnTo>
                  <a:lnTo>
                    <a:pt x="134" y="188"/>
                  </a:lnTo>
                  <a:lnTo>
                    <a:pt x="54" y="268"/>
                  </a:lnTo>
                  <a:lnTo>
                    <a:pt x="0" y="2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9" name="Freeform 9"/>
            <p:cNvSpPr>
              <a:spLocks noSelect="1"/>
            </p:cNvSpPr>
            <p:nvPr/>
          </p:nvSpPr>
          <p:spPr bwMode="auto">
            <a:xfrm>
              <a:off x="115" y="425"/>
              <a:ext cx="268" cy="268"/>
            </a:xfrm>
            <a:custGeom>
              <a:avLst/>
              <a:gdLst>
                <a:gd name="T0" fmla="*/ 0 w 268"/>
                <a:gd name="T1" fmla="*/ 215 h 268"/>
                <a:gd name="T2" fmla="*/ 81 w 268"/>
                <a:gd name="T3" fmla="*/ 134 h 268"/>
                <a:gd name="T4" fmla="*/ 0 w 268"/>
                <a:gd name="T5" fmla="*/ 54 h 268"/>
                <a:gd name="T6" fmla="*/ 54 w 268"/>
                <a:gd name="T7" fmla="*/ 0 h 268"/>
                <a:gd name="T8" fmla="*/ 134 w 268"/>
                <a:gd name="T9" fmla="*/ 81 h 268"/>
                <a:gd name="T10" fmla="*/ 214 w 268"/>
                <a:gd name="T11" fmla="*/ 0 h 268"/>
                <a:gd name="T12" fmla="*/ 268 w 268"/>
                <a:gd name="T13" fmla="*/ 54 h 268"/>
                <a:gd name="T14" fmla="*/ 188 w 268"/>
                <a:gd name="T15" fmla="*/ 134 h 268"/>
                <a:gd name="T16" fmla="*/ 268 w 268"/>
                <a:gd name="T17" fmla="*/ 215 h 268"/>
                <a:gd name="T18" fmla="*/ 214 w 268"/>
                <a:gd name="T19" fmla="*/ 268 h 268"/>
                <a:gd name="T20" fmla="*/ 134 w 268"/>
                <a:gd name="T21" fmla="*/ 188 h 268"/>
                <a:gd name="T22" fmla="*/ 54 w 268"/>
                <a:gd name="T23" fmla="*/ 268 h 268"/>
                <a:gd name="T24" fmla="*/ 0 w 268"/>
                <a:gd name="T25" fmla="*/ 215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68" h="268">
                  <a:moveTo>
                    <a:pt x="0" y="215"/>
                  </a:moveTo>
                  <a:lnTo>
                    <a:pt x="81" y="134"/>
                  </a:lnTo>
                  <a:lnTo>
                    <a:pt x="0" y="54"/>
                  </a:lnTo>
                  <a:lnTo>
                    <a:pt x="54" y="0"/>
                  </a:lnTo>
                  <a:lnTo>
                    <a:pt x="134" y="81"/>
                  </a:lnTo>
                  <a:lnTo>
                    <a:pt x="214" y="0"/>
                  </a:lnTo>
                  <a:lnTo>
                    <a:pt x="268" y="54"/>
                  </a:lnTo>
                  <a:lnTo>
                    <a:pt x="188" y="134"/>
                  </a:lnTo>
                  <a:lnTo>
                    <a:pt x="268" y="215"/>
                  </a:lnTo>
                  <a:lnTo>
                    <a:pt x="214" y="268"/>
                  </a:lnTo>
                  <a:lnTo>
                    <a:pt x="134" y="188"/>
                  </a:lnTo>
                  <a:lnTo>
                    <a:pt x="54" y="268"/>
                  </a:lnTo>
                  <a:lnTo>
                    <a:pt x="0" y="2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4"/>
          <p:cNvGrpSpPr>
            <a:grpSpLocks noChangeAspect="1"/>
          </p:cNvGrpSpPr>
          <p:nvPr/>
        </p:nvGrpSpPr>
        <p:grpSpPr bwMode="auto">
          <a:xfrm>
            <a:off x="1017588" y="182563"/>
            <a:ext cx="1725612" cy="579437"/>
            <a:chOff x="641" y="115"/>
            <a:chExt cx="1087" cy="365"/>
          </a:xfrm>
        </p:grpSpPr>
        <p:sp>
          <p:nvSpPr>
            <p:cNvPr id="11" name="Freeform 5"/>
            <p:cNvSpPr>
              <a:spLocks noSelect="1" noEditPoints="1"/>
            </p:cNvSpPr>
            <p:nvPr/>
          </p:nvSpPr>
          <p:spPr bwMode="auto">
            <a:xfrm>
              <a:off x="641" y="333"/>
              <a:ext cx="147" cy="144"/>
            </a:xfrm>
            <a:custGeom>
              <a:avLst/>
              <a:gdLst>
                <a:gd name="T0" fmla="*/ 95 w 147"/>
                <a:gd name="T1" fmla="*/ 89 h 144"/>
                <a:gd name="T2" fmla="*/ 73 w 147"/>
                <a:gd name="T3" fmla="*/ 31 h 144"/>
                <a:gd name="T4" fmla="*/ 51 w 147"/>
                <a:gd name="T5" fmla="*/ 89 h 144"/>
                <a:gd name="T6" fmla="*/ 95 w 147"/>
                <a:gd name="T7" fmla="*/ 89 h 144"/>
                <a:gd name="T8" fmla="*/ 63 w 147"/>
                <a:gd name="T9" fmla="*/ 0 h 144"/>
                <a:gd name="T10" fmla="*/ 85 w 147"/>
                <a:gd name="T11" fmla="*/ 0 h 144"/>
                <a:gd name="T12" fmla="*/ 147 w 147"/>
                <a:gd name="T13" fmla="*/ 144 h 144"/>
                <a:gd name="T14" fmla="*/ 118 w 147"/>
                <a:gd name="T15" fmla="*/ 144 h 144"/>
                <a:gd name="T16" fmla="*/ 104 w 147"/>
                <a:gd name="T17" fmla="*/ 111 h 144"/>
                <a:gd name="T18" fmla="*/ 42 w 147"/>
                <a:gd name="T19" fmla="*/ 111 h 144"/>
                <a:gd name="T20" fmla="*/ 29 w 147"/>
                <a:gd name="T21" fmla="*/ 144 h 144"/>
                <a:gd name="T22" fmla="*/ 0 w 147"/>
                <a:gd name="T23" fmla="*/ 144 h 144"/>
                <a:gd name="T24" fmla="*/ 63 w 147"/>
                <a:gd name="T25" fmla="*/ 0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7" h="144">
                  <a:moveTo>
                    <a:pt x="95" y="89"/>
                  </a:moveTo>
                  <a:lnTo>
                    <a:pt x="73" y="31"/>
                  </a:lnTo>
                  <a:lnTo>
                    <a:pt x="51" y="89"/>
                  </a:lnTo>
                  <a:lnTo>
                    <a:pt x="95" y="89"/>
                  </a:lnTo>
                  <a:close/>
                  <a:moveTo>
                    <a:pt x="63" y="0"/>
                  </a:moveTo>
                  <a:lnTo>
                    <a:pt x="85" y="0"/>
                  </a:lnTo>
                  <a:lnTo>
                    <a:pt x="147" y="144"/>
                  </a:lnTo>
                  <a:lnTo>
                    <a:pt x="118" y="144"/>
                  </a:lnTo>
                  <a:lnTo>
                    <a:pt x="104" y="111"/>
                  </a:lnTo>
                  <a:lnTo>
                    <a:pt x="42" y="111"/>
                  </a:lnTo>
                  <a:lnTo>
                    <a:pt x="29" y="144"/>
                  </a:lnTo>
                  <a:lnTo>
                    <a:pt x="0" y="144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2" name="Freeform 6"/>
            <p:cNvSpPr>
              <a:spLocks noSelect="1"/>
            </p:cNvSpPr>
            <p:nvPr/>
          </p:nvSpPr>
          <p:spPr bwMode="auto">
            <a:xfrm>
              <a:off x="801" y="377"/>
              <a:ext cx="151" cy="100"/>
            </a:xfrm>
            <a:custGeom>
              <a:avLst/>
              <a:gdLst>
                <a:gd name="T0" fmla="*/ 0 w 1075"/>
                <a:gd name="T1" fmla="*/ 0 h 712"/>
                <a:gd name="T2" fmla="*/ 3 w 1075"/>
                <a:gd name="T3" fmla="*/ 0 h 712"/>
                <a:gd name="T4" fmla="*/ 3 w 1075"/>
                <a:gd name="T5" fmla="*/ 3 h 712"/>
                <a:gd name="T6" fmla="*/ 3 w 1075"/>
                <a:gd name="T7" fmla="*/ 3 h 712"/>
                <a:gd name="T8" fmla="*/ 7 w 1075"/>
                <a:gd name="T9" fmla="*/ 0 h 712"/>
                <a:gd name="T10" fmla="*/ 12 w 1075"/>
                <a:gd name="T11" fmla="*/ 3 h 712"/>
                <a:gd name="T12" fmla="*/ 16 w 1075"/>
                <a:gd name="T13" fmla="*/ 0 h 712"/>
                <a:gd name="T14" fmla="*/ 21 w 1075"/>
                <a:gd name="T15" fmla="*/ 6 h 712"/>
                <a:gd name="T16" fmla="*/ 21 w 1075"/>
                <a:gd name="T17" fmla="*/ 14 h 712"/>
                <a:gd name="T18" fmla="*/ 18 w 1075"/>
                <a:gd name="T19" fmla="*/ 14 h 712"/>
                <a:gd name="T20" fmla="*/ 18 w 1075"/>
                <a:gd name="T21" fmla="*/ 6 h 712"/>
                <a:gd name="T22" fmla="*/ 15 w 1075"/>
                <a:gd name="T23" fmla="*/ 3 h 712"/>
                <a:gd name="T24" fmla="*/ 12 w 1075"/>
                <a:gd name="T25" fmla="*/ 7 h 712"/>
                <a:gd name="T26" fmla="*/ 12 w 1075"/>
                <a:gd name="T27" fmla="*/ 14 h 712"/>
                <a:gd name="T28" fmla="*/ 9 w 1075"/>
                <a:gd name="T29" fmla="*/ 14 h 712"/>
                <a:gd name="T30" fmla="*/ 9 w 1075"/>
                <a:gd name="T31" fmla="*/ 6 h 712"/>
                <a:gd name="T32" fmla="*/ 7 w 1075"/>
                <a:gd name="T33" fmla="*/ 3 h 712"/>
                <a:gd name="T34" fmla="*/ 3 w 1075"/>
                <a:gd name="T35" fmla="*/ 7 h 712"/>
                <a:gd name="T36" fmla="*/ 3 w 1075"/>
                <a:gd name="T37" fmla="*/ 14 h 712"/>
                <a:gd name="T38" fmla="*/ 0 w 1075"/>
                <a:gd name="T39" fmla="*/ 14 h 712"/>
                <a:gd name="T40" fmla="*/ 0 w 1075"/>
                <a:gd name="T41" fmla="*/ 0 h 71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75" h="712">
                  <a:moveTo>
                    <a:pt x="0" y="18"/>
                  </a:moveTo>
                  <a:cubicBezTo>
                    <a:pt x="165" y="18"/>
                    <a:pt x="165" y="18"/>
                    <a:pt x="165" y="18"/>
                  </a:cubicBezTo>
                  <a:cubicBezTo>
                    <a:pt x="165" y="126"/>
                    <a:pt x="165" y="126"/>
                    <a:pt x="165" y="126"/>
                  </a:cubicBezTo>
                  <a:cubicBezTo>
                    <a:pt x="167" y="126"/>
                    <a:pt x="167" y="126"/>
                    <a:pt x="167" y="126"/>
                  </a:cubicBezTo>
                  <a:cubicBezTo>
                    <a:pt x="198" y="61"/>
                    <a:pt x="264" y="0"/>
                    <a:pt x="380" y="0"/>
                  </a:cubicBezTo>
                  <a:cubicBezTo>
                    <a:pt x="487" y="0"/>
                    <a:pt x="561" y="42"/>
                    <a:pt x="597" y="129"/>
                  </a:cubicBezTo>
                  <a:cubicBezTo>
                    <a:pt x="647" y="41"/>
                    <a:pt x="721" y="0"/>
                    <a:pt x="825" y="0"/>
                  </a:cubicBezTo>
                  <a:cubicBezTo>
                    <a:pt x="1010" y="0"/>
                    <a:pt x="1075" y="132"/>
                    <a:pt x="1075" y="298"/>
                  </a:cubicBezTo>
                  <a:cubicBezTo>
                    <a:pt x="1075" y="712"/>
                    <a:pt x="1075" y="712"/>
                    <a:pt x="1075" y="712"/>
                  </a:cubicBezTo>
                  <a:cubicBezTo>
                    <a:pt x="902" y="712"/>
                    <a:pt x="902" y="712"/>
                    <a:pt x="902" y="712"/>
                  </a:cubicBezTo>
                  <a:cubicBezTo>
                    <a:pt x="902" y="318"/>
                    <a:pt x="902" y="318"/>
                    <a:pt x="902" y="318"/>
                  </a:cubicBezTo>
                  <a:cubicBezTo>
                    <a:pt x="902" y="232"/>
                    <a:pt x="876" y="157"/>
                    <a:pt x="773" y="157"/>
                  </a:cubicBezTo>
                  <a:cubicBezTo>
                    <a:pt x="665" y="157"/>
                    <a:pt x="624" y="246"/>
                    <a:pt x="624" y="336"/>
                  </a:cubicBezTo>
                  <a:cubicBezTo>
                    <a:pt x="624" y="712"/>
                    <a:pt x="624" y="712"/>
                    <a:pt x="624" y="712"/>
                  </a:cubicBezTo>
                  <a:cubicBezTo>
                    <a:pt x="451" y="712"/>
                    <a:pt x="451" y="712"/>
                    <a:pt x="451" y="712"/>
                  </a:cubicBezTo>
                  <a:cubicBezTo>
                    <a:pt x="451" y="298"/>
                    <a:pt x="451" y="298"/>
                    <a:pt x="451" y="298"/>
                  </a:cubicBezTo>
                  <a:cubicBezTo>
                    <a:pt x="451" y="213"/>
                    <a:pt x="416" y="157"/>
                    <a:pt x="332" y="157"/>
                  </a:cubicBezTo>
                  <a:cubicBezTo>
                    <a:pt x="218" y="157"/>
                    <a:pt x="173" y="240"/>
                    <a:pt x="173" y="333"/>
                  </a:cubicBezTo>
                  <a:cubicBezTo>
                    <a:pt x="173" y="712"/>
                    <a:pt x="173" y="712"/>
                    <a:pt x="173" y="712"/>
                  </a:cubicBezTo>
                  <a:cubicBezTo>
                    <a:pt x="0" y="712"/>
                    <a:pt x="0" y="712"/>
                    <a:pt x="0" y="712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3" name="Freeform 7"/>
            <p:cNvSpPr>
              <a:spLocks noSelect="1"/>
            </p:cNvSpPr>
            <p:nvPr/>
          </p:nvSpPr>
          <p:spPr bwMode="auto">
            <a:xfrm>
              <a:off x="970" y="377"/>
              <a:ext cx="80" cy="103"/>
            </a:xfrm>
            <a:custGeom>
              <a:avLst/>
              <a:gdLst>
                <a:gd name="T0" fmla="*/ 9 w 569"/>
                <a:gd name="T1" fmla="*/ 4 h 729"/>
                <a:gd name="T2" fmla="*/ 6 w 569"/>
                <a:gd name="T3" fmla="*/ 3 h 729"/>
                <a:gd name="T4" fmla="*/ 4 w 569"/>
                <a:gd name="T5" fmla="*/ 4 h 729"/>
                <a:gd name="T6" fmla="*/ 11 w 569"/>
                <a:gd name="T7" fmla="*/ 10 h 729"/>
                <a:gd name="T8" fmla="*/ 5 w 569"/>
                <a:gd name="T9" fmla="*/ 15 h 729"/>
                <a:gd name="T10" fmla="*/ 0 w 569"/>
                <a:gd name="T11" fmla="*/ 12 h 729"/>
                <a:gd name="T12" fmla="*/ 2 w 569"/>
                <a:gd name="T13" fmla="*/ 10 h 729"/>
                <a:gd name="T14" fmla="*/ 5 w 569"/>
                <a:gd name="T15" fmla="*/ 12 h 729"/>
                <a:gd name="T16" fmla="*/ 8 w 569"/>
                <a:gd name="T17" fmla="*/ 10 h 729"/>
                <a:gd name="T18" fmla="*/ 0 w 569"/>
                <a:gd name="T19" fmla="*/ 5 h 729"/>
                <a:gd name="T20" fmla="*/ 6 w 569"/>
                <a:gd name="T21" fmla="*/ 0 h 729"/>
                <a:gd name="T22" fmla="*/ 11 w 569"/>
                <a:gd name="T23" fmla="*/ 2 h 729"/>
                <a:gd name="T24" fmla="*/ 9 w 569"/>
                <a:gd name="T25" fmla="*/ 4 h 7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9" h="729">
                  <a:moveTo>
                    <a:pt x="432" y="210"/>
                  </a:moveTo>
                  <a:cubicBezTo>
                    <a:pt x="399" y="164"/>
                    <a:pt x="355" y="139"/>
                    <a:pt x="296" y="139"/>
                  </a:cubicBezTo>
                  <a:cubicBezTo>
                    <a:pt x="250" y="139"/>
                    <a:pt x="195" y="161"/>
                    <a:pt x="195" y="213"/>
                  </a:cubicBezTo>
                  <a:cubicBezTo>
                    <a:pt x="195" y="337"/>
                    <a:pt x="569" y="236"/>
                    <a:pt x="569" y="506"/>
                  </a:cubicBezTo>
                  <a:cubicBezTo>
                    <a:pt x="569" y="671"/>
                    <a:pt x="412" y="729"/>
                    <a:pt x="270" y="729"/>
                  </a:cubicBezTo>
                  <a:cubicBezTo>
                    <a:pt x="163" y="729"/>
                    <a:pt x="71" y="702"/>
                    <a:pt x="0" y="622"/>
                  </a:cubicBezTo>
                  <a:cubicBezTo>
                    <a:pt x="115" y="514"/>
                    <a:pt x="115" y="514"/>
                    <a:pt x="115" y="514"/>
                  </a:cubicBezTo>
                  <a:cubicBezTo>
                    <a:pt x="160" y="563"/>
                    <a:pt x="207" y="599"/>
                    <a:pt x="280" y="599"/>
                  </a:cubicBezTo>
                  <a:cubicBezTo>
                    <a:pt x="331" y="599"/>
                    <a:pt x="396" y="574"/>
                    <a:pt x="396" y="519"/>
                  </a:cubicBezTo>
                  <a:cubicBezTo>
                    <a:pt x="396" y="376"/>
                    <a:pt x="21" y="489"/>
                    <a:pt x="21" y="225"/>
                  </a:cubicBezTo>
                  <a:cubicBezTo>
                    <a:pt x="21" y="70"/>
                    <a:pt x="160" y="0"/>
                    <a:pt x="300" y="0"/>
                  </a:cubicBezTo>
                  <a:cubicBezTo>
                    <a:pt x="393" y="0"/>
                    <a:pt x="491" y="29"/>
                    <a:pt x="548" y="106"/>
                  </a:cubicBezTo>
                  <a:lnTo>
                    <a:pt x="432" y="2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4" name="Freeform 8"/>
            <p:cNvSpPr>
              <a:spLocks noSelect="1"/>
            </p:cNvSpPr>
            <p:nvPr/>
          </p:nvSpPr>
          <p:spPr bwMode="auto">
            <a:xfrm>
              <a:off x="1058" y="351"/>
              <a:ext cx="71" cy="129"/>
            </a:xfrm>
            <a:custGeom>
              <a:avLst/>
              <a:gdLst>
                <a:gd name="T0" fmla="*/ 0 w 507"/>
                <a:gd name="T1" fmla="*/ 7 h 912"/>
                <a:gd name="T2" fmla="*/ 0 w 507"/>
                <a:gd name="T3" fmla="*/ 4 h 912"/>
                <a:gd name="T4" fmla="*/ 3 w 507"/>
                <a:gd name="T5" fmla="*/ 4 h 912"/>
                <a:gd name="T6" fmla="*/ 3 w 507"/>
                <a:gd name="T7" fmla="*/ 0 h 912"/>
                <a:gd name="T8" fmla="*/ 6 w 507"/>
                <a:gd name="T9" fmla="*/ 0 h 912"/>
                <a:gd name="T10" fmla="*/ 6 w 507"/>
                <a:gd name="T11" fmla="*/ 4 h 912"/>
                <a:gd name="T12" fmla="*/ 10 w 507"/>
                <a:gd name="T13" fmla="*/ 4 h 912"/>
                <a:gd name="T14" fmla="*/ 10 w 507"/>
                <a:gd name="T15" fmla="*/ 7 h 912"/>
                <a:gd name="T16" fmla="*/ 6 w 507"/>
                <a:gd name="T17" fmla="*/ 7 h 912"/>
                <a:gd name="T18" fmla="*/ 6 w 507"/>
                <a:gd name="T19" fmla="*/ 13 h 912"/>
                <a:gd name="T20" fmla="*/ 8 w 507"/>
                <a:gd name="T21" fmla="*/ 15 h 912"/>
                <a:gd name="T22" fmla="*/ 10 w 507"/>
                <a:gd name="T23" fmla="*/ 15 h 912"/>
                <a:gd name="T24" fmla="*/ 10 w 507"/>
                <a:gd name="T25" fmla="*/ 18 h 912"/>
                <a:gd name="T26" fmla="*/ 7 w 507"/>
                <a:gd name="T27" fmla="*/ 18 h 912"/>
                <a:gd name="T28" fmla="*/ 3 w 507"/>
                <a:gd name="T29" fmla="*/ 13 h 912"/>
                <a:gd name="T30" fmla="*/ 3 w 507"/>
                <a:gd name="T31" fmla="*/ 7 h 912"/>
                <a:gd name="T32" fmla="*/ 0 w 507"/>
                <a:gd name="T33" fmla="*/ 7 h 9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07" h="912">
                  <a:moveTo>
                    <a:pt x="0" y="348"/>
                  </a:moveTo>
                  <a:cubicBezTo>
                    <a:pt x="0" y="201"/>
                    <a:pt x="0" y="201"/>
                    <a:pt x="0" y="201"/>
                  </a:cubicBezTo>
                  <a:cubicBezTo>
                    <a:pt x="143" y="201"/>
                    <a:pt x="143" y="201"/>
                    <a:pt x="143" y="201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317" y="0"/>
                    <a:pt x="317" y="0"/>
                    <a:pt x="317" y="0"/>
                  </a:cubicBezTo>
                  <a:cubicBezTo>
                    <a:pt x="317" y="201"/>
                    <a:pt x="317" y="201"/>
                    <a:pt x="317" y="201"/>
                  </a:cubicBezTo>
                  <a:cubicBezTo>
                    <a:pt x="507" y="201"/>
                    <a:pt x="507" y="201"/>
                    <a:pt x="507" y="201"/>
                  </a:cubicBezTo>
                  <a:cubicBezTo>
                    <a:pt x="507" y="348"/>
                    <a:pt x="507" y="348"/>
                    <a:pt x="507" y="348"/>
                  </a:cubicBezTo>
                  <a:cubicBezTo>
                    <a:pt x="317" y="348"/>
                    <a:pt x="317" y="348"/>
                    <a:pt x="317" y="348"/>
                  </a:cubicBezTo>
                  <a:cubicBezTo>
                    <a:pt x="317" y="652"/>
                    <a:pt x="317" y="652"/>
                    <a:pt x="317" y="652"/>
                  </a:cubicBezTo>
                  <a:cubicBezTo>
                    <a:pt x="317" y="721"/>
                    <a:pt x="337" y="765"/>
                    <a:pt x="413" y="765"/>
                  </a:cubicBezTo>
                  <a:cubicBezTo>
                    <a:pt x="444" y="765"/>
                    <a:pt x="486" y="759"/>
                    <a:pt x="507" y="743"/>
                  </a:cubicBezTo>
                  <a:cubicBezTo>
                    <a:pt x="507" y="889"/>
                    <a:pt x="507" y="889"/>
                    <a:pt x="507" y="889"/>
                  </a:cubicBezTo>
                  <a:cubicBezTo>
                    <a:pt x="471" y="906"/>
                    <a:pt x="411" y="912"/>
                    <a:pt x="370" y="912"/>
                  </a:cubicBezTo>
                  <a:cubicBezTo>
                    <a:pt x="186" y="912"/>
                    <a:pt x="143" y="830"/>
                    <a:pt x="143" y="666"/>
                  </a:cubicBezTo>
                  <a:cubicBezTo>
                    <a:pt x="143" y="348"/>
                    <a:pt x="143" y="348"/>
                    <a:pt x="143" y="348"/>
                  </a:cubicBezTo>
                  <a:lnTo>
                    <a:pt x="0" y="3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5" name="Freeform 9"/>
            <p:cNvSpPr>
              <a:spLocks noSelect="1" noEditPoints="1"/>
            </p:cNvSpPr>
            <p:nvPr/>
          </p:nvSpPr>
          <p:spPr bwMode="auto">
            <a:xfrm>
              <a:off x="1143" y="377"/>
              <a:ext cx="99" cy="103"/>
            </a:xfrm>
            <a:custGeom>
              <a:avLst/>
              <a:gdLst>
                <a:gd name="T0" fmla="*/ 11 w 702"/>
                <a:gd name="T1" fmla="*/ 6 h 729"/>
                <a:gd name="T2" fmla="*/ 7 w 702"/>
                <a:gd name="T3" fmla="*/ 3 h 729"/>
                <a:gd name="T4" fmla="*/ 3 w 702"/>
                <a:gd name="T5" fmla="*/ 6 h 729"/>
                <a:gd name="T6" fmla="*/ 11 w 702"/>
                <a:gd name="T7" fmla="*/ 6 h 729"/>
                <a:gd name="T8" fmla="*/ 3 w 702"/>
                <a:gd name="T9" fmla="*/ 8 h 729"/>
                <a:gd name="T10" fmla="*/ 7 w 702"/>
                <a:gd name="T11" fmla="*/ 12 h 729"/>
                <a:gd name="T12" fmla="*/ 11 w 702"/>
                <a:gd name="T13" fmla="*/ 10 h 729"/>
                <a:gd name="T14" fmla="*/ 13 w 702"/>
                <a:gd name="T15" fmla="*/ 12 h 729"/>
                <a:gd name="T16" fmla="*/ 7 w 702"/>
                <a:gd name="T17" fmla="*/ 15 h 729"/>
                <a:gd name="T18" fmla="*/ 0 w 702"/>
                <a:gd name="T19" fmla="*/ 7 h 729"/>
                <a:gd name="T20" fmla="*/ 7 w 702"/>
                <a:gd name="T21" fmla="*/ 0 h 729"/>
                <a:gd name="T22" fmla="*/ 14 w 702"/>
                <a:gd name="T23" fmla="*/ 7 h 729"/>
                <a:gd name="T24" fmla="*/ 14 w 702"/>
                <a:gd name="T25" fmla="*/ 8 h 729"/>
                <a:gd name="T26" fmla="*/ 3 w 702"/>
                <a:gd name="T27" fmla="*/ 8 h 72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2" h="729">
                  <a:moveTo>
                    <a:pt x="529" y="295"/>
                  </a:moveTo>
                  <a:cubicBezTo>
                    <a:pt x="527" y="194"/>
                    <a:pt x="461" y="131"/>
                    <a:pt x="352" y="131"/>
                  </a:cubicBezTo>
                  <a:cubicBezTo>
                    <a:pt x="250" y="131"/>
                    <a:pt x="186" y="196"/>
                    <a:pt x="173" y="295"/>
                  </a:cubicBezTo>
                  <a:lnTo>
                    <a:pt x="529" y="295"/>
                  </a:lnTo>
                  <a:close/>
                  <a:moveTo>
                    <a:pt x="173" y="426"/>
                  </a:moveTo>
                  <a:cubicBezTo>
                    <a:pt x="185" y="528"/>
                    <a:pt x="263" y="590"/>
                    <a:pt x="360" y="590"/>
                  </a:cubicBezTo>
                  <a:cubicBezTo>
                    <a:pt x="446" y="590"/>
                    <a:pt x="503" y="550"/>
                    <a:pt x="546" y="496"/>
                  </a:cubicBezTo>
                  <a:cubicBezTo>
                    <a:pt x="671" y="590"/>
                    <a:pt x="671" y="590"/>
                    <a:pt x="671" y="590"/>
                  </a:cubicBezTo>
                  <a:cubicBezTo>
                    <a:pt x="590" y="690"/>
                    <a:pt x="487" y="729"/>
                    <a:pt x="377" y="729"/>
                  </a:cubicBezTo>
                  <a:cubicBezTo>
                    <a:pt x="167" y="729"/>
                    <a:pt x="0" y="583"/>
                    <a:pt x="0" y="365"/>
                  </a:cubicBezTo>
                  <a:cubicBezTo>
                    <a:pt x="0" y="146"/>
                    <a:pt x="167" y="0"/>
                    <a:pt x="377" y="0"/>
                  </a:cubicBezTo>
                  <a:cubicBezTo>
                    <a:pt x="571" y="0"/>
                    <a:pt x="702" y="136"/>
                    <a:pt x="702" y="378"/>
                  </a:cubicBezTo>
                  <a:cubicBezTo>
                    <a:pt x="702" y="426"/>
                    <a:pt x="702" y="426"/>
                    <a:pt x="702" y="426"/>
                  </a:cubicBezTo>
                  <a:lnTo>
                    <a:pt x="173" y="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6" name="Freeform 10"/>
            <p:cNvSpPr>
              <a:spLocks noSelect="1"/>
            </p:cNvSpPr>
            <p:nvPr/>
          </p:nvSpPr>
          <p:spPr bwMode="auto">
            <a:xfrm>
              <a:off x="1265" y="377"/>
              <a:ext cx="62" cy="100"/>
            </a:xfrm>
            <a:custGeom>
              <a:avLst/>
              <a:gdLst>
                <a:gd name="T0" fmla="*/ 0 w 444"/>
                <a:gd name="T1" fmla="*/ 0 h 712"/>
                <a:gd name="T2" fmla="*/ 3 w 444"/>
                <a:gd name="T3" fmla="*/ 0 h 712"/>
                <a:gd name="T4" fmla="*/ 3 w 444"/>
                <a:gd name="T5" fmla="*/ 3 h 712"/>
                <a:gd name="T6" fmla="*/ 3 w 444"/>
                <a:gd name="T7" fmla="*/ 3 h 712"/>
                <a:gd name="T8" fmla="*/ 7 w 444"/>
                <a:gd name="T9" fmla="*/ 0 h 712"/>
                <a:gd name="T10" fmla="*/ 9 w 444"/>
                <a:gd name="T11" fmla="*/ 0 h 712"/>
                <a:gd name="T12" fmla="*/ 9 w 444"/>
                <a:gd name="T13" fmla="*/ 4 h 712"/>
                <a:gd name="T14" fmla="*/ 7 w 444"/>
                <a:gd name="T15" fmla="*/ 3 h 712"/>
                <a:gd name="T16" fmla="*/ 3 w 444"/>
                <a:gd name="T17" fmla="*/ 7 h 712"/>
                <a:gd name="T18" fmla="*/ 3 w 444"/>
                <a:gd name="T19" fmla="*/ 14 h 712"/>
                <a:gd name="T20" fmla="*/ 0 w 444"/>
                <a:gd name="T21" fmla="*/ 14 h 712"/>
                <a:gd name="T22" fmla="*/ 0 w 444"/>
                <a:gd name="T23" fmla="*/ 0 h 71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44" h="712">
                  <a:moveTo>
                    <a:pt x="0" y="18"/>
                  </a:moveTo>
                  <a:cubicBezTo>
                    <a:pt x="174" y="18"/>
                    <a:pt x="174" y="18"/>
                    <a:pt x="174" y="18"/>
                  </a:cubicBezTo>
                  <a:cubicBezTo>
                    <a:pt x="174" y="128"/>
                    <a:pt x="174" y="128"/>
                    <a:pt x="174" y="128"/>
                  </a:cubicBezTo>
                  <a:cubicBezTo>
                    <a:pt x="177" y="128"/>
                    <a:pt x="177" y="128"/>
                    <a:pt x="177" y="128"/>
                  </a:cubicBezTo>
                  <a:cubicBezTo>
                    <a:pt x="214" y="48"/>
                    <a:pt x="291" y="0"/>
                    <a:pt x="382" y="0"/>
                  </a:cubicBezTo>
                  <a:cubicBezTo>
                    <a:pt x="404" y="0"/>
                    <a:pt x="424" y="5"/>
                    <a:pt x="444" y="11"/>
                  </a:cubicBezTo>
                  <a:cubicBezTo>
                    <a:pt x="444" y="178"/>
                    <a:pt x="444" y="178"/>
                    <a:pt x="444" y="178"/>
                  </a:cubicBezTo>
                  <a:cubicBezTo>
                    <a:pt x="415" y="171"/>
                    <a:pt x="388" y="165"/>
                    <a:pt x="360" y="165"/>
                  </a:cubicBezTo>
                  <a:cubicBezTo>
                    <a:pt x="197" y="165"/>
                    <a:pt x="174" y="303"/>
                    <a:pt x="174" y="340"/>
                  </a:cubicBezTo>
                  <a:cubicBezTo>
                    <a:pt x="174" y="712"/>
                    <a:pt x="174" y="712"/>
                    <a:pt x="174" y="712"/>
                  </a:cubicBezTo>
                  <a:cubicBezTo>
                    <a:pt x="0" y="712"/>
                    <a:pt x="0" y="712"/>
                    <a:pt x="0" y="712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7" name="Freeform 11"/>
            <p:cNvSpPr>
              <a:spLocks noSelect="1" noEditPoints="1"/>
            </p:cNvSpPr>
            <p:nvPr/>
          </p:nvSpPr>
          <p:spPr bwMode="auto">
            <a:xfrm>
              <a:off x="1336" y="323"/>
              <a:ext cx="105" cy="157"/>
            </a:xfrm>
            <a:custGeom>
              <a:avLst/>
              <a:gdLst>
                <a:gd name="T0" fmla="*/ 7 w 749"/>
                <a:gd name="T1" fmla="*/ 19 h 1110"/>
                <a:gd name="T2" fmla="*/ 11 w 749"/>
                <a:gd name="T3" fmla="*/ 15 h 1110"/>
                <a:gd name="T4" fmla="*/ 7 w 749"/>
                <a:gd name="T5" fmla="*/ 11 h 1110"/>
                <a:gd name="T6" fmla="*/ 3 w 749"/>
                <a:gd name="T7" fmla="*/ 15 h 1110"/>
                <a:gd name="T8" fmla="*/ 7 w 749"/>
                <a:gd name="T9" fmla="*/ 19 h 1110"/>
                <a:gd name="T10" fmla="*/ 11 w 749"/>
                <a:gd name="T11" fmla="*/ 20 h 1110"/>
                <a:gd name="T12" fmla="*/ 11 w 749"/>
                <a:gd name="T13" fmla="*/ 20 h 1110"/>
                <a:gd name="T14" fmla="*/ 7 w 749"/>
                <a:gd name="T15" fmla="*/ 22 h 1110"/>
                <a:gd name="T16" fmla="*/ 0 w 749"/>
                <a:gd name="T17" fmla="*/ 15 h 1110"/>
                <a:gd name="T18" fmla="*/ 7 w 749"/>
                <a:gd name="T19" fmla="*/ 8 h 1110"/>
                <a:gd name="T20" fmla="*/ 11 w 749"/>
                <a:gd name="T21" fmla="*/ 10 h 1110"/>
                <a:gd name="T22" fmla="*/ 11 w 749"/>
                <a:gd name="T23" fmla="*/ 10 h 1110"/>
                <a:gd name="T24" fmla="*/ 11 w 749"/>
                <a:gd name="T25" fmla="*/ 0 h 1110"/>
                <a:gd name="T26" fmla="*/ 15 w 749"/>
                <a:gd name="T27" fmla="*/ 0 h 1110"/>
                <a:gd name="T28" fmla="*/ 15 w 749"/>
                <a:gd name="T29" fmla="*/ 22 h 1110"/>
                <a:gd name="T30" fmla="*/ 11 w 749"/>
                <a:gd name="T31" fmla="*/ 22 h 1110"/>
                <a:gd name="T32" fmla="*/ 11 w 749"/>
                <a:gd name="T33" fmla="*/ 20 h 11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49" h="1110">
                  <a:moveTo>
                    <a:pt x="377" y="954"/>
                  </a:moveTo>
                  <a:cubicBezTo>
                    <a:pt x="504" y="954"/>
                    <a:pt x="581" y="854"/>
                    <a:pt x="581" y="746"/>
                  </a:cubicBezTo>
                  <a:cubicBezTo>
                    <a:pt x="581" y="637"/>
                    <a:pt x="504" y="538"/>
                    <a:pt x="377" y="538"/>
                  </a:cubicBezTo>
                  <a:cubicBezTo>
                    <a:pt x="250" y="538"/>
                    <a:pt x="173" y="637"/>
                    <a:pt x="173" y="746"/>
                  </a:cubicBezTo>
                  <a:cubicBezTo>
                    <a:pt x="173" y="854"/>
                    <a:pt x="250" y="954"/>
                    <a:pt x="377" y="954"/>
                  </a:cubicBezTo>
                  <a:close/>
                  <a:moveTo>
                    <a:pt x="584" y="989"/>
                  </a:moveTo>
                  <a:cubicBezTo>
                    <a:pt x="581" y="989"/>
                    <a:pt x="581" y="989"/>
                    <a:pt x="581" y="989"/>
                  </a:cubicBezTo>
                  <a:cubicBezTo>
                    <a:pt x="530" y="1073"/>
                    <a:pt x="439" y="1110"/>
                    <a:pt x="342" y="1110"/>
                  </a:cubicBezTo>
                  <a:cubicBezTo>
                    <a:pt x="128" y="1110"/>
                    <a:pt x="0" y="951"/>
                    <a:pt x="0" y="746"/>
                  </a:cubicBezTo>
                  <a:cubicBezTo>
                    <a:pt x="0" y="540"/>
                    <a:pt x="137" y="381"/>
                    <a:pt x="335" y="381"/>
                  </a:cubicBezTo>
                  <a:cubicBezTo>
                    <a:pt x="465" y="381"/>
                    <a:pt x="535" y="442"/>
                    <a:pt x="571" y="487"/>
                  </a:cubicBezTo>
                  <a:cubicBezTo>
                    <a:pt x="575" y="487"/>
                    <a:pt x="575" y="487"/>
                    <a:pt x="575" y="487"/>
                  </a:cubicBezTo>
                  <a:cubicBezTo>
                    <a:pt x="575" y="0"/>
                    <a:pt x="575" y="0"/>
                    <a:pt x="575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749" y="1093"/>
                    <a:pt x="749" y="1093"/>
                    <a:pt x="749" y="1093"/>
                  </a:cubicBezTo>
                  <a:cubicBezTo>
                    <a:pt x="584" y="1093"/>
                    <a:pt x="584" y="1093"/>
                    <a:pt x="584" y="1093"/>
                  </a:cubicBezTo>
                  <a:lnTo>
                    <a:pt x="584" y="9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8" name="Freeform 12"/>
            <p:cNvSpPr>
              <a:spLocks noSelect="1" noEditPoints="1"/>
            </p:cNvSpPr>
            <p:nvPr/>
          </p:nvSpPr>
          <p:spPr bwMode="auto">
            <a:xfrm>
              <a:off x="1462" y="377"/>
              <a:ext cx="90" cy="103"/>
            </a:xfrm>
            <a:custGeom>
              <a:avLst/>
              <a:gdLst>
                <a:gd name="T0" fmla="*/ 9 w 636"/>
                <a:gd name="T1" fmla="*/ 8 h 729"/>
                <a:gd name="T2" fmla="*/ 9 w 636"/>
                <a:gd name="T3" fmla="*/ 8 h 729"/>
                <a:gd name="T4" fmla="*/ 3 w 636"/>
                <a:gd name="T5" fmla="*/ 10 h 729"/>
                <a:gd name="T6" fmla="*/ 6 w 636"/>
                <a:gd name="T7" fmla="*/ 12 h 729"/>
                <a:gd name="T8" fmla="*/ 9 w 636"/>
                <a:gd name="T9" fmla="*/ 9 h 729"/>
                <a:gd name="T10" fmla="*/ 9 w 636"/>
                <a:gd name="T11" fmla="*/ 8 h 729"/>
                <a:gd name="T12" fmla="*/ 10 w 636"/>
                <a:gd name="T13" fmla="*/ 12 h 729"/>
                <a:gd name="T14" fmla="*/ 9 w 636"/>
                <a:gd name="T15" fmla="*/ 12 h 729"/>
                <a:gd name="T16" fmla="*/ 5 w 636"/>
                <a:gd name="T17" fmla="*/ 15 h 729"/>
                <a:gd name="T18" fmla="*/ 0 w 636"/>
                <a:gd name="T19" fmla="*/ 10 h 729"/>
                <a:gd name="T20" fmla="*/ 9 w 636"/>
                <a:gd name="T21" fmla="*/ 6 h 729"/>
                <a:gd name="T22" fmla="*/ 10 w 636"/>
                <a:gd name="T23" fmla="*/ 6 h 729"/>
                <a:gd name="T24" fmla="*/ 10 w 636"/>
                <a:gd name="T25" fmla="*/ 5 h 729"/>
                <a:gd name="T26" fmla="*/ 6 w 636"/>
                <a:gd name="T27" fmla="*/ 3 h 729"/>
                <a:gd name="T28" fmla="*/ 3 w 636"/>
                <a:gd name="T29" fmla="*/ 4 h 729"/>
                <a:gd name="T30" fmla="*/ 1 w 636"/>
                <a:gd name="T31" fmla="*/ 2 h 729"/>
                <a:gd name="T32" fmla="*/ 7 w 636"/>
                <a:gd name="T33" fmla="*/ 0 h 729"/>
                <a:gd name="T34" fmla="*/ 13 w 636"/>
                <a:gd name="T35" fmla="*/ 6 h 729"/>
                <a:gd name="T36" fmla="*/ 13 w 636"/>
                <a:gd name="T37" fmla="*/ 14 h 729"/>
                <a:gd name="T38" fmla="*/ 10 w 636"/>
                <a:gd name="T39" fmla="*/ 14 h 729"/>
                <a:gd name="T40" fmla="*/ 10 w 636"/>
                <a:gd name="T41" fmla="*/ 12 h 7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36" h="729">
                  <a:moveTo>
                    <a:pt x="470" y="401"/>
                  </a:moveTo>
                  <a:cubicBezTo>
                    <a:pt x="434" y="401"/>
                    <a:pt x="434" y="401"/>
                    <a:pt x="434" y="401"/>
                  </a:cubicBezTo>
                  <a:cubicBezTo>
                    <a:pt x="338" y="401"/>
                    <a:pt x="173" y="408"/>
                    <a:pt x="173" y="508"/>
                  </a:cubicBezTo>
                  <a:cubicBezTo>
                    <a:pt x="173" y="572"/>
                    <a:pt x="238" y="599"/>
                    <a:pt x="295" y="599"/>
                  </a:cubicBezTo>
                  <a:cubicBezTo>
                    <a:pt x="413" y="599"/>
                    <a:pt x="470" y="537"/>
                    <a:pt x="470" y="440"/>
                  </a:cubicBezTo>
                  <a:lnTo>
                    <a:pt x="470" y="401"/>
                  </a:lnTo>
                  <a:close/>
                  <a:moveTo>
                    <a:pt x="480" y="616"/>
                  </a:moveTo>
                  <a:cubicBezTo>
                    <a:pt x="476" y="616"/>
                    <a:pt x="476" y="616"/>
                    <a:pt x="476" y="616"/>
                  </a:cubicBezTo>
                  <a:cubicBezTo>
                    <a:pt x="426" y="694"/>
                    <a:pt x="345" y="729"/>
                    <a:pt x="253" y="729"/>
                  </a:cubicBezTo>
                  <a:cubicBezTo>
                    <a:pt x="124" y="729"/>
                    <a:pt x="0" y="658"/>
                    <a:pt x="0" y="521"/>
                  </a:cubicBezTo>
                  <a:cubicBezTo>
                    <a:pt x="0" y="295"/>
                    <a:pt x="263" y="279"/>
                    <a:pt x="437" y="279"/>
                  </a:cubicBezTo>
                  <a:cubicBezTo>
                    <a:pt x="480" y="279"/>
                    <a:pt x="480" y="279"/>
                    <a:pt x="480" y="279"/>
                  </a:cubicBezTo>
                  <a:cubicBezTo>
                    <a:pt x="480" y="261"/>
                    <a:pt x="480" y="261"/>
                    <a:pt x="480" y="261"/>
                  </a:cubicBezTo>
                  <a:cubicBezTo>
                    <a:pt x="480" y="175"/>
                    <a:pt x="413" y="131"/>
                    <a:pt x="321" y="131"/>
                  </a:cubicBezTo>
                  <a:cubicBezTo>
                    <a:pt x="249" y="131"/>
                    <a:pt x="182" y="159"/>
                    <a:pt x="136" y="203"/>
                  </a:cubicBezTo>
                  <a:cubicBezTo>
                    <a:pt x="45" y="112"/>
                    <a:pt x="45" y="112"/>
                    <a:pt x="45" y="112"/>
                  </a:cubicBezTo>
                  <a:cubicBezTo>
                    <a:pt x="121" y="34"/>
                    <a:pt x="230" y="0"/>
                    <a:pt x="340" y="0"/>
                  </a:cubicBezTo>
                  <a:cubicBezTo>
                    <a:pt x="636" y="0"/>
                    <a:pt x="636" y="214"/>
                    <a:pt x="636" y="313"/>
                  </a:cubicBezTo>
                  <a:cubicBezTo>
                    <a:pt x="636" y="712"/>
                    <a:pt x="636" y="712"/>
                    <a:pt x="636" y="712"/>
                  </a:cubicBezTo>
                  <a:cubicBezTo>
                    <a:pt x="480" y="712"/>
                    <a:pt x="480" y="712"/>
                    <a:pt x="480" y="712"/>
                  </a:cubicBezTo>
                  <a:lnTo>
                    <a:pt x="480" y="6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9" name="Freeform 13"/>
            <p:cNvSpPr>
              <a:spLocks noSelect="1"/>
            </p:cNvSpPr>
            <p:nvPr/>
          </p:nvSpPr>
          <p:spPr bwMode="auto">
            <a:xfrm>
              <a:off x="1577" y="377"/>
              <a:ext cx="151" cy="100"/>
            </a:xfrm>
            <a:custGeom>
              <a:avLst/>
              <a:gdLst>
                <a:gd name="T0" fmla="*/ 0 w 1076"/>
                <a:gd name="T1" fmla="*/ 0 h 712"/>
                <a:gd name="T2" fmla="*/ 3 w 1076"/>
                <a:gd name="T3" fmla="*/ 0 h 712"/>
                <a:gd name="T4" fmla="*/ 3 w 1076"/>
                <a:gd name="T5" fmla="*/ 3 h 712"/>
                <a:gd name="T6" fmla="*/ 3 w 1076"/>
                <a:gd name="T7" fmla="*/ 3 h 712"/>
                <a:gd name="T8" fmla="*/ 7 w 1076"/>
                <a:gd name="T9" fmla="*/ 0 h 712"/>
                <a:gd name="T10" fmla="*/ 12 w 1076"/>
                <a:gd name="T11" fmla="*/ 3 h 712"/>
                <a:gd name="T12" fmla="*/ 16 w 1076"/>
                <a:gd name="T13" fmla="*/ 0 h 712"/>
                <a:gd name="T14" fmla="*/ 21 w 1076"/>
                <a:gd name="T15" fmla="*/ 6 h 712"/>
                <a:gd name="T16" fmla="*/ 21 w 1076"/>
                <a:gd name="T17" fmla="*/ 14 h 712"/>
                <a:gd name="T18" fmla="*/ 18 w 1076"/>
                <a:gd name="T19" fmla="*/ 14 h 712"/>
                <a:gd name="T20" fmla="*/ 18 w 1076"/>
                <a:gd name="T21" fmla="*/ 6 h 712"/>
                <a:gd name="T22" fmla="*/ 15 w 1076"/>
                <a:gd name="T23" fmla="*/ 3 h 712"/>
                <a:gd name="T24" fmla="*/ 12 w 1076"/>
                <a:gd name="T25" fmla="*/ 7 h 712"/>
                <a:gd name="T26" fmla="*/ 12 w 1076"/>
                <a:gd name="T27" fmla="*/ 14 h 712"/>
                <a:gd name="T28" fmla="*/ 9 w 1076"/>
                <a:gd name="T29" fmla="*/ 14 h 712"/>
                <a:gd name="T30" fmla="*/ 9 w 1076"/>
                <a:gd name="T31" fmla="*/ 6 h 712"/>
                <a:gd name="T32" fmla="*/ 7 w 1076"/>
                <a:gd name="T33" fmla="*/ 3 h 712"/>
                <a:gd name="T34" fmla="*/ 3 w 1076"/>
                <a:gd name="T35" fmla="*/ 7 h 712"/>
                <a:gd name="T36" fmla="*/ 3 w 1076"/>
                <a:gd name="T37" fmla="*/ 14 h 712"/>
                <a:gd name="T38" fmla="*/ 0 w 1076"/>
                <a:gd name="T39" fmla="*/ 14 h 712"/>
                <a:gd name="T40" fmla="*/ 0 w 1076"/>
                <a:gd name="T41" fmla="*/ 0 h 71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76" h="712">
                  <a:moveTo>
                    <a:pt x="0" y="18"/>
                  </a:moveTo>
                  <a:cubicBezTo>
                    <a:pt x="165" y="18"/>
                    <a:pt x="165" y="18"/>
                    <a:pt x="165" y="18"/>
                  </a:cubicBezTo>
                  <a:cubicBezTo>
                    <a:pt x="165" y="126"/>
                    <a:pt x="165" y="126"/>
                    <a:pt x="165" y="126"/>
                  </a:cubicBezTo>
                  <a:cubicBezTo>
                    <a:pt x="168" y="126"/>
                    <a:pt x="168" y="126"/>
                    <a:pt x="168" y="126"/>
                  </a:cubicBezTo>
                  <a:cubicBezTo>
                    <a:pt x="199" y="61"/>
                    <a:pt x="265" y="0"/>
                    <a:pt x="381" y="0"/>
                  </a:cubicBezTo>
                  <a:cubicBezTo>
                    <a:pt x="488" y="0"/>
                    <a:pt x="561" y="42"/>
                    <a:pt x="598" y="129"/>
                  </a:cubicBezTo>
                  <a:cubicBezTo>
                    <a:pt x="648" y="41"/>
                    <a:pt x="722" y="0"/>
                    <a:pt x="826" y="0"/>
                  </a:cubicBezTo>
                  <a:cubicBezTo>
                    <a:pt x="1011" y="0"/>
                    <a:pt x="1076" y="132"/>
                    <a:pt x="1076" y="298"/>
                  </a:cubicBezTo>
                  <a:cubicBezTo>
                    <a:pt x="1076" y="712"/>
                    <a:pt x="1076" y="712"/>
                    <a:pt x="1076" y="712"/>
                  </a:cubicBezTo>
                  <a:cubicBezTo>
                    <a:pt x="903" y="712"/>
                    <a:pt x="903" y="712"/>
                    <a:pt x="903" y="712"/>
                  </a:cubicBezTo>
                  <a:cubicBezTo>
                    <a:pt x="903" y="318"/>
                    <a:pt x="903" y="318"/>
                    <a:pt x="903" y="318"/>
                  </a:cubicBezTo>
                  <a:cubicBezTo>
                    <a:pt x="903" y="232"/>
                    <a:pt x="877" y="157"/>
                    <a:pt x="774" y="157"/>
                  </a:cubicBezTo>
                  <a:cubicBezTo>
                    <a:pt x="666" y="157"/>
                    <a:pt x="625" y="246"/>
                    <a:pt x="625" y="336"/>
                  </a:cubicBezTo>
                  <a:cubicBezTo>
                    <a:pt x="625" y="712"/>
                    <a:pt x="625" y="712"/>
                    <a:pt x="625" y="712"/>
                  </a:cubicBezTo>
                  <a:cubicBezTo>
                    <a:pt x="452" y="712"/>
                    <a:pt x="452" y="712"/>
                    <a:pt x="452" y="712"/>
                  </a:cubicBezTo>
                  <a:cubicBezTo>
                    <a:pt x="452" y="298"/>
                    <a:pt x="452" y="298"/>
                    <a:pt x="452" y="298"/>
                  </a:cubicBezTo>
                  <a:cubicBezTo>
                    <a:pt x="452" y="213"/>
                    <a:pt x="417" y="157"/>
                    <a:pt x="333" y="157"/>
                  </a:cubicBezTo>
                  <a:cubicBezTo>
                    <a:pt x="219" y="157"/>
                    <a:pt x="174" y="240"/>
                    <a:pt x="174" y="333"/>
                  </a:cubicBezTo>
                  <a:cubicBezTo>
                    <a:pt x="174" y="712"/>
                    <a:pt x="174" y="712"/>
                    <a:pt x="174" y="712"/>
                  </a:cubicBezTo>
                  <a:cubicBezTo>
                    <a:pt x="0" y="712"/>
                    <a:pt x="0" y="712"/>
                    <a:pt x="0" y="712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20" name="Freeform 14"/>
            <p:cNvSpPr>
              <a:spLocks noSelect="1"/>
            </p:cNvSpPr>
            <p:nvPr/>
          </p:nvSpPr>
          <p:spPr bwMode="auto">
            <a:xfrm>
              <a:off x="650" y="115"/>
              <a:ext cx="135" cy="152"/>
            </a:xfrm>
            <a:custGeom>
              <a:avLst/>
              <a:gdLst>
                <a:gd name="T0" fmla="*/ 19 w 964"/>
                <a:gd name="T1" fmla="*/ 19 h 1076"/>
                <a:gd name="T2" fmla="*/ 11 w 964"/>
                <a:gd name="T3" fmla="*/ 21 h 1076"/>
                <a:gd name="T4" fmla="*/ 0 w 964"/>
                <a:gd name="T5" fmla="*/ 11 h 1076"/>
                <a:gd name="T6" fmla="*/ 11 w 964"/>
                <a:gd name="T7" fmla="*/ 0 h 1076"/>
                <a:gd name="T8" fmla="*/ 18 w 964"/>
                <a:gd name="T9" fmla="*/ 3 h 1076"/>
                <a:gd name="T10" fmla="*/ 16 w 964"/>
                <a:gd name="T11" fmla="*/ 5 h 1076"/>
                <a:gd name="T12" fmla="*/ 11 w 964"/>
                <a:gd name="T13" fmla="*/ 3 h 1076"/>
                <a:gd name="T14" fmla="*/ 4 w 964"/>
                <a:gd name="T15" fmla="*/ 11 h 1076"/>
                <a:gd name="T16" fmla="*/ 11 w 964"/>
                <a:gd name="T17" fmla="*/ 18 h 1076"/>
                <a:gd name="T18" fmla="*/ 15 w 964"/>
                <a:gd name="T19" fmla="*/ 17 h 1076"/>
                <a:gd name="T20" fmla="*/ 15 w 964"/>
                <a:gd name="T21" fmla="*/ 12 h 1076"/>
                <a:gd name="T22" fmla="*/ 11 w 964"/>
                <a:gd name="T23" fmla="*/ 12 h 1076"/>
                <a:gd name="T24" fmla="*/ 11 w 964"/>
                <a:gd name="T25" fmla="*/ 9 h 1076"/>
                <a:gd name="T26" fmla="*/ 19 w 964"/>
                <a:gd name="T27" fmla="*/ 9 h 1076"/>
                <a:gd name="T28" fmla="*/ 19 w 964"/>
                <a:gd name="T29" fmla="*/ 19 h 107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64" h="1076">
                  <a:moveTo>
                    <a:pt x="964" y="975"/>
                  </a:moveTo>
                  <a:cubicBezTo>
                    <a:pt x="840" y="1042"/>
                    <a:pt x="698" y="1076"/>
                    <a:pt x="541" y="1076"/>
                  </a:cubicBezTo>
                  <a:cubicBezTo>
                    <a:pt x="225" y="1076"/>
                    <a:pt x="0" y="862"/>
                    <a:pt x="0" y="543"/>
                  </a:cubicBezTo>
                  <a:cubicBezTo>
                    <a:pt x="0" y="214"/>
                    <a:pt x="225" y="0"/>
                    <a:pt x="541" y="0"/>
                  </a:cubicBezTo>
                  <a:cubicBezTo>
                    <a:pt x="697" y="0"/>
                    <a:pt x="837" y="34"/>
                    <a:pt x="944" y="129"/>
                  </a:cubicBezTo>
                  <a:cubicBezTo>
                    <a:pt x="810" y="265"/>
                    <a:pt x="810" y="265"/>
                    <a:pt x="810" y="265"/>
                  </a:cubicBezTo>
                  <a:cubicBezTo>
                    <a:pt x="745" y="201"/>
                    <a:pt x="645" y="165"/>
                    <a:pt x="542" y="165"/>
                  </a:cubicBezTo>
                  <a:cubicBezTo>
                    <a:pt x="331" y="165"/>
                    <a:pt x="191" y="327"/>
                    <a:pt x="191" y="531"/>
                  </a:cubicBezTo>
                  <a:cubicBezTo>
                    <a:pt x="191" y="749"/>
                    <a:pt x="331" y="911"/>
                    <a:pt x="542" y="911"/>
                  </a:cubicBezTo>
                  <a:cubicBezTo>
                    <a:pt x="635" y="911"/>
                    <a:pt x="719" y="894"/>
                    <a:pt x="782" y="858"/>
                  </a:cubicBezTo>
                  <a:cubicBezTo>
                    <a:pt x="782" y="616"/>
                    <a:pt x="782" y="616"/>
                    <a:pt x="782" y="616"/>
                  </a:cubicBezTo>
                  <a:cubicBezTo>
                    <a:pt x="573" y="616"/>
                    <a:pt x="573" y="616"/>
                    <a:pt x="573" y="616"/>
                  </a:cubicBezTo>
                  <a:cubicBezTo>
                    <a:pt x="573" y="452"/>
                    <a:pt x="573" y="452"/>
                    <a:pt x="573" y="452"/>
                  </a:cubicBezTo>
                  <a:cubicBezTo>
                    <a:pt x="964" y="452"/>
                    <a:pt x="964" y="452"/>
                    <a:pt x="964" y="452"/>
                  </a:cubicBezTo>
                  <a:lnTo>
                    <a:pt x="964" y="975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21" name="Freeform 15"/>
            <p:cNvSpPr>
              <a:spLocks noSelect="1" noEditPoints="1"/>
            </p:cNvSpPr>
            <p:nvPr/>
          </p:nvSpPr>
          <p:spPr bwMode="auto">
            <a:xfrm>
              <a:off x="972" y="119"/>
              <a:ext cx="130" cy="144"/>
            </a:xfrm>
            <a:custGeom>
              <a:avLst/>
              <a:gdLst>
                <a:gd name="T0" fmla="*/ 6 w 924"/>
                <a:gd name="T1" fmla="*/ 17 h 1024"/>
                <a:gd name="T2" fmla="*/ 14 w 924"/>
                <a:gd name="T3" fmla="*/ 10 h 1024"/>
                <a:gd name="T4" fmla="*/ 7 w 924"/>
                <a:gd name="T5" fmla="*/ 3 h 1024"/>
                <a:gd name="T6" fmla="*/ 4 w 924"/>
                <a:gd name="T7" fmla="*/ 3 h 1024"/>
                <a:gd name="T8" fmla="*/ 4 w 924"/>
                <a:gd name="T9" fmla="*/ 17 h 1024"/>
                <a:gd name="T10" fmla="*/ 6 w 924"/>
                <a:gd name="T11" fmla="*/ 17 h 1024"/>
                <a:gd name="T12" fmla="*/ 0 w 924"/>
                <a:gd name="T13" fmla="*/ 0 h 1024"/>
                <a:gd name="T14" fmla="*/ 8 w 924"/>
                <a:gd name="T15" fmla="*/ 0 h 1024"/>
                <a:gd name="T16" fmla="*/ 18 w 924"/>
                <a:gd name="T17" fmla="*/ 10 h 1024"/>
                <a:gd name="T18" fmla="*/ 8 w 924"/>
                <a:gd name="T19" fmla="*/ 20 h 1024"/>
                <a:gd name="T20" fmla="*/ 0 w 924"/>
                <a:gd name="T21" fmla="*/ 20 h 1024"/>
                <a:gd name="T22" fmla="*/ 0 w 924"/>
                <a:gd name="T23" fmla="*/ 0 h 10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924" h="1024">
                  <a:moveTo>
                    <a:pt x="318" y="859"/>
                  </a:moveTo>
                  <a:cubicBezTo>
                    <a:pt x="546" y="859"/>
                    <a:pt x="733" y="761"/>
                    <a:pt x="733" y="512"/>
                  </a:cubicBezTo>
                  <a:cubicBezTo>
                    <a:pt x="733" y="264"/>
                    <a:pt x="571" y="165"/>
                    <a:pt x="348" y="165"/>
                  </a:cubicBezTo>
                  <a:cubicBezTo>
                    <a:pt x="182" y="165"/>
                    <a:pt x="182" y="165"/>
                    <a:pt x="182" y="165"/>
                  </a:cubicBezTo>
                  <a:cubicBezTo>
                    <a:pt x="182" y="859"/>
                    <a:pt x="182" y="859"/>
                    <a:pt x="182" y="859"/>
                  </a:cubicBezTo>
                  <a:lnTo>
                    <a:pt x="318" y="859"/>
                  </a:lnTo>
                  <a:close/>
                  <a:moveTo>
                    <a:pt x="0" y="0"/>
                  </a:moveTo>
                  <a:cubicBezTo>
                    <a:pt x="403" y="0"/>
                    <a:pt x="403" y="0"/>
                    <a:pt x="403" y="0"/>
                  </a:cubicBezTo>
                  <a:cubicBezTo>
                    <a:pt x="672" y="0"/>
                    <a:pt x="924" y="165"/>
                    <a:pt x="924" y="512"/>
                  </a:cubicBezTo>
                  <a:cubicBezTo>
                    <a:pt x="924" y="862"/>
                    <a:pt x="627" y="1024"/>
                    <a:pt x="381" y="1024"/>
                  </a:cubicBezTo>
                  <a:cubicBezTo>
                    <a:pt x="0" y="1024"/>
                    <a:pt x="0" y="1024"/>
                    <a:pt x="0" y="10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22" name="Freeform 16"/>
            <p:cNvSpPr>
              <a:spLocks noSelect="1"/>
            </p:cNvSpPr>
            <p:nvPr/>
          </p:nvSpPr>
          <p:spPr bwMode="auto">
            <a:xfrm>
              <a:off x="808" y="115"/>
              <a:ext cx="136" cy="152"/>
            </a:xfrm>
            <a:custGeom>
              <a:avLst/>
              <a:gdLst>
                <a:gd name="T0" fmla="*/ 19 w 965"/>
                <a:gd name="T1" fmla="*/ 19 h 1076"/>
                <a:gd name="T2" fmla="*/ 11 w 965"/>
                <a:gd name="T3" fmla="*/ 21 h 1076"/>
                <a:gd name="T4" fmla="*/ 0 w 965"/>
                <a:gd name="T5" fmla="*/ 11 h 1076"/>
                <a:gd name="T6" fmla="*/ 11 w 965"/>
                <a:gd name="T7" fmla="*/ 0 h 1076"/>
                <a:gd name="T8" fmla="*/ 19 w 965"/>
                <a:gd name="T9" fmla="*/ 3 h 1076"/>
                <a:gd name="T10" fmla="*/ 16 w 965"/>
                <a:gd name="T11" fmla="*/ 5 h 1076"/>
                <a:gd name="T12" fmla="*/ 11 w 965"/>
                <a:gd name="T13" fmla="*/ 3 h 1076"/>
                <a:gd name="T14" fmla="*/ 4 w 965"/>
                <a:gd name="T15" fmla="*/ 11 h 1076"/>
                <a:gd name="T16" fmla="*/ 11 w 965"/>
                <a:gd name="T17" fmla="*/ 18 h 1076"/>
                <a:gd name="T18" fmla="*/ 16 w 965"/>
                <a:gd name="T19" fmla="*/ 17 h 1076"/>
                <a:gd name="T20" fmla="*/ 16 w 965"/>
                <a:gd name="T21" fmla="*/ 12 h 1076"/>
                <a:gd name="T22" fmla="*/ 11 w 965"/>
                <a:gd name="T23" fmla="*/ 12 h 1076"/>
                <a:gd name="T24" fmla="*/ 11 w 965"/>
                <a:gd name="T25" fmla="*/ 9 h 1076"/>
                <a:gd name="T26" fmla="*/ 19 w 965"/>
                <a:gd name="T27" fmla="*/ 9 h 1076"/>
                <a:gd name="T28" fmla="*/ 19 w 965"/>
                <a:gd name="T29" fmla="*/ 19 h 107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65" h="1076">
                  <a:moveTo>
                    <a:pt x="965" y="975"/>
                  </a:moveTo>
                  <a:cubicBezTo>
                    <a:pt x="840" y="1042"/>
                    <a:pt x="699" y="1076"/>
                    <a:pt x="541" y="1076"/>
                  </a:cubicBezTo>
                  <a:cubicBezTo>
                    <a:pt x="226" y="1076"/>
                    <a:pt x="0" y="862"/>
                    <a:pt x="0" y="543"/>
                  </a:cubicBezTo>
                  <a:cubicBezTo>
                    <a:pt x="0" y="214"/>
                    <a:pt x="226" y="0"/>
                    <a:pt x="541" y="0"/>
                  </a:cubicBezTo>
                  <a:cubicBezTo>
                    <a:pt x="697" y="0"/>
                    <a:pt x="837" y="34"/>
                    <a:pt x="944" y="129"/>
                  </a:cubicBezTo>
                  <a:cubicBezTo>
                    <a:pt x="810" y="265"/>
                    <a:pt x="810" y="265"/>
                    <a:pt x="810" y="265"/>
                  </a:cubicBezTo>
                  <a:cubicBezTo>
                    <a:pt x="745" y="201"/>
                    <a:pt x="645" y="165"/>
                    <a:pt x="542" y="165"/>
                  </a:cubicBezTo>
                  <a:cubicBezTo>
                    <a:pt x="331" y="165"/>
                    <a:pt x="191" y="327"/>
                    <a:pt x="191" y="531"/>
                  </a:cubicBezTo>
                  <a:cubicBezTo>
                    <a:pt x="191" y="749"/>
                    <a:pt x="331" y="911"/>
                    <a:pt x="542" y="911"/>
                  </a:cubicBezTo>
                  <a:cubicBezTo>
                    <a:pt x="635" y="911"/>
                    <a:pt x="719" y="894"/>
                    <a:pt x="782" y="858"/>
                  </a:cubicBezTo>
                  <a:cubicBezTo>
                    <a:pt x="782" y="616"/>
                    <a:pt x="782" y="616"/>
                    <a:pt x="782" y="616"/>
                  </a:cubicBezTo>
                  <a:cubicBezTo>
                    <a:pt x="573" y="616"/>
                    <a:pt x="573" y="616"/>
                    <a:pt x="573" y="616"/>
                  </a:cubicBezTo>
                  <a:cubicBezTo>
                    <a:pt x="573" y="452"/>
                    <a:pt x="573" y="452"/>
                    <a:pt x="573" y="452"/>
                  </a:cubicBezTo>
                  <a:cubicBezTo>
                    <a:pt x="965" y="452"/>
                    <a:pt x="965" y="452"/>
                    <a:pt x="965" y="452"/>
                  </a:cubicBezTo>
                  <a:lnTo>
                    <a:pt x="965" y="975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81045" y="1758949"/>
            <a:ext cx="7344000" cy="1836000"/>
          </a:xfrm>
        </p:spPr>
        <p:txBody>
          <a:bodyPr/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981045" y="3603786"/>
            <a:ext cx="7344000" cy="1752600"/>
          </a:xfrm>
        </p:spPr>
        <p:txBody>
          <a:bodyPr/>
          <a:lstStyle>
            <a:lvl1pPr marL="0" indent="0" algn="l">
              <a:buNone/>
              <a:defRPr sz="35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Klik om de ondertitelstijl van het model te bewerken</a:t>
            </a:r>
          </a:p>
        </p:txBody>
      </p:sp>
      <p:sp>
        <p:nvSpPr>
          <p:cNvPr id="23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87413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750" b="1">
                <a:solidFill>
                  <a:schemeClr val="bg1"/>
                </a:solidFill>
              </a:defRPr>
            </a:lvl1pPr>
          </a:lstStyle>
          <a:p>
            <a:fld id="{1B42DC94-9769-4D57-A07F-6C029696D1D7}" type="datetimeFigureOut">
              <a:rPr lang="nl-NL" smtClean="0">
                <a:solidFill>
                  <a:srgbClr val="FFFFFF"/>
                </a:solidFill>
              </a:rPr>
              <a:pPr/>
              <a:t>12-11-2022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301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ussen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0" y="1588"/>
            <a:ext cx="9144000" cy="6854825"/>
            <a:chOff x="0" y="1"/>
            <a:chExt cx="5760" cy="4318"/>
          </a:xfrm>
        </p:grpSpPr>
        <p:sp>
          <p:nvSpPr>
            <p:cNvPr id="5" name="Rectangle 5"/>
            <p:cNvSpPr>
              <a:spLocks noSelect="1" noChangeArrowheads="1"/>
            </p:cNvSpPr>
            <p:nvPr/>
          </p:nvSpPr>
          <p:spPr bwMode="auto">
            <a:xfrm>
              <a:off x="4" y="1"/>
              <a:ext cx="5756" cy="4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6" name="Rectangle 6"/>
            <p:cNvSpPr>
              <a:spLocks noSelect="1" noChangeArrowheads="1"/>
            </p:cNvSpPr>
            <p:nvPr/>
          </p:nvSpPr>
          <p:spPr bwMode="auto">
            <a:xfrm>
              <a:off x="0" y="1"/>
              <a:ext cx="496" cy="4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7" name="Freeform 7"/>
            <p:cNvSpPr>
              <a:spLocks noSelect="1"/>
            </p:cNvSpPr>
            <p:nvPr/>
          </p:nvSpPr>
          <p:spPr bwMode="auto">
            <a:xfrm>
              <a:off x="115" y="747"/>
              <a:ext cx="268" cy="268"/>
            </a:xfrm>
            <a:custGeom>
              <a:avLst/>
              <a:gdLst>
                <a:gd name="T0" fmla="*/ 0 w 268"/>
                <a:gd name="T1" fmla="*/ 214 h 268"/>
                <a:gd name="T2" fmla="*/ 81 w 268"/>
                <a:gd name="T3" fmla="*/ 134 h 268"/>
                <a:gd name="T4" fmla="*/ 0 w 268"/>
                <a:gd name="T5" fmla="*/ 54 h 268"/>
                <a:gd name="T6" fmla="*/ 54 w 268"/>
                <a:gd name="T7" fmla="*/ 0 h 268"/>
                <a:gd name="T8" fmla="*/ 134 w 268"/>
                <a:gd name="T9" fmla="*/ 80 h 268"/>
                <a:gd name="T10" fmla="*/ 214 w 268"/>
                <a:gd name="T11" fmla="*/ 0 h 268"/>
                <a:gd name="T12" fmla="*/ 268 w 268"/>
                <a:gd name="T13" fmla="*/ 54 h 268"/>
                <a:gd name="T14" fmla="*/ 188 w 268"/>
                <a:gd name="T15" fmla="*/ 134 h 268"/>
                <a:gd name="T16" fmla="*/ 268 w 268"/>
                <a:gd name="T17" fmla="*/ 214 h 268"/>
                <a:gd name="T18" fmla="*/ 214 w 268"/>
                <a:gd name="T19" fmla="*/ 268 h 268"/>
                <a:gd name="T20" fmla="*/ 134 w 268"/>
                <a:gd name="T21" fmla="*/ 187 h 268"/>
                <a:gd name="T22" fmla="*/ 54 w 268"/>
                <a:gd name="T23" fmla="*/ 268 h 268"/>
                <a:gd name="T24" fmla="*/ 0 w 268"/>
                <a:gd name="T25" fmla="*/ 214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68" h="268">
                  <a:moveTo>
                    <a:pt x="0" y="214"/>
                  </a:moveTo>
                  <a:lnTo>
                    <a:pt x="81" y="134"/>
                  </a:lnTo>
                  <a:lnTo>
                    <a:pt x="0" y="54"/>
                  </a:lnTo>
                  <a:lnTo>
                    <a:pt x="54" y="0"/>
                  </a:lnTo>
                  <a:lnTo>
                    <a:pt x="134" y="80"/>
                  </a:lnTo>
                  <a:lnTo>
                    <a:pt x="214" y="0"/>
                  </a:lnTo>
                  <a:lnTo>
                    <a:pt x="268" y="54"/>
                  </a:lnTo>
                  <a:lnTo>
                    <a:pt x="188" y="134"/>
                  </a:lnTo>
                  <a:lnTo>
                    <a:pt x="268" y="214"/>
                  </a:lnTo>
                  <a:lnTo>
                    <a:pt x="214" y="268"/>
                  </a:lnTo>
                  <a:lnTo>
                    <a:pt x="134" y="187"/>
                  </a:lnTo>
                  <a:lnTo>
                    <a:pt x="54" y="268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8" name="Freeform 8"/>
            <p:cNvSpPr>
              <a:spLocks noSelect="1"/>
            </p:cNvSpPr>
            <p:nvPr/>
          </p:nvSpPr>
          <p:spPr bwMode="auto">
            <a:xfrm>
              <a:off x="115" y="103"/>
              <a:ext cx="268" cy="268"/>
            </a:xfrm>
            <a:custGeom>
              <a:avLst/>
              <a:gdLst>
                <a:gd name="T0" fmla="*/ 0 w 268"/>
                <a:gd name="T1" fmla="*/ 215 h 268"/>
                <a:gd name="T2" fmla="*/ 81 w 268"/>
                <a:gd name="T3" fmla="*/ 134 h 268"/>
                <a:gd name="T4" fmla="*/ 0 w 268"/>
                <a:gd name="T5" fmla="*/ 54 h 268"/>
                <a:gd name="T6" fmla="*/ 54 w 268"/>
                <a:gd name="T7" fmla="*/ 0 h 268"/>
                <a:gd name="T8" fmla="*/ 134 w 268"/>
                <a:gd name="T9" fmla="*/ 81 h 268"/>
                <a:gd name="T10" fmla="*/ 214 w 268"/>
                <a:gd name="T11" fmla="*/ 0 h 268"/>
                <a:gd name="T12" fmla="*/ 268 w 268"/>
                <a:gd name="T13" fmla="*/ 54 h 268"/>
                <a:gd name="T14" fmla="*/ 188 w 268"/>
                <a:gd name="T15" fmla="*/ 134 h 268"/>
                <a:gd name="T16" fmla="*/ 268 w 268"/>
                <a:gd name="T17" fmla="*/ 215 h 268"/>
                <a:gd name="T18" fmla="*/ 214 w 268"/>
                <a:gd name="T19" fmla="*/ 268 h 268"/>
                <a:gd name="T20" fmla="*/ 134 w 268"/>
                <a:gd name="T21" fmla="*/ 188 h 268"/>
                <a:gd name="T22" fmla="*/ 54 w 268"/>
                <a:gd name="T23" fmla="*/ 268 h 268"/>
                <a:gd name="T24" fmla="*/ 0 w 268"/>
                <a:gd name="T25" fmla="*/ 215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68" h="268">
                  <a:moveTo>
                    <a:pt x="0" y="215"/>
                  </a:moveTo>
                  <a:lnTo>
                    <a:pt x="81" y="134"/>
                  </a:lnTo>
                  <a:lnTo>
                    <a:pt x="0" y="54"/>
                  </a:lnTo>
                  <a:lnTo>
                    <a:pt x="54" y="0"/>
                  </a:lnTo>
                  <a:lnTo>
                    <a:pt x="134" y="81"/>
                  </a:lnTo>
                  <a:lnTo>
                    <a:pt x="214" y="0"/>
                  </a:lnTo>
                  <a:lnTo>
                    <a:pt x="268" y="54"/>
                  </a:lnTo>
                  <a:lnTo>
                    <a:pt x="188" y="134"/>
                  </a:lnTo>
                  <a:lnTo>
                    <a:pt x="268" y="215"/>
                  </a:lnTo>
                  <a:lnTo>
                    <a:pt x="214" y="268"/>
                  </a:lnTo>
                  <a:lnTo>
                    <a:pt x="134" y="188"/>
                  </a:lnTo>
                  <a:lnTo>
                    <a:pt x="54" y="268"/>
                  </a:lnTo>
                  <a:lnTo>
                    <a:pt x="0" y="2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9" name="Freeform 9"/>
            <p:cNvSpPr>
              <a:spLocks noSelect="1"/>
            </p:cNvSpPr>
            <p:nvPr/>
          </p:nvSpPr>
          <p:spPr bwMode="auto">
            <a:xfrm>
              <a:off x="115" y="425"/>
              <a:ext cx="268" cy="268"/>
            </a:xfrm>
            <a:custGeom>
              <a:avLst/>
              <a:gdLst>
                <a:gd name="T0" fmla="*/ 0 w 268"/>
                <a:gd name="T1" fmla="*/ 215 h 268"/>
                <a:gd name="T2" fmla="*/ 81 w 268"/>
                <a:gd name="T3" fmla="*/ 134 h 268"/>
                <a:gd name="T4" fmla="*/ 0 w 268"/>
                <a:gd name="T5" fmla="*/ 54 h 268"/>
                <a:gd name="T6" fmla="*/ 54 w 268"/>
                <a:gd name="T7" fmla="*/ 0 h 268"/>
                <a:gd name="T8" fmla="*/ 134 w 268"/>
                <a:gd name="T9" fmla="*/ 81 h 268"/>
                <a:gd name="T10" fmla="*/ 214 w 268"/>
                <a:gd name="T11" fmla="*/ 0 h 268"/>
                <a:gd name="T12" fmla="*/ 268 w 268"/>
                <a:gd name="T13" fmla="*/ 54 h 268"/>
                <a:gd name="T14" fmla="*/ 188 w 268"/>
                <a:gd name="T15" fmla="*/ 134 h 268"/>
                <a:gd name="T16" fmla="*/ 268 w 268"/>
                <a:gd name="T17" fmla="*/ 215 h 268"/>
                <a:gd name="T18" fmla="*/ 214 w 268"/>
                <a:gd name="T19" fmla="*/ 268 h 268"/>
                <a:gd name="T20" fmla="*/ 134 w 268"/>
                <a:gd name="T21" fmla="*/ 188 h 268"/>
                <a:gd name="T22" fmla="*/ 54 w 268"/>
                <a:gd name="T23" fmla="*/ 268 h 268"/>
                <a:gd name="T24" fmla="*/ 0 w 268"/>
                <a:gd name="T25" fmla="*/ 215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68" h="268">
                  <a:moveTo>
                    <a:pt x="0" y="215"/>
                  </a:moveTo>
                  <a:lnTo>
                    <a:pt x="81" y="134"/>
                  </a:lnTo>
                  <a:lnTo>
                    <a:pt x="0" y="54"/>
                  </a:lnTo>
                  <a:lnTo>
                    <a:pt x="54" y="0"/>
                  </a:lnTo>
                  <a:lnTo>
                    <a:pt x="134" y="81"/>
                  </a:lnTo>
                  <a:lnTo>
                    <a:pt x="214" y="0"/>
                  </a:lnTo>
                  <a:lnTo>
                    <a:pt x="268" y="54"/>
                  </a:lnTo>
                  <a:lnTo>
                    <a:pt x="188" y="134"/>
                  </a:lnTo>
                  <a:lnTo>
                    <a:pt x="268" y="215"/>
                  </a:lnTo>
                  <a:lnTo>
                    <a:pt x="214" y="268"/>
                  </a:lnTo>
                  <a:lnTo>
                    <a:pt x="134" y="188"/>
                  </a:lnTo>
                  <a:lnTo>
                    <a:pt x="54" y="268"/>
                  </a:lnTo>
                  <a:lnTo>
                    <a:pt x="0" y="2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4"/>
          <p:cNvGrpSpPr>
            <a:grpSpLocks noChangeAspect="1"/>
          </p:cNvGrpSpPr>
          <p:nvPr/>
        </p:nvGrpSpPr>
        <p:grpSpPr bwMode="auto">
          <a:xfrm>
            <a:off x="1017588" y="182563"/>
            <a:ext cx="1725612" cy="579437"/>
            <a:chOff x="641" y="115"/>
            <a:chExt cx="1087" cy="365"/>
          </a:xfrm>
        </p:grpSpPr>
        <p:sp>
          <p:nvSpPr>
            <p:cNvPr id="11" name="Freeform 5"/>
            <p:cNvSpPr>
              <a:spLocks noSelect="1" noEditPoints="1"/>
            </p:cNvSpPr>
            <p:nvPr/>
          </p:nvSpPr>
          <p:spPr bwMode="auto">
            <a:xfrm>
              <a:off x="641" y="333"/>
              <a:ext cx="147" cy="144"/>
            </a:xfrm>
            <a:custGeom>
              <a:avLst/>
              <a:gdLst>
                <a:gd name="T0" fmla="*/ 95 w 147"/>
                <a:gd name="T1" fmla="*/ 89 h 144"/>
                <a:gd name="T2" fmla="*/ 73 w 147"/>
                <a:gd name="T3" fmla="*/ 31 h 144"/>
                <a:gd name="T4" fmla="*/ 51 w 147"/>
                <a:gd name="T5" fmla="*/ 89 h 144"/>
                <a:gd name="T6" fmla="*/ 95 w 147"/>
                <a:gd name="T7" fmla="*/ 89 h 144"/>
                <a:gd name="T8" fmla="*/ 63 w 147"/>
                <a:gd name="T9" fmla="*/ 0 h 144"/>
                <a:gd name="T10" fmla="*/ 85 w 147"/>
                <a:gd name="T11" fmla="*/ 0 h 144"/>
                <a:gd name="T12" fmla="*/ 147 w 147"/>
                <a:gd name="T13" fmla="*/ 144 h 144"/>
                <a:gd name="T14" fmla="*/ 118 w 147"/>
                <a:gd name="T15" fmla="*/ 144 h 144"/>
                <a:gd name="T16" fmla="*/ 104 w 147"/>
                <a:gd name="T17" fmla="*/ 111 h 144"/>
                <a:gd name="T18" fmla="*/ 42 w 147"/>
                <a:gd name="T19" fmla="*/ 111 h 144"/>
                <a:gd name="T20" fmla="*/ 29 w 147"/>
                <a:gd name="T21" fmla="*/ 144 h 144"/>
                <a:gd name="T22" fmla="*/ 0 w 147"/>
                <a:gd name="T23" fmla="*/ 144 h 144"/>
                <a:gd name="T24" fmla="*/ 63 w 147"/>
                <a:gd name="T25" fmla="*/ 0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7" h="144">
                  <a:moveTo>
                    <a:pt x="95" y="89"/>
                  </a:moveTo>
                  <a:lnTo>
                    <a:pt x="73" y="31"/>
                  </a:lnTo>
                  <a:lnTo>
                    <a:pt x="51" y="89"/>
                  </a:lnTo>
                  <a:lnTo>
                    <a:pt x="95" y="89"/>
                  </a:lnTo>
                  <a:close/>
                  <a:moveTo>
                    <a:pt x="63" y="0"/>
                  </a:moveTo>
                  <a:lnTo>
                    <a:pt x="85" y="0"/>
                  </a:lnTo>
                  <a:lnTo>
                    <a:pt x="147" y="144"/>
                  </a:lnTo>
                  <a:lnTo>
                    <a:pt x="118" y="144"/>
                  </a:lnTo>
                  <a:lnTo>
                    <a:pt x="104" y="111"/>
                  </a:lnTo>
                  <a:lnTo>
                    <a:pt x="42" y="111"/>
                  </a:lnTo>
                  <a:lnTo>
                    <a:pt x="29" y="144"/>
                  </a:lnTo>
                  <a:lnTo>
                    <a:pt x="0" y="144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2" name="Freeform 6"/>
            <p:cNvSpPr>
              <a:spLocks noSelect="1"/>
            </p:cNvSpPr>
            <p:nvPr/>
          </p:nvSpPr>
          <p:spPr bwMode="auto">
            <a:xfrm>
              <a:off x="801" y="377"/>
              <a:ext cx="151" cy="100"/>
            </a:xfrm>
            <a:custGeom>
              <a:avLst/>
              <a:gdLst>
                <a:gd name="T0" fmla="*/ 0 w 1075"/>
                <a:gd name="T1" fmla="*/ 0 h 712"/>
                <a:gd name="T2" fmla="*/ 3 w 1075"/>
                <a:gd name="T3" fmla="*/ 0 h 712"/>
                <a:gd name="T4" fmla="*/ 3 w 1075"/>
                <a:gd name="T5" fmla="*/ 3 h 712"/>
                <a:gd name="T6" fmla="*/ 3 w 1075"/>
                <a:gd name="T7" fmla="*/ 3 h 712"/>
                <a:gd name="T8" fmla="*/ 7 w 1075"/>
                <a:gd name="T9" fmla="*/ 0 h 712"/>
                <a:gd name="T10" fmla="*/ 12 w 1075"/>
                <a:gd name="T11" fmla="*/ 3 h 712"/>
                <a:gd name="T12" fmla="*/ 16 w 1075"/>
                <a:gd name="T13" fmla="*/ 0 h 712"/>
                <a:gd name="T14" fmla="*/ 21 w 1075"/>
                <a:gd name="T15" fmla="*/ 6 h 712"/>
                <a:gd name="T16" fmla="*/ 21 w 1075"/>
                <a:gd name="T17" fmla="*/ 14 h 712"/>
                <a:gd name="T18" fmla="*/ 18 w 1075"/>
                <a:gd name="T19" fmla="*/ 14 h 712"/>
                <a:gd name="T20" fmla="*/ 18 w 1075"/>
                <a:gd name="T21" fmla="*/ 6 h 712"/>
                <a:gd name="T22" fmla="*/ 15 w 1075"/>
                <a:gd name="T23" fmla="*/ 3 h 712"/>
                <a:gd name="T24" fmla="*/ 12 w 1075"/>
                <a:gd name="T25" fmla="*/ 7 h 712"/>
                <a:gd name="T26" fmla="*/ 12 w 1075"/>
                <a:gd name="T27" fmla="*/ 14 h 712"/>
                <a:gd name="T28" fmla="*/ 9 w 1075"/>
                <a:gd name="T29" fmla="*/ 14 h 712"/>
                <a:gd name="T30" fmla="*/ 9 w 1075"/>
                <a:gd name="T31" fmla="*/ 6 h 712"/>
                <a:gd name="T32" fmla="*/ 7 w 1075"/>
                <a:gd name="T33" fmla="*/ 3 h 712"/>
                <a:gd name="T34" fmla="*/ 3 w 1075"/>
                <a:gd name="T35" fmla="*/ 7 h 712"/>
                <a:gd name="T36" fmla="*/ 3 w 1075"/>
                <a:gd name="T37" fmla="*/ 14 h 712"/>
                <a:gd name="T38" fmla="*/ 0 w 1075"/>
                <a:gd name="T39" fmla="*/ 14 h 712"/>
                <a:gd name="T40" fmla="*/ 0 w 1075"/>
                <a:gd name="T41" fmla="*/ 0 h 71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75" h="712">
                  <a:moveTo>
                    <a:pt x="0" y="18"/>
                  </a:moveTo>
                  <a:cubicBezTo>
                    <a:pt x="165" y="18"/>
                    <a:pt x="165" y="18"/>
                    <a:pt x="165" y="18"/>
                  </a:cubicBezTo>
                  <a:cubicBezTo>
                    <a:pt x="165" y="126"/>
                    <a:pt x="165" y="126"/>
                    <a:pt x="165" y="126"/>
                  </a:cubicBezTo>
                  <a:cubicBezTo>
                    <a:pt x="167" y="126"/>
                    <a:pt x="167" y="126"/>
                    <a:pt x="167" y="126"/>
                  </a:cubicBezTo>
                  <a:cubicBezTo>
                    <a:pt x="198" y="61"/>
                    <a:pt x="264" y="0"/>
                    <a:pt x="380" y="0"/>
                  </a:cubicBezTo>
                  <a:cubicBezTo>
                    <a:pt x="487" y="0"/>
                    <a:pt x="561" y="42"/>
                    <a:pt x="597" y="129"/>
                  </a:cubicBezTo>
                  <a:cubicBezTo>
                    <a:pt x="647" y="41"/>
                    <a:pt x="721" y="0"/>
                    <a:pt x="825" y="0"/>
                  </a:cubicBezTo>
                  <a:cubicBezTo>
                    <a:pt x="1010" y="0"/>
                    <a:pt x="1075" y="132"/>
                    <a:pt x="1075" y="298"/>
                  </a:cubicBezTo>
                  <a:cubicBezTo>
                    <a:pt x="1075" y="712"/>
                    <a:pt x="1075" y="712"/>
                    <a:pt x="1075" y="712"/>
                  </a:cubicBezTo>
                  <a:cubicBezTo>
                    <a:pt x="902" y="712"/>
                    <a:pt x="902" y="712"/>
                    <a:pt x="902" y="712"/>
                  </a:cubicBezTo>
                  <a:cubicBezTo>
                    <a:pt x="902" y="318"/>
                    <a:pt x="902" y="318"/>
                    <a:pt x="902" y="318"/>
                  </a:cubicBezTo>
                  <a:cubicBezTo>
                    <a:pt x="902" y="232"/>
                    <a:pt x="876" y="157"/>
                    <a:pt x="773" y="157"/>
                  </a:cubicBezTo>
                  <a:cubicBezTo>
                    <a:pt x="665" y="157"/>
                    <a:pt x="624" y="246"/>
                    <a:pt x="624" y="336"/>
                  </a:cubicBezTo>
                  <a:cubicBezTo>
                    <a:pt x="624" y="712"/>
                    <a:pt x="624" y="712"/>
                    <a:pt x="624" y="712"/>
                  </a:cubicBezTo>
                  <a:cubicBezTo>
                    <a:pt x="451" y="712"/>
                    <a:pt x="451" y="712"/>
                    <a:pt x="451" y="712"/>
                  </a:cubicBezTo>
                  <a:cubicBezTo>
                    <a:pt x="451" y="298"/>
                    <a:pt x="451" y="298"/>
                    <a:pt x="451" y="298"/>
                  </a:cubicBezTo>
                  <a:cubicBezTo>
                    <a:pt x="451" y="213"/>
                    <a:pt x="416" y="157"/>
                    <a:pt x="332" y="157"/>
                  </a:cubicBezTo>
                  <a:cubicBezTo>
                    <a:pt x="218" y="157"/>
                    <a:pt x="173" y="240"/>
                    <a:pt x="173" y="333"/>
                  </a:cubicBezTo>
                  <a:cubicBezTo>
                    <a:pt x="173" y="712"/>
                    <a:pt x="173" y="712"/>
                    <a:pt x="173" y="712"/>
                  </a:cubicBezTo>
                  <a:cubicBezTo>
                    <a:pt x="0" y="712"/>
                    <a:pt x="0" y="712"/>
                    <a:pt x="0" y="712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3" name="Freeform 7"/>
            <p:cNvSpPr>
              <a:spLocks noSelect="1"/>
            </p:cNvSpPr>
            <p:nvPr/>
          </p:nvSpPr>
          <p:spPr bwMode="auto">
            <a:xfrm>
              <a:off x="970" y="377"/>
              <a:ext cx="80" cy="103"/>
            </a:xfrm>
            <a:custGeom>
              <a:avLst/>
              <a:gdLst>
                <a:gd name="T0" fmla="*/ 9 w 569"/>
                <a:gd name="T1" fmla="*/ 4 h 729"/>
                <a:gd name="T2" fmla="*/ 6 w 569"/>
                <a:gd name="T3" fmla="*/ 3 h 729"/>
                <a:gd name="T4" fmla="*/ 4 w 569"/>
                <a:gd name="T5" fmla="*/ 4 h 729"/>
                <a:gd name="T6" fmla="*/ 11 w 569"/>
                <a:gd name="T7" fmla="*/ 10 h 729"/>
                <a:gd name="T8" fmla="*/ 5 w 569"/>
                <a:gd name="T9" fmla="*/ 15 h 729"/>
                <a:gd name="T10" fmla="*/ 0 w 569"/>
                <a:gd name="T11" fmla="*/ 12 h 729"/>
                <a:gd name="T12" fmla="*/ 2 w 569"/>
                <a:gd name="T13" fmla="*/ 10 h 729"/>
                <a:gd name="T14" fmla="*/ 5 w 569"/>
                <a:gd name="T15" fmla="*/ 12 h 729"/>
                <a:gd name="T16" fmla="*/ 8 w 569"/>
                <a:gd name="T17" fmla="*/ 10 h 729"/>
                <a:gd name="T18" fmla="*/ 0 w 569"/>
                <a:gd name="T19" fmla="*/ 5 h 729"/>
                <a:gd name="T20" fmla="*/ 6 w 569"/>
                <a:gd name="T21" fmla="*/ 0 h 729"/>
                <a:gd name="T22" fmla="*/ 11 w 569"/>
                <a:gd name="T23" fmla="*/ 2 h 729"/>
                <a:gd name="T24" fmla="*/ 9 w 569"/>
                <a:gd name="T25" fmla="*/ 4 h 7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9" h="729">
                  <a:moveTo>
                    <a:pt x="432" y="210"/>
                  </a:moveTo>
                  <a:cubicBezTo>
                    <a:pt x="399" y="164"/>
                    <a:pt x="355" y="139"/>
                    <a:pt x="296" y="139"/>
                  </a:cubicBezTo>
                  <a:cubicBezTo>
                    <a:pt x="250" y="139"/>
                    <a:pt x="195" y="161"/>
                    <a:pt x="195" y="213"/>
                  </a:cubicBezTo>
                  <a:cubicBezTo>
                    <a:pt x="195" y="337"/>
                    <a:pt x="569" y="236"/>
                    <a:pt x="569" y="506"/>
                  </a:cubicBezTo>
                  <a:cubicBezTo>
                    <a:pt x="569" y="671"/>
                    <a:pt x="412" y="729"/>
                    <a:pt x="270" y="729"/>
                  </a:cubicBezTo>
                  <a:cubicBezTo>
                    <a:pt x="163" y="729"/>
                    <a:pt x="71" y="702"/>
                    <a:pt x="0" y="622"/>
                  </a:cubicBezTo>
                  <a:cubicBezTo>
                    <a:pt x="115" y="514"/>
                    <a:pt x="115" y="514"/>
                    <a:pt x="115" y="514"/>
                  </a:cubicBezTo>
                  <a:cubicBezTo>
                    <a:pt x="160" y="563"/>
                    <a:pt x="207" y="599"/>
                    <a:pt x="280" y="599"/>
                  </a:cubicBezTo>
                  <a:cubicBezTo>
                    <a:pt x="331" y="599"/>
                    <a:pt x="396" y="574"/>
                    <a:pt x="396" y="519"/>
                  </a:cubicBezTo>
                  <a:cubicBezTo>
                    <a:pt x="396" y="376"/>
                    <a:pt x="21" y="489"/>
                    <a:pt x="21" y="225"/>
                  </a:cubicBezTo>
                  <a:cubicBezTo>
                    <a:pt x="21" y="70"/>
                    <a:pt x="160" y="0"/>
                    <a:pt x="300" y="0"/>
                  </a:cubicBezTo>
                  <a:cubicBezTo>
                    <a:pt x="393" y="0"/>
                    <a:pt x="491" y="29"/>
                    <a:pt x="548" y="106"/>
                  </a:cubicBezTo>
                  <a:lnTo>
                    <a:pt x="432" y="2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4" name="Freeform 8"/>
            <p:cNvSpPr>
              <a:spLocks noSelect="1"/>
            </p:cNvSpPr>
            <p:nvPr/>
          </p:nvSpPr>
          <p:spPr bwMode="auto">
            <a:xfrm>
              <a:off x="1058" y="351"/>
              <a:ext cx="71" cy="129"/>
            </a:xfrm>
            <a:custGeom>
              <a:avLst/>
              <a:gdLst>
                <a:gd name="T0" fmla="*/ 0 w 507"/>
                <a:gd name="T1" fmla="*/ 7 h 912"/>
                <a:gd name="T2" fmla="*/ 0 w 507"/>
                <a:gd name="T3" fmla="*/ 4 h 912"/>
                <a:gd name="T4" fmla="*/ 3 w 507"/>
                <a:gd name="T5" fmla="*/ 4 h 912"/>
                <a:gd name="T6" fmla="*/ 3 w 507"/>
                <a:gd name="T7" fmla="*/ 0 h 912"/>
                <a:gd name="T8" fmla="*/ 6 w 507"/>
                <a:gd name="T9" fmla="*/ 0 h 912"/>
                <a:gd name="T10" fmla="*/ 6 w 507"/>
                <a:gd name="T11" fmla="*/ 4 h 912"/>
                <a:gd name="T12" fmla="*/ 10 w 507"/>
                <a:gd name="T13" fmla="*/ 4 h 912"/>
                <a:gd name="T14" fmla="*/ 10 w 507"/>
                <a:gd name="T15" fmla="*/ 7 h 912"/>
                <a:gd name="T16" fmla="*/ 6 w 507"/>
                <a:gd name="T17" fmla="*/ 7 h 912"/>
                <a:gd name="T18" fmla="*/ 6 w 507"/>
                <a:gd name="T19" fmla="*/ 13 h 912"/>
                <a:gd name="T20" fmla="*/ 8 w 507"/>
                <a:gd name="T21" fmla="*/ 15 h 912"/>
                <a:gd name="T22" fmla="*/ 10 w 507"/>
                <a:gd name="T23" fmla="*/ 15 h 912"/>
                <a:gd name="T24" fmla="*/ 10 w 507"/>
                <a:gd name="T25" fmla="*/ 18 h 912"/>
                <a:gd name="T26" fmla="*/ 7 w 507"/>
                <a:gd name="T27" fmla="*/ 18 h 912"/>
                <a:gd name="T28" fmla="*/ 3 w 507"/>
                <a:gd name="T29" fmla="*/ 13 h 912"/>
                <a:gd name="T30" fmla="*/ 3 w 507"/>
                <a:gd name="T31" fmla="*/ 7 h 912"/>
                <a:gd name="T32" fmla="*/ 0 w 507"/>
                <a:gd name="T33" fmla="*/ 7 h 9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07" h="912">
                  <a:moveTo>
                    <a:pt x="0" y="348"/>
                  </a:moveTo>
                  <a:cubicBezTo>
                    <a:pt x="0" y="201"/>
                    <a:pt x="0" y="201"/>
                    <a:pt x="0" y="201"/>
                  </a:cubicBezTo>
                  <a:cubicBezTo>
                    <a:pt x="143" y="201"/>
                    <a:pt x="143" y="201"/>
                    <a:pt x="143" y="201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317" y="0"/>
                    <a:pt x="317" y="0"/>
                    <a:pt x="317" y="0"/>
                  </a:cubicBezTo>
                  <a:cubicBezTo>
                    <a:pt x="317" y="201"/>
                    <a:pt x="317" y="201"/>
                    <a:pt x="317" y="201"/>
                  </a:cubicBezTo>
                  <a:cubicBezTo>
                    <a:pt x="507" y="201"/>
                    <a:pt x="507" y="201"/>
                    <a:pt x="507" y="201"/>
                  </a:cubicBezTo>
                  <a:cubicBezTo>
                    <a:pt x="507" y="348"/>
                    <a:pt x="507" y="348"/>
                    <a:pt x="507" y="348"/>
                  </a:cubicBezTo>
                  <a:cubicBezTo>
                    <a:pt x="317" y="348"/>
                    <a:pt x="317" y="348"/>
                    <a:pt x="317" y="348"/>
                  </a:cubicBezTo>
                  <a:cubicBezTo>
                    <a:pt x="317" y="652"/>
                    <a:pt x="317" y="652"/>
                    <a:pt x="317" y="652"/>
                  </a:cubicBezTo>
                  <a:cubicBezTo>
                    <a:pt x="317" y="721"/>
                    <a:pt x="337" y="765"/>
                    <a:pt x="413" y="765"/>
                  </a:cubicBezTo>
                  <a:cubicBezTo>
                    <a:pt x="444" y="765"/>
                    <a:pt x="486" y="759"/>
                    <a:pt x="507" y="743"/>
                  </a:cubicBezTo>
                  <a:cubicBezTo>
                    <a:pt x="507" y="889"/>
                    <a:pt x="507" y="889"/>
                    <a:pt x="507" y="889"/>
                  </a:cubicBezTo>
                  <a:cubicBezTo>
                    <a:pt x="471" y="906"/>
                    <a:pt x="411" y="912"/>
                    <a:pt x="370" y="912"/>
                  </a:cubicBezTo>
                  <a:cubicBezTo>
                    <a:pt x="186" y="912"/>
                    <a:pt x="143" y="830"/>
                    <a:pt x="143" y="666"/>
                  </a:cubicBezTo>
                  <a:cubicBezTo>
                    <a:pt x="143" y="348"/>
                    <a:pt x="143" y="348"/>
                    <a:pt x="143" y="348"/>
                  </a:cubicBezTo>
                  <a:lnTo>
                    <a:pt x="0" y="3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5" name="Freeform 9"/>
            <p:cNvSpPr>
              <a:spLocks noSelect="1" noEditPoints="1"/>
            </p:cNvSpPr>
            <p:nvPr/>
          </p:nvSpPr>
          <p:spPr bwMode="auto">
            <a:xfrm>
              <a:off x="1143" y="377"/>
              <a:ext cx="99" cy="103"/>
            </a:xfrm>
            <a:custGeom>
              <a:avLst/>
              <a:gdLst>
                <a:gd name="T0" fmla="*/ 11 w 702"/>
                <a:gd name="T1" fmla="*/ 6 h 729"/>
                <a:gd name="T2" fmla="*/ 7 w 702"/>
                <a:gd name="T3" fmla="*/ 3 h 729"/>
                <a:gd name="T4" fmla="*/ 3 w 702"/>
                <a:gd name="T5" fmla="*/ 6 h 729"/>
                <a:gd name="T6" fmla="*/ 11 w 702"/>
                <a:gd name="T7" fmla="*/ 6 h 729"/>
                <a:gd name="T8" fmla="*/ 3 w 702"/>
                <a:gd name="T9" fmla="*/ 8 h 729"/>
                <a:gd name="T10" fmla="*/ 7 w 702"/>
                <a:gd name="T11" fmla="*/ 12 h 729"/>
                <a:gd name="T12" fmla="*/ 11 w 702"/>
                <a:gd name="T13" fmla="*/ 10 h 729"/>
                <a:gd name="T14" fmla="*/ 13 w 702"/>
                <a:gd name="T15" fmla="*/ 12 h 729"/>
                <a:gd name="T16" fmla="*/ 7 w 702"/>
                <a:gd name="T17" fmla="*/ 15 h 729"/>
                <a:gd name="T18" fmla="*/ 0 w 702"/>
                <a:gd name="T19" fmla="*/ 7 h 729"/>
                <a:gd name="T20" fmla="*/ 7 w 702"/>
                <a:gd name="T21" fmla="*/ 0 h 729"/>
                <a:gd name="T22" fmla="*/ 14 w 702"/>
                <a:gd name="T23" fmla="*/ 7 h 729"/>
                <a:gd name="T24" fmla="*/ 14 w 702"/>
                <a:gd name="T25" fmla="*/ 8 h 729"/>
                <a:gd name="T26" fmla="*/ 3 w 702"/>
                <a:gd name="T27" fmla="*/ 8 h 72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2" h="729">
                  <a:moveTo>
                    <a:pt x="529" y="295"/>
                  </a:moveTo>
                  <a:cubicBezTo>
                    <a:pt x="527" y="194"/>
                    <a:pt x="461" y="131"/>
                    <a:pt x="352" y="131"/>
                  </a:cubicBezTo>
                  <a:cubicBezTo>
                    <a:pt x="250" y="131"/>
                    <a:pt x="186" y="196"/>
                    <a:pt x="173" y="295"/>
                  </a:cubicBezTo>
                  <a:lnTo>
                    <a:pt x="529" y="295"/>
                  </a:lnTo>
                  <a:close/>
                  <a:moveTo>
                    <a:pt x="173" y="426"/>
                  </a:moveTo>
                  <a:cubicBezTo>
                    <a:pt x="185" y="528"/>
                    <a:pt x="263" y="590"/>
                    <a:pt x="360" y="590"/>
                  </a:cubicBezTo>
                  <a:cubicBezTo>
                    <a:pt x="446" y="590"/>
                    <a:pt x="503" y="550"/>
                    <a:pt x="546" y="496"/>
                  </a:cubicBezTo>
                  <a:cubicBezTo>
                    <a:pt x="671" y="590"/>
                    <a:pt x="671" y="590"/>
                    <a:pt x="671" y="590"/>
                  </a:cubicBezTo>
                  <a:cubicBezTo>
                    <a:pt x="590" y="690"/>
                    <a:pt x="487" y="729"/>
                    <a:pt x="377" y="729"/>
                  </a:cubicBezTo>
                  <a:cubicBezTo>
                    <a:pt x="167" y="729"/>
                    <a:pt x="0" y="583"/>
                    <a:pt x="0" y="365"/>
                  </a:cubicBezTo>
                  <a:cubicBezTo>
                    <a:pt x="0" y="146"/>
                    <a:pt x="167" y="0"/>
                    <a:pt x="377" y="0"/>
                  </a:cubicBezTo>
                  <a:cubicBezTo>
                    <a:pt x="571" y="0"/>
                    <a:pt x="702" y="136"/>
                    <a:pt x="702" y="378"/>
                  </a:cubicBezTo>
                  <a:cubicBezTo>
                    <a:pt x="702" y="426"/>
                    <a:pt x="702" y="426"/>
                    <a:pt x="702" y="426"/>
                  </a:cubicBezTo>
                  <a:lnTo>
                    <a:pt x="173" y="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6" name="Freeform 10"/>
            <p:cNvSpPr>
              <a:spLocks noSelect="1"/>
            </p:cNvSpPr>
            <p:nvPr/>
          </p:nvSpPr>
          <p:spPr bwMode="auto">
            <a:xfrm>
              <a:off x="1265" y="377"/>
              <a:ext cx="62" cy="100"/>
            </a:xfrm>
            <a:custGeom>
              <a:avLst/>
              <a:gdLst>
                <a:gd name="T0" fmla="*/ 0 w 444"/>
                <a:gd name="T1" fmla="*/ 0 h 712"/>
                <a:gd name="T2" fmla="*/ 3 w 444"/>
                <a:gd name="T3" fmla="*/ 0 h 712"/>
                <a:gd name="T4" fmla="*/ 3 w 444"/>
                <a:gd name="T5" fmla="*/ 3 h 712"/>
                <a:gd name="T6" fmla="*/ 3 w 444"/>
                <a:gd name="T7" fmla="*/ 3 h 712"/>
                <a:gd name="T8" fmla="*/ 7 w 444"/>
                <a:gd name="T9" fmla="*/ 0 h 712"/>
                <a:gd name="T10" fmla="*/ 9 w 444"/>
                <a:gd name="T11" fmla="*/ 0 h 712"/>
                <a:gd name="T12" fmla="*/ 9 w 444"/>
                <a:gd name="T13" fmla="*/ 4 h 712"/>
                <a:gd name="T14" fmla="*/ 7 w 444"/>
                <a:gd name="T15" fmla="*/ 3 h 712"/>
                <a:gd name="T16" fmla="*/ 3 w 444"/>
                <a:gd name="T17" fmla="*/ 7 h 712"/>
                <a:gd name="T18" fmla="*/ 3 w 444"/>
                <a:gd name="T19" fmla="*/ 14 h 712"/>
                <a:gd name="T20" fmla="*/ 0 w 444"/>
                <a:gd name="T21" fmla="*/ 14 h 712"/>
                <a:gd name="T22" fmla="*/ 0 w 444"/>
                <a:gd name="T23" fmla="*/ 0 h 71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44" h="712">
                  <a:moveTo>
                    <a:pt x="0" y="18"/>
                  </a:moveTo>
                  <a:cubicBezTo>
                    <a:pt x="174" y="18"/>
                    <a:pt x="174" y="18"/>
                    <a:pt x="174" y="18"/>
                  </a:cubicBezTo>
                  <a:cubicBezTo>
                    <a:pt x="174" y="128"/>
                    <a:pt x="174" y="128"/>
                    <a:pt x="174" y="128"/>
                  </a:cubicBezTo>
                  <a:cubicBezTo>
                    <a:pt x="177" y="128"/>
                    <a:pt x="177" y="128"/>
                    <a:pt x="177" y="128"/>
                  </a:cubicBezTo>
                  <a:cubicBezTo>
                    <a:pt x="214" y="48"/>
                    <a:pt x="291" y="0"/>
                    <a:pt x="382" y="0"/>
                  </a:cubicBezTo>
                  <a:cubicBezTo>
                    <a:pt x="404" y="0"/>
                    <a:pt x="424" y="5"/>
                    <a:pt x="444" y="11"/>
                  </a:cubicBezTo>
                  <a:cubicBezTo>
                    <a:pt x="444" y="178"/>
                    <a:pt x="444" y="178"/>
                    <a:pt x="444" y="178"/>
                  </a:cubicBezTo>
                  <a:cubicBezTo>
                    <a:pt x="415" y="171"/>
                    <a:pt x="388" y="165"/>
                    <a:pt x="360" y="165"/>
                  </a:cubicBezTo>
                  <a:cubicBezTo>
                    <a:pt x="197" y="165"/>
                    <a:pt x="174" y="303"/>
                    <a:pt x="174" y="340"/>
                  </a:cubicBezTo>
                  <a:cubicBezTo>
                    <a:pt x="174" y="712"/>
                    <a:pt x="174" y="712"/>
                    <a:pt x="174" y="712"/>
                  </a:cubicBezTo>
                  <a:cubicBezTo>
                    <a:pt x="0" y="712"/>
                    <a:pt x="0" y="712"/>
                    <a:pt x="0" y="712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7" name="Freeform 11"/>
            <p:cNvSpPr>
              <a:spLocks noSelect="1" noEditPoints="1"/>
            </p:cNvSpPr>
            <p:nvPr/>
          </p:nvSpPr>
          <p:spPr bwMode="auto">
            <a:xfrm>
              <a:off x="1336" y="323"/>
              <a:ext cx="105" cy="157"/>
            </a:xfrm>
            <a:custGeom>
              <a:avLst/>
              <a:gdLst>
                <a:gd name="T0" fmla="*/ 7 w 749"/>
                <a:gd name="T1" fmla="*/ 19 h 1110"/>
                <a:gd name="T2" fmla="*/ 11 w 749"/>
                <a:gd name="T3" fmla="*/ 15 h 1110"/>
                <a:gd name="T4" fmla="*/ 7 w 749"/>
                <a:gd name="T5" fmla="*/ 11 h 1110"/>
                <a:gd name="T6" fmla="*/ 3 w 749"/>
                <a:gd name="T7" fmla="*/ 15 h 1110"/>
                <a:gd name="T8" fmla="*/ 7 w 749"/>
                <a:gd name="T9" fmla="*/ 19 h 1110"/>
                <a:gd name="T10" fmla="*/ 11 w 749"/>
                <a:gd name="T11" fmla="*/ 20 h 1110"/>
                <a:gd name="T12" fmla="*/ 11 w 749"/>
                <a:gd name="T13" fmla="*/ 20 h 1110"/>
                <a:gd name="T14" fmla="*/ 7 w 749"/>
                <a:gd name="T15" fmla="*/ 22 h 1110"/>
                <a:gd name="T16" fmla="*/ 0 w 749"/>
                <a:gd name="T17" fmla="*/ 15 h 1110"/>
                <a:gd name="T18" fmla="*/ 7 w 749"/>
                <a:gd name="T19" fmla="*/ 8 h 1110"/>
                <a:gd name="T20" fmla="*/ 11 w 749"/>
                <a:gd name="T21" fmla="*/ 10 h 1110"/>
                <a:gd name="T22" fmla="*/ 11 w 749"/>
                <a:gd name="T23" fmla="*/ 10 h 1110"/>
                <a:gd name="T24" fmla="*/ 11 w 749"/>
                <a:gd name="T25" fmla="*/ 0 h 1110"/>
                <a:gd name="T26" fmla="*/ 15 w 749"/>
                <a:gd name="T27" fmla="*/ 0 h 1110"/>
                <a:gd name="T28" fmla="*/ 15 w 749"/>
                <a:gd name="T29" fmla="*/ 22 h 1110"/>
                <a:gd name="T30" fmla="*/ 11 w 749"/>
                <a:gd name="T31" fmla="*/ 22 h 1110"/>
                <a:gd name="T32" fmla="*/ 11 w 749"/>
                <a:gd name="T33" fmla="*/ 20 h 11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49" h="1110">
                  <a:moveTo>
                    <a:pt x="377" y="954"/>
                  </a:moveTo>
                  <a:cubicBezTo>
                    <a:pt x="504" y="954"/>
                    <a:pt x="581" y="854"/>
                    <a:pt x="581" y="746"/>
                  </a:cubicBezTo>
                  <a:cubicBezTo>
                    <a:pt x="581" y="637"/>
                    <a:pt x="504" y="538"/>
                    <a:pt x="377" y="538"/>
                  </a:cubicBezTo>
                  <a:cubicBezTo>
                    <a:pt x="250" y="538"/>
                    <a:pt x="173" y="637"/>
                    <a:pt x="173" y="746"/>
                  </a:cubicBezTo>
                  <a:cubicBezTo>
                    <a:pt x="173" y="854"/>
                    <a:pt x="250" y="954"/>
                    <a:pt x="377" y="954"/>
                  </a:cubicBezTo>
                  <a:close/>
                  <a:moveTo>
                    <a:pt x="584" y="989"/>
                  </a:moveTo>
                  <a:cubicBezTo>
                    <a:pt x="581" y="989"/>
                    <a:pt x="581" y="989"/>
                    <a:pt x="581" y="989"/>
                  </a:cubicBezTo>
                  <a:cubicBezTo>
                    <a:pt x="530" y="1073"/>
                    <a:pt x="439" y="1110"/>
                    <a:pt x="342" y="1110"/>
                  </a:cubicBezTo>
                  <a:cubicBezTo>
                    <a:pt x="128" y="1110"/>
                    <a:pt x="0" y="951"/>
                    <a:pt x="0" y="746"/>
                  </a:cubicBezTo>
                  <a:cubicBezTo>
                    <a:pt x="0" y="540"/>
                    <a:pt x="137" y="381"/>
                    <a:pt x="335" y="381"/>
                  </a:cubicBezTo>
                  <a:cubicBezTo>
                    <a:pt x="465" y="381"/>
                    <a:pt x="535" y="442"/>
                    <a:pt x="571" y="487"/>
                  </a:cubicBezTo>
                  <a:cubicBezTo>
                    <a:pt x="575" y="487"/>
                    <a:pt x="575" y="487"/>
                    <a:pt x="575" y="487"/>
                  </a:cubicBezTo>
                  <a:cubicBezTo>
                    <a:pt x="575" y="0"/>
                    <a:pt x="575" y="0"/>
                    <a:pt x="575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749" y="1093"/>
                    <a:pt x="749" y="1093"/>
                    <a:pt x="749" y="1093"/>
                  </a:cubicBezTo>
                  <a:cubicBezTo>
                    <a:pt x="584" y="1093"/>
                    <a:pt x="584" y="1093"/>
                    <a:pt x="584" y="1093"/>
                  </a:cubicBezTo>
                  <a:lnTo>
                    <a:pt x="584" y="9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8" name="Freeform 12"/>
            <p:cNvSpPr>
              <a:spLocks noSelect="1" noEditPoints="1"/>
            </p:cNvSpPr>
            <p:nvPr/>
          </p:nvSpPr>
          <p:spPr bwMode="auto">
            <a:xfrm>
              <a:off x="1462" y="377"/>
              <a:ext cx="90" cy="103"/>
            </a:xfrm>
            <a:custGeom>
              <a:avLst/>
              <a:gdLst>
                <a:gd name="T0" fmla="*/ 9 w 636"/>
                <a:gd name="T1" fmla="*/ 8 h 729"/>
                <a:gd name="T2" fmla="*/ 9 w 636"/>
                <a:gd name="T3" fmla="*/ 8 h 729"/>
                <a:gd name="T4" fmla="*/ 3 w 636"/>
                <a:gd name="T5" fmla="*/ 10 h 729"/>
                <a:gd name="T6" fmla="*/ 6 w 636"/>
                <a:gd name="T7" fmla="*/ 12 h 729"/>
                <a:gd name="T8" fmla="*/ 9 w 636"/>
                <a:gd name="T9" fmla="*/ 9 h 729"/>
                <a:gd name="T10" fmla="*/ 9 w 636"/>
                <a:gd name="T11" fmla="*/ 8 h 729"/>
                <a:gd name="T12" fmla="*/ 10 w 636"/>
                <a:gd name="T13" fmla="*/ 12 h 729"/>
                <a:gd name="T14" fmla="*/ 9 w 636"/>
                <a:gd name="T15" fmla="*/ 12 h 729"/>
                <a:gd name="T16" fmla="*/ 5 w 636"/>
                <a:gd name="T17" fmla="*/ 15 h 729"/>
                <a:gd name="T18" fmla="*/ 0 w 636"/>
                <a:gd name="T19" fmla="*/ 10 h 729"/>
                <a:gd name="T20" fmla="*/ 9 w 636"/>
                <a:gd name="T21" fmla="*/ 6 h 729"/>
                <a:gd name="T22" fmla="*/ 10 w 636"/>
                <a:gd name="T23" fmla="*/ 6 h 729"/>
                <a:gd name="T24" fmla="*/ 10 w 636"/>
                <a:gd name="T25" fmla="*/ 5 h 729"/>
                <a:gd name="T26" fmla="*/ 6 w 636"/>
                <a:gd name="T27" fmla="*/ 3 h 729"/>
                <a:gd name="T28" fmla="*/ 3 w 636"/>
                <a:gd name="T29" fmla="*/ 4 h 729"/>
                <a:gd name="T30" fmla="*/ 1 w 636"/>
                <a:gd name="T31" fmla="*/ 2 h 729"/>
                <a:gd name="T32" fmla="*/ 7 w 636"/>
                <a:gd name="T33" fmla="*/ 0 h 729"/>
                <a:gd name="T34" fmla="*/ 13 w 636"/>
                <a:gd name="T35" fmla="*/ 6 h 729"/>
                <a:gd name="T36" fmla="*/ 13 w 636"/>
                <a:gd name="T37" fmla="*/ 14 h 729"/>
                <a:gd name="T38" fmla="*/ 10 w 636"/>
                <a:gd name="T39" fmla="*/ 14 h 729"/>
                <a:gd name="T40" fmla="*/ 10 w 636"/>
                <a:gd name="T41" fmla="*/ 12 h 7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36" h="729">
                  <a:moveTo>
                    <a:pt x="470" y="401"/>
                  </a:moveTo>
                  <a:cubicBezTo>
                    <a:pt x="434" y="401"/>
                    <a:pt x="434" y="401"/>
                    <a:pt x="434" y="401"/>
                  </a:cubicBezTo>
                  <a:cubicBezTo>
                    <a:pt x="338" y="401"/>
                    <a:pt x="173" y="408"/>
                    <a:pt x="173" y="508"/>
                  </a:cubicBezTo>
                  <a:cubicBezTo>
                    <a:pt x="173" y="572"/>
                    <a:pt x="238" y="599"/>
                    <a:pt x="295" y="599"/>
                  </a:cubicBezTo>
                  <a:cubicBezTo>
                    <a:pt x="413" y="599"/>
                    <a:pt x="470" y="537"/>
                    <a:pt x="470" y="440"/>
                  </a:cubicBezTo>
                  <a:lnTo>
                    <a:pt x="470" y="401"/>
                  </a:lnTo>
                  <a:close/>
                  <a:moveTo>
                    <a:pt x="480" y="616"/>
                  </a:moveTo>
                  <a:cubicBezTo>
                    <a:pt x="476" y="616"/>
                    <a:pt x="476" y="616"/>
                    <a:pt x="476" y="616"/>
                  </a:cubicBezTo>
                  <a:cubicBezTo>
                    <a:pt x="426" y="694"/>
                    <a:pt x="345" y="729"/>
                    <a:pt x="253" y="729"/>
                  </a:cubicBezTo>
                  <a:cubicBezTo>
                    <a:pt x="124" y="729"/>
                    <a:pt x="0" y="658"/>
                    <a:pt x="0" y="521"/>
                  </a:cubicBezTo>
                  <a:cubicBezTo>
                    <a:pt x="0" y="295"/>
                    <a:pt x="263" y="279"/>
                    <a:pt x="437" y="279"/>
                  </a:cubicBezTo>
                  <a:cubicBezTo>
                    <a:pt x="480" y="279"/>
                    <a:pt x="480" y="279"/>
                    <a:pt x="480" y="279"/>
                  </a:cubicBezTo>
                  <a:cubicBezTo>
                    <a:pt x="480" y="261"/>
                    <a:pt x="480" y="261"/>
                    <a:pt x="480" y="261"/>
                  </a:cubicBezTo>
                  <a:cubicBezTo>
                    <a:pt x="480" y="175"/>
                    <a:pt x="413" y="131"/>
                    <a:pt x="321" y="131"/>
                  </a:cubicBezTo>
                  <a:cubicBezTo>
                    <a:pt x="249" y="131"/>
                    <a:pt x="182" y="159"/>
                    <a:pt x="136" y="203"/>
                  </a:cubicBezTo>
                  <a:cubicBezTo>
                    <a:pt x="45" y="112"/>
                    <a:pt x="45" y="112"/>
                    <a:pt x="45" y="112"/>
                  </a:cubicBezTo>
                  <a:cubicBezTo>
                    <a:pt x="121" y="34"/>
                    <a:pt x="230" y="0"/>
                    <a:pt x="340" y="0"/>
                  </a:cubicBezTo>
                  <a:cubicBezTo>
                    <a:pt x="636" y="0"/>
                    <a:pt x="636" y="214"/>
                    <a:pt x="636" y="313"/>
                  </a:cubicBezTo>
                  <a:cubicBezTo>
                    <a:pt x="636" y="712"/>
                    <a:pt x="636" y="712"/>
                    <a:pt x="636" y="712"/>
                  </a:cubicBezTo>
                  <a:cubicBezTo>
                    <a:pt x="480" y="712"/>
                    <a:pt x="480" y="712"/>
                    <a:pt x="480" y="712"/>
                  </a:cubicBezTo>
                  <a:lnTo>
                    <a:pt x="480" y="6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9" name="Freeform 13"/>
            <p:cNvSpPr>
              <a:spLocks noSelect="1"/>
            </p:cNvSpPr>
            <p:nvPr/>
          </p:nvSpPr>
          <p:spPr bwMode="auto">
            <a:xfrm>
              <a:off x="1577" y="377"/>
              <a:ext cx="151" cy="100"/>
            </a:xfrm>
            <a:custGeom>
              <a:avLst/>
              <a:gdLst>
                <a:gd name="T0" fmla="*/ 0 w 1076"/>
                <a:gd name="T1" fmla="*/ 0 h 712"/>
                <a:gd name="T2" fmla="*/ 3 w 1076"/>
                <a:gd name="T3" fmla="*/ 0 h 712"/>
                <a:gd name="T4" fmla="*/ 3 w 1076"/>
                <a:gd name="T5" fmla="*/ 3 h 712"/>
                <a:gd name="T6" fmla="*/ 3 w 1076"/>
                <a:gd name="T7" fmla="*/ 3 h 712"/>
                <a:gd name="T8" fmla="*/ 7 w 1076"/>
                <a:gd name="T9" fmla="*/ 0 h 712"/>
                <a:gd name="T10" fmla="*/ 12 w 1076"/>
                <a:gd name="T11" fmla="*/ 3 h 712"/>
                <a:gd name="T12" fmla="*/ 16 w 1076"/>
                <a:gd name="T13" fmla="*/ 0 h 712"/>
                <a:gd name="T14" fmla="*/ 21 w 1076"/>
                <a:gd name="T15" fmla="*/ 6 h 712"/>
                <a:gd name="T16" fmla="*/ 21 w 1076"/>
                <a:gd name="T17" fmla="*/ 14 h 712"/>
                <a:gd name="T18" fmla="*/ 18 w 1076"/>
                <a:gd name="T19" fmla="*/ 14 h 712"/>
                <a:gd name="T20" fmla="*/ 18 w 1076"/>
                <a:gd name="T21" fmla="*/ 6 h 712"/>
                <a:gd name="T22" fmla="*/ 15 w 1076"/>
                <a:gd name="T23" fmla="*/ 3 h 712"/>
                <a:gd name="T24" fmla="*/ 12 w 1076"/>
                <a:gd name="T25" fmla="*/ 7 h 712"/>
                <a:gd name="T26" fmla="*/ 12 w 1076"/>
                <a:gd name="T27" fmla="*/ 14 h 712"/>
                <a:gd name="T28" fmla="*/ 9 w 1076"/>
                <a:gd name="T29" fmla="*/ 14 h 712"/>
                <a:gd name="T30" fmla="*/ 9 w 1076"/>
                <a:gd name="T31" fmla="*/ 6 h 712"/>
                <a:gd name="T32" fmla="*/ 7 w 1076"/>
                <a:gd name="T33" fmla="*/ 3 h 712"/>
                <a:gd name="T34" fmla="*/ 3 w 1076"/>
                <a:gd name="T35" fmla="*/ 7 h 712"/>
                <a:gd name="T36" fmla="*/ 3 w 1076"/>
                <a:gd name="T37" fmla="*/ 14 h 712"/>
                <a:gd name="T38" fmla="*/ 0 w 1076"/>
                <a:gd name="T39" fmla="*/ 14 h 712"/>
                <a:gd name="T40" fmla="*/ 0 w 1076"/>
                <a:gd name="T41" fmla="*/ 0 h 71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76" h="712">
                  <a:moveTo>
                    <a:pt x="0" y="18"/>
                  </a:moveTo>
                  <a:cubicBezTo>
                    <a:pt x="165" y="18"/>
                    <a:pt x="165" y="18"/>
                    <a:pt x="165" y="18"/>
                  </a:cubicBezTo>
                  <a:cubicBezTo>
                    <a:pt x="165" y="126"/>
                    <a:pt x="165" y="126"/>
                    <a:pt x="165" y="126"/>
                  </a:cubicBezTo>
                  <a:cubicBezTo>
                    <a:pt x="168" y="126"/>
                    <a:pt x="168" y="126"/>
                    <a:pt x="168" y="126"/>
                  </a:cubicBezTo>
                  <a:cubicBezTo>
                    <a:pt x="199" y="61"/>
                    <a:pt x="265" y="0"/>
                    <a:pt x="381" y="0"/>
                  </a:cubicBezTo>
                  <a:cubicBezTo>
                    <a:pt x="488" y="0"/>
                    <a:pt x="561" y="42"/>
                    <a:pt x="598" y="129"/>
                  </a:cubicBezTo>
                  <a:cubicBezTo>
                    <a:pt x="648" y="41"/>
                    <a:pt x="722" y="0"/>
                    <a:pt x="826" y="0"/>
                  </a:cubicBezTo>
                  <a:cubicBezTo>
                    <a:pt x="1011" y="0"/>
                    <a:pt x="1076" y="132"/>
                    <a:pt x="1076" y="298"/>
                  </a:cubicBezTo>
                  <a:cubicBezTo>
                    <a:pt x="1076" y="712"/>
                    <a:pt x="1076" y="712"/>
                    <a:pt x="1076" y="712"/>
                  </a:cubicBezTo>
                  <a:cubicBezTo>
                    <a:pt x="903" y="712"/>
                    <a:pt x="903" y="712"/>
                    <a:pt x="903" y="712"/>
                  </a:cubicBezTo>
                  <a:cubicBezTo>
                    <a:pt x="903" y="318"/>
                    <a:pt x="903" y="318"/>
                    <a:pt x="903" y="318"/>
                  </a:cubicBezTo>
                  <a:cubicBezTo>
                    <a:pt x="903" y="232"/>
                    <a:pt x="877" y="157"/>
                    <a:pt x="774" y="157"/>
                  </a:cubicBezTo>
                  <a:cubicBezTo>
                    <a:pt x="666" y="157"/>
                    <a:pt x="625" y="246"/>
                    <a:pt x="625" y="336"/>
                  </a:cubicBezTo>
                  <a:cubicBezTo>
                    <a:pt x="625" y="712"/>
                    <a:pt x="625" y="712"/>
                    <a:pt x="625" y="712"/>
                  </a:cubicBezTo>
                  <a:cubicBezTo>
                    <a:pt x="452" y="712"/>
                    <a:pt x="452" y="712"/>
                    <a:pt x="452" y="712"/>
                  </a:cubicBezTo>
                  <a:cubicBezTo>
                    <a:pt x="452" y="298"/>
                    <a:pt x="452" y="298"/>
                    <a:pt x="452" y="298"/>
                  </a:cubicBezTo>
                  <a:cubicBezTo>
                    <a:pt x="452" y="213"/>
                    <a:pt x="417" y="157"/>
                    <a:pt x="333" y="157"/>
                  </a:cubicBezTo>
                  <a:cubicBezTo>
                    <a:pt x="219" y="157"/>
                    <a:pt x="174" y="240"/>
                    <a:pt x="174" y="333"/>
                  </a:cubicBezTo>
                  <a:cubicBezTo>
                    <a:pt x="174" y="712"/>
                    <a:pt x="174" y="712"/>
                    <a:pt x="174" y="712"/>
                  </a:cubicBezTo>
                  <a:cubicBezTo>
                    <a:pt x="0" y="712"/>
                    <a:pt x="0" y="712"/>
                    <a:pt x="0" y="712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20" name="Freeform 14"/>
            <p:cNvSpPr>
              <a:spLocks noSelect="1"/>
            </p:cNvSpPr>
            <p:nvPr/>
          </p:nvSpPr>
          <p:spPr bwMode="auto">
            <a:xfrm>
              <a:off x="650" y="115"/>
              <a:ext cx="135" cy="152"/>
            </a:xfrm>
            <a:custGeom>
              <a:avLst/>
              <a:gdLst>
                <a:gd name="T0" fmla="*/ 19 w 964"/>
                <a:gd name="T1" fmla="*/ 19 h 1076"/>
                <a:gd name="T2" fmla="*/ 11 w 964"/>
                <a:gd name="T3" fmla="*/ 21 h 1076"/>
                <a:gd name="T4" fmla="*/ 0 w 964"/>
                <a:gd name="T5" fmla="*/ 11 h 1076"/>
                <a:gd name="T6" fmla="*/ 11 w 964"/>
                <a:gd name="T7" fmla="*/ 0 h 1076"/>
                <a:gd name="T8" fmla="*/ 18 w 964"/>
                <a:gd name="T9" fmla="*/ 3 h 1076"/>
                <a:gd name="T10" fmla="*/ 16 w 964"/>
                <a:gd name="T11" fmla="*/ 5 h 1076"/>
                <a:gd name="T12" fmla="*/ 11 w 964"/>
                <a:gd name="T13" fmla="*/ 3 h 1076"/>
                <a:gd name="T14" fmla="*/ 4 w 964"/>
                <a:gd name="T15" fmla="*/ 11 h 1076"/>
                <a:gd name="T16" fmla="*/ 11 w 964"/>
                <a:gd name="T17" fmla="*/ 18 h 1076"/>
                <a:gd name="T18" fmla="*/ 15 w 964"/>
                <a:gd name="T19" fmla="*/ 17 h 1076"/>
                <a:gd name="T20" fmla="*/ 15 w 964"/>
                <a:gd name="T21" fmla="*/ 12 h 1076"/>
                <a:gd name="T22" fmla="*/ 11 w 964"/>
                <a:gd name="T23" fmla="*/ 12 h 1076"/>
                <a:gd name="T24" fmla="*/ 11 w 964"/>
                <a:gd name="T25" fmla="*/ 9 h 1076"/>
                <a:gd name="T26" fmla="*/ 19 w 964"/>
                <a:gd name="T27" fmla="*/ 9 h 1076"/>
                <a:gd name="T28" fmla="*/ 19 w 964"/>
                <a:gd name="T29" fmla="*/ 19 h 107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64" h="1076">
                  <a:moveTo>
                    <a:pt x="964" y="975"/>
                  </a:moveTo>
                  <a:cubicBezTo>
                    <a:pt x="840" y="1042"/>
                    <a:pt x="698" y="1076"/>
                    <a:pt x="541" y="1076"/>
                  </a:cubicBezTo>
                  <a:cubicBezTo>
                    <a:pt x="225" y="1076"/>
                    <a:pt x="0" y="862"/>
                    <a:pt x="0" y="543"/>
                  </a:cubicBezTo>
                  <a:cubicBezTo>
                    <a:pt x="0" y="214"/>
                    <a:pt x="225" y="0"/>
                    <a:pt x="541" y="0"/>
                  </a:cubicBezTo>
                  <a:cubicBezTo>
                    <a:pt x="697" y="0"/>
                    <a:pt x="837" y="34"/>
                    <a:pt x="944" y="129"/>
                  </a:cubicBezTo>
                  <a:cubicBezTo>
                    <a:pt x="810" y="265"/>
                    <a:pt x="810" y="265"/>
                    <a:pt x="810" y="265"/>
                  </a:cubicBezTo>
                  <a:cubicBezTo>
                    <a:pt x="745" y="201"/>
                    <a:pt x="645" y="165"/>
                    <a:pt x="542" y="165"/>
                  </a:cubicBezTo>
                  <a:cubicBezTo>
                    <a:pt x="331" y="165"/>
                    <a:pt x="191" y="327"/>
                    <a:pt x="191" y="531"/>
                  </a:cubicBezTo>
                  <a:cubicBezTo>
                    <a:pt x="191" y="749"/>
                    <a:pt x="331" y="911"/>
                    <a:pt x="542" y="911"/>
                  </a:cubicBezTo>
                  <a:cubicBezTo>
                    <a:pt x="635" y="911"/>
                    <a:pt x="719" y="894"/>
                    <a:pt x="782" y="858"/>
                  </a:cubicBezTo>
                  <a:cubicBezTo>
                    <a:pt x="782" y="616"/>
                    <a:pt x="782" y="616"/>
                    <a:pt x="782" y="616"/>
                  </a:cubicBezTo>
                  <a:cubicBezTo>
                    <a:pt x="573" y="616"/>
                    <a:pt x="573" y="616"/>
                    <a:pt x="573" y="616"/>
                  </a:cubicBezTo>
                  <a:cubicBezTo>
                    <a:pt x="573" y="452"/>
                    <a:pt x="573" y="452"/>
                    <a:pt x="573" y="452"/>
                  </a:cubicBezTo>
                  <a:cubicBezTo>
                    <a:pt x="964" y="452"/>
                    <a:pt x="964" y="452"/>
                    <a:pt x="964" y="452"/>
                  </a:cubicBezTo>
                  <a:lnTo>
                    <a:pt x="964" y="975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21" name="Freeform 15"/>
            <p:cNvSpPr>
              <a:spLocks noSelect="1" noEditPoints="1"/>
            </p:cNvSpPr>
            <p:nvPr/>
          </p:nvSpPr>
          <p:spPr bwMode="auto">
            <a:xfrm>
              <a:off x="972" y="119"/>
              <a:ext cx="130" cy="144"/>
            </a:xfrm>
            <a:custGeom>
              <a:avLst/>
              <a:gdLst>
                <a:gd name="T0" fmla="*/ 6 w 924"/>
                <a:gd name="T1" fmla="*/ 17 h 1024"/>
                <a:gd name="T2" fmla="*/ 14 w 924"/>
                <a:gd name="T3" fmla="*/ 10 h 1024"/>
                <a:gd name="T4" fmla="*/ 7 w 924"/>
                <a:gd name="T5" fmla="*/ 3 h 1024"/>
                <a:gd name="T6" fmla="*/ 4 w 924"/>
                <a:gd name="T7" fmla="*/ 3 h 1024"/>
                <a:gd name="T8" fmla="*/ 4 w 924"/>
                <a:gd name="T9" fmla="*/ 17 h 1024"/>
                <a:gd name="T10" fmla="*/ 6 w 924"/>
                <a:gd name="T11" fmla="*/ 17 h 1024"/>
                <a:gd name="T12" fmla="*/ 0 w 924"/>
                <a:gd name="T13" fmla="*/ 0 h 1024"/>
                <a:gd name="T14" fmla="*/ 8 w 924"/>
                <a:gd name="T15" fmla="*/ 0 h 1024"/>
                <a:gd name="T16" fmla="*/ 18 w 924"/>
                <a:gd name="T17" fmla="*/ 10 h 1024"/>
                <a:gd name="T18" fmla="*/ 8 w 924"/>
                <a:gd name="T19" fmla="*/ 20 h 1024"/>
                <a:gd name="T20" fmla="*/ 0 w 924"/>
                <a:gd name="T21" fmla="*/ 20 h 1024"/>
                <a:gd name="T22" fmla="*/ 0 w 924"/>
                <a:gd name="T23" fmla="*/ 0 h 10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924" h="1024">
                  <a:moveTo>
                    <a:pt x="318" y="859"/>
                  </a:moveTo>
                  <a:cubicBezTo>
                    <a:pt x="546" y="859"/>
                    <a:pt x="733" y="761"/>
                    <a:pt x="733" y="512"/>
                  </a:cubicBezTo>
                  <a:cubicBezTo>
                    <a:pt x="733" y="264"/>
                    <a:pt x="571" y="165"/>
                    <a:pt x="348" y="165"/>
                  </a:cubicBezTo>
                  <a:cubicBezTo>
                    <a:pt x="182" y="165"/>
                    <a:pt x="182" y="165"/>
                    <a:pt x="182" y="165"/>
                  </a:cubicBezTo>
                  <a:cubicBezTo>
                    <a:pt x="182" y="859"/>
                    <a:pt x="182" y="859"/>
                    <a:pt x="182" y="859"/>
                  </a:cubicBezTo>
                  <a:lnTo>
                    <a:pt x="318" y="859"/>
                  </a:lnTo>
                  <a:close/>
                  <a:moveTo>
                    <a:pt x="0" y="0"/>
                  </a:moveTo>
                  <a:cubicBezTo>
                    <a:pt x="403" y="0"/>
                    <a:pt x="403" y="0"/>
                    <a:pt x="403" y="0"/>
                  </a:cubicBezTo>
                  <a:cubicBezTo>
                    <a:pt x="672" y="0"/>
                    <a:pt x="924" y="165"/>
                    <a:pt x="924" y="512"/>
                  </a:cubicBezTo>
                  <a:cubicBezTo>
                    <a:pt x="924" y="862"/>
                    <a:pt x="627" y="1024"/>
                    <a:pt x="381" y="1024"/>
                  </a:cubicBezTo>
                  <a:cubicBezTo>
                    <a:pt x="0" y="1024"/>
                    <a:pt x="0" y="1024"/>
                    <a:pt x="0" y="10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22" name="Freeform 16"/>
            <p:cNvSpPr>
              <a:spLocks noSelect="1"/>
            </p:cNvSpPr>
            <p:nvPr/>
          </p:nvSpPr>
          <p:spPr bwMode="auto">
            <a:xfrm>
              <a:off x="808" y="115"/>
              <a:ext cx="136" cy="152"/>
            </a:xfrm>
            <a:custGeom>
              <a:avLst/>
              <a:gdLst>
                <a:gd name="T0" fmla="*/ 19 w 965"/>
                <a:gd name="T1" fmla="*/ 19 h 1076"/>
                <a:gd name="T2" fmla="*/ 11 w 965"/>
                <a:gd name="T3" fmla="*/ 21 h 1076"/>
                <a:gd name="T4" fmla="*/ 0 w 965"/>
                <a:gd name="T5" fmla="*/ 11 h 1076"/>
                <a:gd name="T6" fmla="*/ 11 w 965"/>
                <a:gd name="T7" fmla="*/ 0 h 1076"/>
                <a:gd name="T8" fmla="*/ 19 w 965"/>
                <a:gd name="T9" fmla="*/ 3 h 1076"/>
                <a:gd name="T10" fmla="*/ 16 w 965"/>
                <a:gd name="T11" fmla="*/ 5 h 1076"/>
                <a:gd name="T12" fmla="*/ 11 w 965"/>
                <a:gd name="T13" fmla="*/ 3 h 1076"/>
                <a:gd name="T14" fmla="*/ 4 w 965"/>
                <a:gd name="T15" fmla="*/ 11 h 1076"/>
                <a:gd name="T16" fmla="*/ 11 w 965"/>
                <a:gd name="T17" fmla="*/ 18 h 1076"/>
                <a:gd name="T18" fmla="*/ 16 w 965"/>
                <a:gd name="T19" fmla="*/ 17 h 1076"/>
                <a:gd name="T20" fmla="*/ 16 w 965"/>
                <a:gd name="T21" fmla="*/ 12 h 1076"/>
                <a:gd name="T22" fmla="*/ 11 w 965"/>
                <a:gd name="T23" fmla="*/ 12 h 1076"/>
                <a:gd name="T24" fmla="*/ 11 w 965"/>
                <a:gd name="T25" fmla="*/ 9 h 1076"/>
                <a:gd name="T26" fmla="*/ 19 w 965"/>
                <a:gd name="T27" fmla="*/ 9 h 1076"/>
                <a:gd name="T28" fmla="*/ 19 w 965"/>
                <a:gd name="T29" fmla="*/ 19 h 107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65" h="1076">
                  <a:moveTo>
                    <a:pt x="965" y="975"/>
                  </a:moveTo>
                  <a:cubicBezTo>
                    <a:pt x="840" y="1042"/>
                    <a:pt x="699" y="1076"/>
                    <a:pt x="541" y="1076"/>
                  </a:cubicBezTo>
                  <a:cubicBezTo>
                    <a:pt x="226" y="1076"/>
                    <a:pt x="0" y="862"/>
                    <a:pt x="0" y="543"/>
                  </a:cubicBezTo>
                  <a:cubicBezTo>
                    <a:pt x="0" y="214"/>
                    <a:pt x="226" y="0"/>
                    <a:pt x="541" y="0"/>
                  </a:cubicBezTo>
                  <a:cubicBezTo>
                    <a:pt x="697" y="0"/>
                    <a:pt x="837" y="34"/>
                    <a:pt x="944" y="129"/>
                  </a:cubicBezTo>
                  <a:cubicBezTo>
                    <a:pt x="810" y="265"/>
                    <a:pt x="810" y="265"/>
                    <a:pt x="810" y="265"/>
                  </a:cubicBezTo>
                  <a:cubicBezTo>
                    <a:pt x="745" y="201"/>
                    <a:pt x="645" y="165"/>
                    <a:pt x="542" y="165"/>
                  </a:cubicBezTo>
                  <a:cubicBezTo>
                    <a:pt x="331" y="165"/>
                    <a:pt x="191" y="327"/>
                    <a:pt x="191" y="531"/>
                  </a:cubicBezTo>
                  <a:cubicBezTo>
                    <a:pt x="191" y="749"/>
                    <a:pt x="331" y="911"/>
                    <a:pt x="542" y="911"/>
                  </a:cubicBezTo>
                  <a:cubicBezTo>
                    <a:pt x="635" y="911"/>
                    <a:pt x="719" y="894"/>
                    <a:pt x="782" y="858"/>
                  </a:cubicBezTo>
                  <a:cubicBezTo>
                    <a:pt x="782" y="616"/>
                    <a:pt x="782" y="616"/>
                    <a:pt x="782" y="616"/>
                  </a:cubicBezTo>
                  <a:cubicBezTo>
                    <a:pt x="573" y="616"/>
                    <a:pt x="573" y="616"/>
                    <a:pt x="573" y="616"/>
                  </a:cubicBezTo>
                  <a:cubicBezTo>
                    <a:pt x="573" y="452"/>
                    <a:pt x="573" y="452"/>
                    <a:pt x="573" y="452"/>
                  </a:cubicBezTo>
                  <a:cubicBezTo>
                    <a:pt x="965" y="452"/>
                    <a:pt x="965" y="452"/>
                    <a:pt x="965" y="452"/>
                  </a:cubicBezTo>
                  <a:lnTo>
                    <a:pt x="965" y="975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81045" y="1758949"/>
            <a:ext cx="7344000" cy="1039967"/>
          </a:xfrm>
        </p:spPr>
        <p:txBody>
          <a:bodyPr/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981045" y="2752261"/>
            <a:ext cx="7344000" cy="1752600"/>
          </a:xfrm>
        </p:spPr>
        <p:txBody>
          <a:bodyPr/>
          <a:lstStyle>
            <a:lvl1pPr marL="0" indent="0" algn="l">
              <a:buNone/>
              <a:defRPr sz="35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Klik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385451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(klein) links, teks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337934" y="2053441"/>
            <a:ext cx="4428000" cy="4608000"/>
          </a:xfrm>
        </p:spPr>
        <p:txBody>
          <a:bodyPr/>
          <a:lstStyle/>
          <a:p>
            <a:pPr lvl="0"/>
            <a:r>
              <a:rPr lang="nl-NL" noProof="1"/>
              <a:t>Klik om de modelstijlen te bewerken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0"/>
          </p:nvPr>
        </p:nvSpPr>
        <p:spPr>
          <a:xfrm>
            <a:off x="820800" y="2124000"/>
            <a:ext cx="3268800" cy="4248000"/>
          </a:xfrm>
        </p:spPr>
        <p:txBody>
          <a:bodyPr/>
          <a:lstStyle>
            <a:lvl1pPr marL="0" indent="0">
              <a:buNone/>
              <a:defRPr b="0" baseline="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527395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(breed) links, teks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689901" y="2053441"/>
            <a:ext cx="2052000" cy="4176000"/>
          </a:xfrm>
        </p:spPr>
        <p:txBody>
          <a:bodyPr/>
          <a:lstStyle/>
          <a:p>
            <a:pPr lvl="0"/>
            <a:r>
              <a:rPr lang="nl-NL" noProof="1"/>
              <a:t>Klik om de modelstijlen te bewerken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0"/>
          </p:nvPr>
        </p:nvSpPr>
        <p:spPr>
          <a:xfrm>
            <a:off x="766800" y="2124000"/>
            <a:ext cx="5720400" cy="3812400"/>
          </a:xfrm>
        </p:spPr>
        <p:txBody>
          <a:bodyPr/>
          <a:lstStyle>
            <a:lvl1pPr marL="0" indent="0">
              <a:buNone/>
              <a:defRPr b="0" baseline="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207046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(hoog) links, teks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40767" y="2053441"/>
            <a:ext cx="2753742" cy="4608000"/>
          </a:xfrm>
        </p:spPr>
        <p:txBody>
          <a:bodyPr/>
          <a:lstStyle/>
          <a:p>
            <a:pPr lvl="0"/>
            <a:r>
              <a:rPr lang="nl-NL" noProof="1"/>
              <a:t>Klik om de modelstijlen te bewerken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0"/>
          </p:nvPr>
        </p:nvSpPr>
        <p:spPr>
          <a:xfrm>
            <a:off x="792000" y="0"/>
            <a:ext cx="4950000" cy="6858000"/>
          </a:xfrm>
        </p:spPr>
        <p:txBody>
          <a:bodyPr/>
          <a:lstStyle>
            <a:lvl1pPr marL="0" indent="0">
              <a:buNone/>
              <a:defRPr b="0" baseline="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222305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1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noProof="1"/>
              <a:t>Klik om de modelstijlen te bewerken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2 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8"/>
          <p:cNvSpPr>
            <a:spLocks noGrp="1"/>
          </p:cNvSpPr>
          <p:nvPr>
            <p:ph sz="quarter" idx="13"/>
          </p:nvPr>
        </p:nvSpPr>
        <p:spPr>
          <a:xfrm>
            <a:off x="4705971" y="3366000"/>
            <a:ext cx="3672000" cy="2786400"/>
          </a:xfrm>
        </p:spPr>
        <p:txBody>
          <a:bodyPr/>
          <a:lstStyle/>
          <a:p>
            <a:pPr lvl="0"/>
            <a:r>
              <a:rPr lang="nl-NL" noProof="1"/>
              <a:t>Klik om de modelstijlen te bewerken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11" name="Tijdelijke aanduiding voor inhoud 10"/>
          <p:cNvSpPr>
            <a:spLocks noGrp="1"/>
          </p:cNvSpPr>
          <p:nvPr>
            <p:ph sz="quarter" idx="14"/>
          </p:nvPr>
        </p:nvSpPr>
        <p:spPr>
          <a:xfrm>
            <a:off x="781971" y="3366000"/>
            <a:ext cx="3672000" cy="2786400"/>
          </a:xfrm>
        </p:spPr>
        <p:txBody>
          <a:bodyPr/>
          <a:lstStyle/>
          <a:p>
            <a:pPr lvl="0"/>
            <a:r>
              <a:rPr lang="nl-NL" noProof="1"/>
              <a:t>Klik om de modelstijlen te bewerken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781971" y="1998333"/>
            <a:ext cx="7596000" cy="11430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68066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todia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fgeronde rechthoek 1"/>
          <p:cNvSpPr>
            <a:spLocks noSelect="1"/>
          </p:cNvSpPr>
          <p:nvPr/>
        </p:nvSpPr>
        <p:spPr>
          <a:xfrm>
            <a:off x="-1731963" y="98425"/>
            <a:ext cx="1609725" cy="4321175"/>
          </a:xfrm>
          <a:prstGeom prst="roundRect">
            <a:avLst>
              <a:gd name="adj" fmla="val 97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nl-NL" sz="900" dirty="0">
                <a:solidFill>
                  <a:srgbClr val="000000"/>
                </a:solidFill>
              </a:rPr>
              <a:t>Deze dia-indeling is zo gemaakt dat zelf een afbeelding kan worden geplaatst.</a:t>
            </a:r>
          </a:p>
          <a:p>
            <a:pPr>
              <a:defRPr/>
            </a:pPr>
            <a:endParaRPr lang="nl-NL" sz="9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nl-NL" sz="900" dirty="0">
                <a:solidFill>
                  <a:srgbClr val="000000"/>
                </a:solidFill>
              </a:rPr>
              <a:t>Klik met de rechtermuisknop in de achtergrond en kies Achtergrond opmaken.</a:t>
            </a:r>
          </a:p>
          <a:p>
            <a:pPr>
              <a:defRPr/>
            </a:pPr>
            <a:r>
              <a:rPr lang="nl-NL" sz="900" dirty="0">
                <a:solidFill>
                  <a:srgbClr val="000000"/>
                </a:solidFill>
              </a:rPr>
              <a:t>Klik op Opvulling met figuur of </a:t>
            </a:r>
            <a:r>
              <a:rPr lang="nl-NL" sz="900" dirty="0" err="1">
                <a:solidFill>
                  <a:srgbClr val="000000"/>
                </a:solidFill>
              </a:rPr>
              <a:t>bitmappatroon</a:t>
            </a:r>
            <a:r>
              <a:rPr lang="nl-NL" sz="900" dirty="0">
                <a:solidFill>
                  <a:srgbClr val="000000"/>
                </a:solidFill>
              </a:rPr>
              <a:t> en dan op Bestand.</a:t>
            </a:r>
          </a:p>
          <a:p>
            <a:pPr>
              <a:defRPr/>
            </a:pPr>
            <a:r>
              <a:rPr lang="nl-NL" sz="900" dirty="0">
                <a:solidFill>
                  <a:srgbClr val="000000"/>
                </a:solidFill>
              </a:rPr>
              <a:t>Kies de afbeelding en klik op Invoegen, daarna op Sluiten.</a:t>
            </a:r>
          </a:p>
          <a:p>
            <a:pPr>
              <a:defRPr/>
            </a:pPr>
            <a:endParaRPr lang="nl-NL" sz="9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nl-NL" sz="900" dirty="0">
                <a:solidFill>
                  <a:srgbClr val="000000"/>
                </a:solidFill>
              </a:rPr>
              <a:t>Klik niet op overal toepassen, omdat dan de achtergrond van alle dia’s wordt aangepast.</a:t>
            </a:r>
          </a:p>
          <a:p>
            <a:pPr>
              <a:defRPr/>
            </a:pPr>
            <a:r>
              <a:rPr lang="nl-NL" sz="900" dirty="0">
                <a:solidFill>
                  <a:srgbClr val="000000"/>
                </a:solidFill>
              </a:rPr>
              <a:t>Met </a:t>
            </a:r>
            <a:r>
              <a:rPr lang="nl-NL" sz="900" dirty="0" err="1">
                <a:solidFill>
                  <a:srgbClr val="000000"/>
                </a:solidFill>
              </a:rPr>
              <a:t>Ctrl</a:t>
            </a:r>
            <a:r>
              <a:rPr lang="nl-NL" sz="900" dirty="0">
                <a:solidFill>
                  <a:srgbClr val="000000"/>
                </a:solidFill>
              </a:rPr>
              <a:t>+Z kan dit hersteld worden. </a:t>
            </a:r>
          </a:p>
          <a:p>
            <a:pPr>
              <a:defRPr/>
            </a:pPr>
            <a:endParaRPr lang="nl-NL" sz="9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nl-NL" sz="900" dirty="0">
                <a:solidFill>
                  <a:srgbClr val="000000"/>
                </a:solidFill>
              </a:rPr>
              <a:t>Voor het mooiste resultaat is de verhouding 1024 x 768 pixels.  Dit zorgt ervoor dat de foto in de achtergrond scherp wordt, en niet vervormt.</a:t>
            </a:r>
          </a:p>
        </p:txBody>
      </p:sp>
      <p:grpSp>
        <p:nvGrpSpPr>
          <p:cNvPr id="3" name="Groep 35"/>
          <p:cNvGrpSpPr>
            <a:grpSpLocks/>
          </p:cNvGrpSpPr>
          <p:nvPr/>
        </p:nvGrpSpPr>
        <p:grpSpPr bwMode="auto">
          <a:xfrm>
            <a:off x="0" y="0"/>
            <a:ext cx="701675" cy="6858000"/>
            <a:chOff x="0" y="0"/>
            <a:chExt cx="701484" cy="6858000"/>
          </a:xfrm>
        </p:grpSpPr>
        <p:sp>
          <p:nvSpPr>
            <p:cNvPr id="4" name="Rechthoek 3"/>
            <p:cNvSpPr>
              <a:spLocks noSelect="1"/>
            </p:cNvSpPr>
            <p:nvPr userDrawn="1"/>
          </p:nvSpPr>
          <p:spPr>
            <a:xfrm>
              <a:off x="0" y="0"/>
              <a:ext cx="701484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val="FFFFFF"/>
                </a:solidFill>
              </a:endParaRPr>
            </a:p>
          </p:txBody>
        </p:sp>
        <p:grpSp>
          <p:nvGrpSpPr>
            <p:cNvPr id="5" name="Groep 30"/>
            <p:cNvGrpSpPr/>
            <p:nvPr userDrawn="1"/>
          </p:nvGrpSpPr>
          <p:grpSpPr>
            <a:xfrm>
              <a:off x="182563" y="163513"/>
              <a:ext cx="425450" cy="1447800"/>
              <a:chOff x="182563" y="163513"/>
              <a:chExt cx="425450" cy="1447800"/>
            </a:xfrm>
            <a:solidFill>
              <a:srgbClr val="FF0000"/>
            </a:solidFill>
          </p:grpSpPr>
          <p:sp>
            <p:nvSpPr>
              <p:cNvPr id="6" name="Freeform 7"/>
              <p:cNvSpPr>
                <a:spLocks noSelect="1"/>
              </p:cNvSpPr>
              <p:nvPr/>
            </p:nvSpPr>
            <p:spPr bwMode="auto">
              <a:xfrm>
                <a:off x="182563" y="1185863"/>
                <a:ext cx="425450" cy="425450"/>
              </a:xfrm>
              <a:custGeom>
                <a:avLst/>
                <a:gdLst/>
                <a:ahLst/>
                <a:cxnLst>
                  <a:cxn ang="0">
                    <a:pos x="0" y="214"/>
                  </a:cxn>
                  <a:cxn ang="0">
                    <a:pos x="81" y="134"/>
                  </a:cxn>
                  <a:cxn ang="0">
                    <a:pos x="0" y="54"/>
                  </a:cxn>
                  <a:cxn ang="0">
                    <a:pos x="54" y="0"/>
                  </a:cxn>
                  <a:cxn ang="0">
                    <a:pos x="134" y="80"/>
                  </a:cxn>
                  <a:cxn ang="0">
                    <a:pos x="214" y="0"/>
                  </a:cxn>
                  <a:cxn ang="0">
                    <a:pos x="268" y="54"/>
                  </a:cxn>
                  <a:cxn ang="0">
                    <a:pos x="188" y="134"/>
                  </a:cxn>
                  <a:cxn ang="0">
                    <a:pos x="268" y="214"/>
                  </a:cxn>
                  <a:cxn ang="0">
                    <a:pos x="214" y="268"/>
                  </a:cxn>
                  <a:cxn ang="0">
                    <a:pos x="134" y="187"/>
                  </a:cxn>
                  <a:cxn ang="0">
                    <a:pos x="54" y="268"/>
                  </a:cxn>
                  <a:cxn ang="0">
                    <a:pos x="0" y="214"/>
                  </a:cxn>
                </a:cxnLst>
                <a:rect l="0" t="0" r="r" b="b"/>
                <a:pathLst>
                  <a:path w="268" h="268">
                    <a:moveTo>
                      <a:pt x="0" y="214"/>
                    </a:moveTo>
                    <a:lnTo>
                      <a:pt x="81" y="134"/>
                    </a:lnTo>
                    <a:lnTo>
                      <a:pt x="0" y="54"/>
                    </a:lnTo>
                    <a:lnTo>
                      <a:pt x="54" y="0"/>
                    </a:lnTo>
                    <a:lnTo>
                      <a:pt x="134" y="80"/>
                    </a:lnTo>
                    <a:lnTo>
                      <a:pt x="214" y="0"/>
                    </a:lnTo>
                    <a:lnTo>
                      <a:pt x="268" y="54"/>
                    </a:lnTo>
                    <a:lnTo>
                      <a:pt x="188" y="134"/>
                    </a:lnTo>
                    <a:lnTo>
                      <a:pt x="268" y="214"/>
                    </a:lnTo>
                    <a:lnTo>
                      <a:pt x="214" y="268"/>
                    </a:lnTo>
                    <a:lnTo>
                      <a:pt x="134" y="187"/>
                    </a:lnTo>
                    <a:lnTo>
                      <a:pt x="54" y="268"/>
                    </a:lnTo>
                    <a:lnTo>
                      <a:pt x="0" y="21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nl-NL">
                  <a:solidFill>
                    <a:srgbClr val="000000"/>
                  </a:solidFill>
                </a:endParaRPr>
              </a:p>
            </p:txBody>
          </p:sp>
          <p:sp>
            <p:nvSpPr>
              <p:cNvPr id="7" name="Freeform 8"/>
              <p:cNvSpPr>
                <a:spLocks noSelect="1"/>
              </p:cNvSpPr>
              <p:nvPr/>
            </p:nvSpPr>
            <p:spPr bwMode="auto">
              <a:xfrm>
                <a:off x="182563" y="163513"/>
                <a:ext cx="425450" cy="425450"/>
              </a:xfrm>
              <a:custGeom>
                <a:avLst/>
                <a:gdLst/>
                <a:ahLst/>
                <a:cxnLst>
                  <a:cxn ang="0">
                    <a:pos x="0" y="215"/>
                  </a:cxn>
                  <a:cxn ang="0">
                    <a:pos x="81" y="134"/>
                  </a:cxn>
                  <a:cxn ang="0">
                    <a:pos x="0" y="54"/>
                  </a:cxn>
                  <a:cxn ang="0">
                    <a:pos x="54" y="0"/>
                  </a:cxn>
                  <a:cxn ang="0">
                    <a:pos x="134" y="81"/>
                  </a:cxn>
                  <a:cxn ang="0">
                    <a:pos x="214" y="0"/>
                  </a:cxn>
                  <a:cxn ang="0">
                    <a:pos x="268" y="54"/>
                  </a:cxn>
                  <a:cxn ang="0">
                    <a:pos x="188" y="134"/>
                  </a:cxn>
                  <a:cxn ang="0">
                    <a:pos x="268" y="215"/>
                  </a:cxn>
                  <a:cxn ang="0">
                    <a:pos x="214" y="268"/>
                  </a:cxn>
                  <a:cxn ang="0">
                    <a:pos x="134" y="188"/>
                  </a:cxn>
                  <a:cxn ang="0">
                    <a:pos x="54" y="268"/>
                  </a:cxn>
                  <a:cxn ang="0">
                    <a:pos x="0" y="215"/>
                  </a:cxn>
                </a:cxnLst>
                <a:rect l="0" t="0" r="r" b="b"/>
                <a:pathLst>
                  <a:path w="268" h="268">
                    <a:moveTo>
                      <a:pt x="0" y="215"/>
                    </a:moveTo>
                    <a:lnTo>
                      <a:pt x="81" y="134"/>
                    </a:lnTo>
                    <a:lnTo>
                      <a:pt x="0" y="54"/>
                    </a:lnTo>
                    <a:lnTo>
                      <a:pt x="54" y="0"/>
                    </a:lnTo>
                    <a:lnTo>
                      <a:pt x="134" y="81"/>
                    </a:lnTo>
                    <a:lnTo>
                      <a:pt x="214" y="0"/>
                    </a:lnTo>
                    <a:lnTo>
                      <a:pt x="268" y="54"/>
                    </a:lnTo>
                    <a:lnTo>
                      <a:pt x="188" y="134"/>
                    </a:lnTo>
                    <a:lnTo>
                      <a:pt x="268" y="215"/>
                    </a:lnTo>
                    <a:lnTo>
                      <a:pt x="214" y="268"/>
                    </a:lnTo>
                    <a:lnTo>
                      <a:pt x="134" y="188"/>
                    </a:lnTo>
                    <a:lnTo>
                      <a:pt x="54" y="268"/>
                    </a:lnTo>
                    <a:lnTo>
                      <a:pt x="0" y="21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nl-NL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Freeform 9"/>
              <p:cNvSpPr>
                <a:spLocks noSelect="1"/>
              </p:cNvSpPr>
              <p:nvPr/>
            </p:nvSpPr>
            <p:spPr bwMode="auto">
              <a:xfrm>
                <a:off x="182563" y="674688"/>
                <a:ext cx="425450" cy="425450"/>
              </a:xfrm>
              <a:custGeom>
                <a:avLst/>
                <a:gdLst/>
                <a:ahLst/>
                <a:cxnLst>
                  <a:cxn ang="0">
                    <a:pos x="0" y="215"/>
                  </a:cxn>
                  <a:cxn ang="0">
                    <a:pos x="81" y="134"/>
                  </a:cxn>
                  <a:cxn ang="0">
                    <a:pos x="0" y="54"/>
                  </a:cxn>
                  <a:cxn ang="0">
                    <a:pos x="54" y="0"/>
                  </a:cxn>
                  <a:cxn ang="0">
                    <a:pos x="134" y="81"/>
                  </a:cxn>
                  <a:cxn ang="0">
                    <a:pos x="214" y="0"/>
                  </a:cxn>
                  <a:cxn ang="0">
                    <a:pos x="268" y="54"/>
                  </a:cxn>
                  <a:cxn ang="0">
                    <a:pos x="188" y="134"/>
                  </a:cxn>
                  <a:cxn ang="0">
                    <a:pos x="268" y="215"/>
                  </a:cxn>
                  <a:cxn ang="0">
                    <a:pos x="214" y="268"/>
                  </a:cxn>
                  <a:cxn ang="0">
                    <a:pos x="134" y="188"/>
                  </a:cxn>
                  <a:cxn ang="0">
                    <a:pos x="54" y="268"/>
                  </a:cxn>
                  <a:cxn ang="0">
                    <a:pos x="0" y="215"/>
                  </a:cxn>
                </a:cxnLst>
                <a:rect l="0" t="0" r="r" b="b"/>
                <a:pathLst>
                  <a:path w="268" h="268">
                    <a:moveTo>
                      <a:pt x="0" y="215"/>
                    </a:moveTo>
                    <a:lnTo>
                      <a:pt x="81" y="134"/>
                    </a:lnTo>
                    <a:lnTo>
                      <a:pt x="0" y="54"/>
                    </a:lnTo>
                    <a:lnTo>
                      <a:pt x="54" y="0"/>
                    </a:lnTo>
                    <a:lnTo>
                      <a:pt x="134" y="81"/>
                    </a:lnTo>
                    <a:lnTo>
                      <a:pt x="214" y="0"/>
                    </a:lnTo>
                    <a:lnTo>
                      <a:pt x="268" y="54"/>
                    </a:lnTo>
                    <a:lnTo>
                      <a:pt x="188" y="134"/>
                    </a:lnTo>
                    <a:lnTo>
                      <a:pt x="268" y="215"/>
                    </a:lnTo>
                    <a:lnTo>
                      <a:pt x="214" y="268"/>
                    </a:lnTo>
                    <a:lnTo>
                      <a:pt x="134" y="188"/>
                    </a:lnTo>
                    <a:lnTo>
                      <a:pt x="54" y="268"/>
                    </a:lnTo>
                    <a:lnTo>
                      <a:pt x="0" y="21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nl-NL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725440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1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0428426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 me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5968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77274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447800" y="2633663"/>
            <a:ext cx="3484563" cy="3767137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084763" y="2633663"/>
            <a:ext cx="3484562" cy="3767137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152400"/>
            <a:ext cx="1219200" cy="319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B42DC94-9769-4D57-A07F-6C029696D1D7}" type="datetimeFigureOut">
              <a:rPr lang="nl-NL" smtClean="0">
                <a:solidFill>
                  <a:srgbClr val="000000"/>
                </a:solidFill>
              </a:rPr>
              <a:pPr/>
              <a:t>12-11-2022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514600" y="152400"/>
            <a:ext cx="5486400" cy="317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251825" y="123825"/>
            <a:ext cx="317500" cy="317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44EB3EB-798D-46A7-BA01-35434959B024}" type="slidenum">
              <a:rPr lang="nl-NL" smtClean="0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9458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 met ruimte voor eigen fot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20"/>
          <p:cNvGrpSpPr>
            <a:grpSpLocks/>
          </p:cNvGrpSpPr>
          <p:nvPr/>
        </p:nvGrpSpPr>
        <p:grpSpPr bwMode="auto">
          <a:xfrm>
            <a:off x="0" y="0"/>
            <a:ext cx="701675" cy="6858000"/>
            <a:chOff x="0" y="0"/>
            <a:chExt cx="701484" cy="6858000"/>
          </a:xfrm>
        </p:grpSpPr>
        <p:sp>
          <p:nvSpPr>
            <p:cNvPr id="5" name="Rechthoek 4"/>
            <p:cNvSpPr>
              <a:spLocks noSelect="1"/>
            </p:cNvSpPr>
            <p:nvPr userDrawn="1"/>
          </p:nvSpPr>
          <p:spPr>
            <a:xfrm>
              <a:off x="0" y="0"/>
              <a:ext cx="701484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val="FFFFFF"/>
                </a:solidFill>
              </a:endParaRPr>
            </a:p>
          </p:txBody>
        </p:sp>
        <p:grpSp>
          <p:nvGrpSpPr>
            <p:cNvPr id="6" name="Groep 8"/>
            <p:cNvGrpSpPr>
              <a:grpSpLocks/>
            </p:cNvGrpSpPr>
            <p:nvPr userDrawn="1"/>
          </p:nvGrpSpPr>
          <p:grpSpPr bwMode="auto">
            <a:xfrm>
              <a:off x="182563" y="163513"/>
              <a:ext cx="425450" cy="1447800"/>
              <a:chOff x="182563" y="163513"/>
              <a:chExt cx="425450" cy="1447800"/>
            </a:xfrm>
          </p:grpSpPr>
          <p:sp>
            <p:nvSpPr>
              <p:cNvPr id="7" name="Freeform 8"/>
              <p:cNvSpPr>
                <a:spLocks noSelect="1"/>
              </p:cNvSpPr>
              <p:nvPr/>
            </p:nvSpPr>
            <p:spPr bwMode="auto">
              <a:xfrm>
                <a:off x="182563" y="163513"/>
                <a:ext cx="425450" cy="425450"/>
              </a:xfrm>
              <a:custGeom>
                <a:avLst/>
                <a:gdLst>
                  <a:gd name="T0" fmla="*/ 0 w 268"/>
                  <a:gd name="T1" fmla="*/ 541834388 h 268"/>
                  <a:gd name="T2" fmla="*/ 204133450 w 268"/>
                  <a:gd name="T3" fmla="*/ 337700938 h 268"/>
                  <a:gd name="T4" fmla="*/ 0 w 268"/>
                  <a:gd name="T5" fmla="*/ 136088438 h 268"/>
                  <a:gd name="T6" fmla="*/ 136088438 w 268"/>
                  <a:gd name="T7" fmla="*/ 0 h 268"/>
                  <a:gd name="T8" fmla="*/ 337700938 w 268"/>
                  <a:gd name="T9" fmla="*/ 204133450 h 268"/>
                  <a:gd name="T10" fmla="*/ 539313438 w 268"/>
                  <a:gd name="T11" fmla="*/ 0 h 268"/>
                  <a:gd name="T12" fmla="*/ 675401875 w 268"/>
                  <a:gd name="T13" fmla="*/ 136088438 h 268"/>
                  <a:gd name="T14" fmla="*/ 473789375 w 268"/>
                  <a:gd name="T15" fmla="*/ 337700938 h 268"/>
                  <a:gd name="T16" fmla="*/ 675401875 w 268"/>
                  <a:gd name="T17" fmla="*/ 541834388 h 268"/>
                  <a:gd name="T18" fmla="*/ 539313438 w 268"/>
                  <a:gd name="T19" fmla="*/ 675401875 h 268"/>
                  <a:gd name="T20" fmla="*/ 337700938 w 268"/>
                  <a:gd name="T21" fmla="*/ 473789375 h 268"/>
                  <a:gd name="T22" fmla="*/ 136088438 w 268"/>
                  <a:gd name="T23" fmla="*/ 675401875 h 268"/>
                  <a:gd name="T24" fmla="*/ 0 w 268"/>
                  <a:gd name="T25" fmla="*/ 541834388 h 2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68" h="268">
                    <a:moveTo>
                      <a:pt x="0" y="215"/>
                    </a:moveTo>
                    <a:lnTo>
                      <a:pt x="81" y="134"/>
                    </a:lnTo>
                    <a:lnTo>
                      <a:pt x="0" y="54"/>
                    </a:lnTo>
                    <a:lnTo>
                      <a:pt x="54" y="0"/>
                    </a:lnTo>
                    <a:lnTo>
                      <a:pt x="134" y="81"/>
                    </a:lnTo>
                    <a:lnTo>
                      <a:pt x="214" y="0"/>
                    </a:lnTo>
                    <a:lnTo>
                      <a:pt x="268" y="54"/>
                    </a:lnTo>
                    <a:lnTo>
                      <a:pt x="188" y="134"/>
                    </a:lnTo>
                    <a:lnTo>
                      <a:pt x="268" y="215"/>
                    </a:lnTo>
                    <a:lnTo>
                      <a:pt x="214" y="268"/>
                    </a:lnTo>
                    <a:lnTo>
                      <a:pt x="134" y="188"/>
                    </a:lnTo>
                    <a:lnTo>
                      <a:pt x="54" y="268"/>
                    </a:lnTo>
                    <a:lnTo>
                      <a:pt x="0" y="2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Freeform 9"/>
              <p:cNvSpPr>
                <a:spLocks noSelect="1"/>
              </p:cNvSpPr>
              <p:nvPr/>
            </p:nvSpPr>
            <p:spPr bwMode="auto">
              <a:xfrm>
                <a:off x="182563" y="674688"/>
                <a:ext cx="425450" cy="425450"/>
              </a:xfrm>
              <a:custGeom>
                <a:avLst/>
                <a:gdLst>
                  <a:gd name="T0" fmla="*/ 0 w 268"/>
                  <a:gd name="T1" fmla="*/ 541834388 h 268"/>
                  <a:gd name="T2" fmla="*/ 204133450 w 268"/>
                  <a:gd name="T3" fmla="*/ 337700938 h 268"/>
                  <a:gd name="T4" fmla="*/ 0 w 268"/>
                  <a:gd name="T5" fmla="*/ 136088438 h 268"/>
                  <a:gd name="T6" fmla="*/ 136088438 w 268"/>
                  <a:gd name="T7" fmla="*/ 0 h 268"/>
                  <a:gd name="T8" fmla="*/ 337700938 w 268"/>
                  <a:gd name="T9" fmla="*/ 204133450 h 268"/>
                  <a:gd name="T10" fmla="*/ 539313438 w 268"/>
                  <a:gd name="T11" fmla="*/ 0 h 268"/>
                  <a:gd name="T12" fmla="*/ 675401875 w 268"/>
                  <a:gd name="T13" fmla="*/ 136088438 h 268"/>
                  <a:gd name="T14" fmla="*/ 473789375 w 268"/>
                  <a:gd name="T15" fmla="*/ 337700938 h 268"/>
                  <a:gd name="T16" fmla="*/ 675401875 w 268"/>
                  <a:gd name="T17" fmla="*/ 541834388 h 268"/>
                  <a:gd name="T18" fmla="*/ 539313438 w 268"/>
                  <a:gd name="T19" fmla="*/ 675401875 h 268"/>
                  <a:gd name="T20" fmla="*/ 337700938 w 268"/>
                  <a:gd name="T21" fmla="*/ 473789375 h 268"/>
                  <a:gd name="T22" fmla="*/ 136088438 w 268"/>
                  <a:gd name="T23" fmla="*/ 675401875 h 268"/>
                  <a:gd name="T24" fmla="*/ 0 w 268"/>
                  <a:gd name="T25" fmla="*/ 541834388 h 2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68" h="268">
                    <a:moveTo>
                      <a:pt x="0" y="215"/>
                    </a:moveTo>
                    <a:lnTo>
                      <a:pt x="81" y="134"/>
                    </a:lnTo>
                    <a:lnTo>
                      <a:pt x="0" y="54"/>
                    </a:lnTo>
                    <a:lnTo>
                      <a:pt x="54" y="0"/>
                    </a:lnTo>
                    <a:lnTo>
                      <a:pt x="134" y="81"/>
                    </a:lnTo>
                    <a:lnTo>
                      <a:pt x="214" y="0"/>
                    </a:lnTo>
                    <a:lnTo>
                      <a:pt x="268" y="54"/>
                    </a:lnTo>
                    <a:lnTo>
                      <a:pt x="188" y="134"/>
                    </a:lnTo>
                    <a:lnTo>
                      <a:pt x="268" y="215"/>
                    </a:lnTo>
                    <a:lnTo>
                      <a:pt x="214" y="268"/>
                    </a:lnTo>
                    <a:lnTo>
                      <a:pt x="134" y="188"/>
                    </a:lnTo>
                    <a:lnTo>
                      <a:pt x="54" y="268"/>
                    </a:lnTo>
                    <a:lnTo>
                      <a:pt x="0" y="2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Freeform 7"/>
              <p:cNvSpPr>
                <a:spLocks noSelect="1"/>
              </p:cNvSpPr>
              <p:nvPr/>
            </p:nvSpPr>
            <p:spPr bwMode="auto">
              <a:xfrm>
                <a:off x="182563" y="1185863"/>
                <a:ext cx="425450" cy="425450"/>
              </a:xfrm>
              <a:custGeom>
                <a:avLst/>
                <a:gdLst>
                  <a:gd name="T0" fmla="*/ 0 w 268"/>
                  <a:gd name="T1" fmla="*/ 539313438 h 268"/>
                  <a:gd name="T2" fmla="*/ 204133450 w 268"/>
                  <a:gd name="T3" fmla="*/ 337700938 h 268"/>
                  <a:gd name="T4" fmla="*/ 0 w 268"/>
                  <a:gd name="T5" fmla="*/ 136088438 h 268"/>
                  <a:gd name="T6" fmla="*/ 136088438 w 268"/>
                  <a:gd name="T7" fmla="*/ 0 h 268"/>
                  <a:gd name="T8" fmla="*/ 337700938 w 268"/>
                  <a:gd name="T9" fmla="*/ 201612500 h 268"/>
                  <a:gd name="T10" fmla="*/ 539313438 w 268"/>
                  <a:gd name="T11" fmla="*/ 0 h 268"/>
                  <a:gd name="T12" fmla="*/ 675401875 w 268"/>
                  <a:gd name="T13" fmla="*/ 136088438 h 268"/>
                  <a:gd name="T14" fmla="*/ 473789375 w 268"/>
                  <a:gd name="T15" fmla="*/ 337700938 h 268"/>
                  <a:gd name="T16" fmla="*/ 675401875 w 268"/>
                  <a:gd name="T17" fmla="*/ 539313438 h 268"/>
                  <a:gd name="T18" fmla="*/ 539313438 w 268"/>
                  <a:gd name="T19" fmla="*/ 675401875 h 268"/>
                  <a:gd name="T20" fmla="*/ 337700938 w 268"/>
                  <a:gd name="T21" fmla="*/ 471270013 h 268"/>
                  <a:gd name="T22" fmla="*/ 136088438 w 268"/>
                  <a:gd name="T23" fmla="*/ 675401875 h 268"/>
                  <a:gd name="T24" fmla="*/ 0 w 268"/>
                  <a:gd name="T25" fmla="*/ 539313438 h 2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68" h="268">
                    <a:moveTo>
                      <a:pt x="0" y="214"/>
                    </a:moveTo>
                    <a:lnTo>
                      <a:pt x="81" y="134"/>
                    </a:lnTo>
                    <a:lnTo>
                      <a:pt x="0" y="54"/>
                    </a:lnTo>
                    <a:lnTo>
                      <a:pt x="54" y="0"/>
                    </a:lnTo>
                    <a:lnTo>
                      <a:pt x="134" y="80"/>
                    </a:lnTo>
                    <a:lnTo>
                      <a:pt x="214" y="0"/>
                    </a:lnTo>
                    <a:lnTo>
                      <a:pt x="268" y="54"/>
                    </a:lnTo>
                    <a:lnTo>
                      <a:pt x="188" y="134"/>
                    </a:lnTo>
                    <a:lnTo>
                      <a:pt x="268" y="214"/>
                    </a:lnTo>
                    <a:lnTo>
                      <a:pt x="214" y="268"/>
                    </a:lnTo>
                    <a:lnTo>
                      <a:pt x="134" y="187"/>
                    </a:lnTo>
                    <a:lnTo>
                      <a:pt x="54" y="268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0" name="Afgeronde rechthoek 9"/>
          <p:cNvSpPr>
            <a:spLocks noSelect="1"/>
          </p:cNvSpPr>
          <p:nvPr/>
        </p:nvSpPr>
        <p:spPr>
          <a:xfrm>
            <a:off x="-1731963" y="98425"/>
            <a:ext cx="1609725" cy="4321175"/>
          </a:xfrm>
          <a:prstGeom prst="roundRect">
            <a:avLst>
              <a:gd name="adj" fmla="val 97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nl-NL" sz="900" dirty="0">
                <a:solidFill>
                  <a:srgbClr val="000000"/>
                </a:solidFill>
              </a:rPr>
              <a:t>Deze dia-indeling is zo gemaakt dat zelf een afbeelding kan worden geplaatst.</a:t>
            </a:r>
          </a:p>
          <a:p>
            <a:pPr>
              <a:defRPr/>
            </a:pPr>
            <a:endParaRPr lang="nl-NL" sz="9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nl-NL" sz="900" dirty="0">
                <a:solidFill>
                  <a:srgbClr val="000000"/>
                </a:solidFill>
              </a:rPr>
              <a:t>Klik met de rechtermuisknop in de achtergrond en kies Achtergrond opmaken.</a:t>
            </a:r>
          </a:p>
          <a:p>
            <a:pPr>
              <a:defRPr/>
            </a:pPr>
            <a:r>
              <a:rPr lang="nl-NL" sz="900" dirty="0">
                <a:solidFill>
                  <a:srgbClr val="000000"/>
                </a:solidFill>
              </a:rPr>
              <a:t>Klik op Opvulling met figuur of </a:t>
            </a:r>
            <a:r>
              <a:rPr lang="nl-NL" sz="900" dirty="0" err="1">
                <a:solidFill>
                  <a:srgbClr val="000000"/>
                </a:solidFill>
              </a:rPr>
              <a:t>bitmappatroon</a:t>
            </a:r>
            <a:r>
              <a:rPr lang="nl-NL" sz="900" dirty="0">
                <a:solidFill>
                  <a:srgbClr val="000000"/>
                </a:solidFill>
              </a:rPr>
              <a:t> en dan op Bestand.</a:t>
            </a:r>
          </a:p>
          <a:p>
            <a:pPr>
              <a:defRPr/>
            </a:pPr>
            <a:r>
              <a:rPr lang="nl-NL" sz="900" dirty="0">
                <a:solidFill>
                  <a:srgbClr val="000000"/>
                </a:solidFill>
              </a:rPr>
              <a:t>Kies de afbeelding en klik op Invoegen, daarna op Sluiten.</a:t>
            </a:r>
          </a:p>
          <a:p>
            <a:pPr>
              <a:defRPr/>
            </a:pPr>
            <a:endParaRPr lang="nl-NL" sz="9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nl-NL" sz="900" dirty="0">
                <a:solidFill>
                  <a:srgbClr val="000000"/>
                </a:solidFill>
              </a:rPr>
              <a:t>Klik niet op overal toepassen, omdat dan de achtergrond van alle dia’s wordt aangepast.</a:t>
            </a:r>
          </a:p>
          <a:p>
            <a:pPr>
              <a:defRPr/>
            </a:pPr>
            <a:r>
              <a:rPr lang="nl-NL" sz="900" dirty="0">
                <a:solidFill>
                  <a:srgbClr val="000000"/>
                </a:solidFill>
              </a:rPr>
              <a:t>Met </a:t>
            </a:r>
            <a:r>
              <a:rPr lang="nl-NL" sz="900" dirty="0" err="1">
                <a:solidFill>
                  <a:srgbClr val="000000"/>
                </a:solidFill>
              </a:rPr>
              <a:t>Ctrl</a:t>
            </a:r>
            <a:r>
              <a:rPr lang="nl-NL" sz="900" dirty="0">
                <a:solidFill>
                  <a:srgbClr val="000000"/>
                </a:solidFill>
              </a:rPr>
              <a:t>+Z kan dit hersteld worden. </a:t>
            </a:r>
          </a:p>
          <a:p>
            <a:pPr>
              <a:defRPr/>
            </a:pPr>
            <a:endParaRPr lang="nl-NL" sz="9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nl-NL" sz="900" dirty="0">
                <a:solidFill>
                  <a:srgbClr val="000000"/>
                </a:solidFill>
              </a:rPr>
              <a:t>Voor het mooiste resultaat is de verhouding 1024 x 768 pixels.  Dit zorgt ervoor dat de foto in de achtergrond scherp wordt, en niet vervormt.</a:t>
            </a:r>
          </a:p>
        </p:txBody>
      </p:sp>
      <p:grpSp>
        <p:nvGrpSpPr>
          <p:cNvPr id="11" name="Group 4"/>
          <p:cNvGrpSpPr>
            <a:grpSpLocks noChangeAspect="1"/>
          </p:cNvGrpSpPr>
          <p:nvPr/>
        </p:nvGrpSpPr>
        <p:grpSpPr bwMode="auto">
          <a:xfrm>
            <a:off x="1017588" y="182563"/>
            <a:ext cx="1725612" cy="579437"/>
            <a:chOff x="641" y="115"/>
            <a:chExt cx="1087" cy="365"/>
          </a:xfrm>
        </p:grpSpPr>
        <p:sp>
          <p:nvSpPr>
            <p:cNvPr id="12" name="Freeform 5"/>
            <p:cNvSpPr>
              <a:spLocks noSelect="1" noEditPoints="1"/>
            </p:cNvSpPr>
            <p:nvPr/>
          </p:nvSpPr>
          <p:spPr bwMode="auto">
            <a:xfrm>
              <a:off x="641" y="333"/>
              <a:ext cx="147" cy="144"/>
            </a:xfrm>
            <a:custGeom>
              <a:avLst/>
              <a:gdLst>
                <a:gd name="T0" fmla="*/ 95 w 147"/>
                <a:gd name="T1" fmla="*/ 89 h 144"/>
                <a:gd name="T2" fmla="*/ 73 w 147"/>
                <a:gd name="T3" fmla="*/ 31 h 144"/>
                <a:gd name="T4" fmla="*/ 51 w 147"/>
                <a:gd name="T5" fmla="*/ 89 h 144"/>
                <a:gd name="T6" fmla="*/ 95 w 147"/>
                <a:gd name="T7" fmla="*/ 89 h 144"/>
                <a:gd name="T8" fmla="*/ 63 w 147"/>
                <a:gd name="T9" fmla="*/ 0 h 144"/>
                <a:gd name="T10" fmla="*/ 85 w 147"/>
                <a:gd name="T11" fmla="*/ 0 h 144"/>
                <a:gd name="T12" fmla="*/ 147 w 147"/>
                <a:gd name="T13" fmla="*/ 144 h 144"/>
                <a:gd name="T14" fmla="*/ 118 w 147"/>
                <a:gd name="T15" fmla="*/ 144 h 144"/>
                <a:gd name="T16" fmla="*/ 104 w 147"/>
                <a:gd name="T17" fmla="*/ 111 h 144"/>
                <a:gd name="T18" fmla="*/ 42 w 147"/>
                <a:gd name="T19" fmla="*/ 111 h 144"/>
                <a:gd name="T20" fmla="*/ 29 w 147"/>
                <a:gd name="T21" fmla="*/ 144 h 144"/>
                <a:gd name="T22" fmla="*/ 0 w 147"/>
                <a:gd name="T23" fmla="*/ 144 h 144"/>
                <a:gd name="T24" fmla="*/ 63 w 147"/>
                <a:gd name="T25" fmla="*/ 0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7" h="144">
                  <a:moveTo>
                    <a:pt x="95" y="89"/>
                  </a:moveTo>
                  <a:lnTo>
                    <a:pt x="73" y="31"/>
                  </a:lnTo>
                  <a:lnTo>
                    <a:pt x="51" y="89"/>
                  </a:lnTo>
                  <a:lnTo>
                    <a:pt x="95" y="89"/>
                  </a:lnTo>
                  <a:close/>
                  <a:moveTo>
                    <a:pt x="63" y="0"/>
                  </a:moveTo>
                  <a:lnTo>
                    <a:pt x="85" y="0"/>
                  </a:lnTo>
                  <a:lnTo>
                    <a:pt x="147" y="144"/>
                  </a:lnTo>
                  <a:lnTo>
                    <a:pt x="118" y="144"/>
                  </a:lnTo>
                  <a:lnTo>
                    <a:pt x="104" y="111"/>
                  </a:lnTo>
                  <a:lnTo>
                    <a:pt x="42" y="111"/>
                  </a:lnTo>
                  <a:lnTo>
                    <a:pt x="29" y="144"/>
                  </a:lnTo>
                  <a:lnTo>
                    <a:pt x="0" y="144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3" name="Freeform 6"/>
            <p:cNvSpPr>
              <a:spLocks noSelect="1"/>
            </p:cNvSpPr>
            <p:nvPr/>
          </p:nvSpPr>
          <p:spPr bwMode="auto">
            <a:xfrm>
              <a:off x="801" y="377"/>
              <a:ext cx="151" cy="100"/>
            </a:xfrm>
            <a:custGeom>
              <a:avLst/>
              <a:gdLst>
                <a:gd name="T0" fmla="*/ 0 w 1075"/>
                <a:gd name="T1" fmla="*/ 0 h 712"/>
                <a:gd name="T2" fmla="*/ 3 w 1075"/>
                <a:gd name="T3" fmla="*/ 0 h 712"/>
                <a:gd name="T4" fmla="*/ 3 w 1075"/>
                <a:gd name="T5" fmla="*/ 3 h 712"/>
                <a:gd name="T6" fmla="*/ 3 w 1075"/>
                <a:gd name="T7" fmla="*/ 3 h 712"/>
                <a:gd name="T8" fmla="*/ 7 w 1075"/>
                <a:gd name="T9" fmla="*/ 0 h 712"/>
                <a:gd name="T10" fmla="*/ 12 w 1075"/>
                <a:gd name="T11" fmla="*/ 3 h 712"/>
                <a:gd name="T12" fmla="*/ 16 w 1075"/>
                <a:gd name="T13" fmla="*/ 0 h 712"/>
                <a:gd name="T14" fmla="*/ 21 w 1075"/>
                <a:gd name="T15" fmla="*/ 6 h 712"/>
                <a:gd name="T16" fmla="*/ 21 w 1075"/>
                <a:gd name="T17" fmla="*/ 14 h 712"/>
                <a:gd name="T18" fmla="*/ 18 w 1075"/>
                <a:gd name="T19" fmla="*/ 14 h 712"/>
                <a:gd name="T20" fmla="*/ 18 w 1075"/>
                <a:gd name="T21" fmla="*/ 6 h 712"/>
                <a:gd name="T22" fmla="*/ 15 w 1075"/>
                <a:gd name="T23" fmla="*/ 3 h 712"/>
                <a:gd name="T24" fmla="*/ 12 w 1075"/>
                <a:gd name="T25" fmla="*/ 7 h 712"/>
                <a:gd name="T26" fmla="*/ 12 w 1075"/>
                <a:gd name="T27" fmla="*/ 14 h 712"/>
                <a:gd name="T28" fmla="*/ 9 w 1075"/>
                <a:gd name="T29" fmla="*/ 14 h 712"/>
                <a:gd name="T30" fmla="*/ 9 w 1075"/>
                <a:gd name="T31" fmla="*/ 6 h 712"/>
                <a:gd name="T32" fmla="*/ 7 w 1075"/>
                <a:gd name="T33" fmla="*/ 3 h 712"/>
                <a:gd name="T34" fmla="*/ 3 w 1075"/>
                <a:gd name="T35" fmla="*/ 7 h 712"/>
                <a:gd name="T36" fmla="*/ 3 w 1075"/>
                <a:gd name="T37" fmla="*/ 14 h 712"/>
                <a:gd name="T38" fmla="*/ 0 w 1075"/>
                <a:gd name="T39" fmla="*/ 14 h 712"/>
                <a:gd name="T40" fmla="*/ 0 w 1075"/>
                <a:gd name="T41" fmla="*/ 0 h 71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75" h="712">
                  <a:moveTo>
                    <a:pt x="0" y="18"/>
                  </a:moveTo>
                  <a:cubicBezTo>
                    <a:pt x="165" y="18"/>
                    <a:pt x="165" y="18"/>
                    <a:pt x="165" y="18"/>
                  </a:cubicBezTo>
                  <a:cubicBezTo>
                    <a:pt x="165" y="126"/>
                    <a:pt x="165" y="126"/>
                    <a:pt x="165" y="126"/>
                  </a:cubicBezTo>
                  <a:cubicBezTo>
                    <a:pt x="167" y="126"/>
                    <a:pt x="167" y="126"/>
                    <a:pt x="167" y="126"/>
                  </a:cubicBezTo>
                  <a:cubicBezTo>
                    <a:pt x="198" y="61"/>
                    <a:pt x="264" y="0"/>
                    <a:pt x="380" y="0"/>
                  </a:cubicBezTo>
                  <a:cubicBezTo>
                    <a:pt x="487" y="0"/>
                    <a:pt x="561" y="42"/>
                    <a:pt x="597" y="129"/>
                  </a:cubicBezTo>
                  <a:cubicBezTo>
                    <a:pt x="647" y="41"/>
                    <a:pt x="721" y="0"/>
                    <a:pt x="825" y="0"/>
                  </a:cubicBezTo>
                  <a:cubicBezTo>
                    <a:pt x="1010" y="0"/>
                    <a:pt x="1075" y="132"/>
                    <a:pt x="1075" y="298"/>
                  </a:cubicBezTo>
                  <a:cubicBezTo>
                    <a:pt x="1075" y="712"/>
                    <a:pt x="1075" y="712"/>
                    <a:pt x="1075" y="712"/>
                  </a:cubicBezTo>
                  <a:cubicBezTo>
                    <a:pt x="902" y="712"/>
                    <a:pt x="902" y="712"/>
                    <a:pt x="902" y="712"/>
                  </a:cubicBezTo>
                  <a:cubicBezTo>
                    <a:pt x="902" y="318"/>
                    <a:pt x="902" y="318"/>
                    <a:pt x="902" y="318"/>
                  </a:cubicBezTo>
                  <a:cubicBezTo>
                    <a:pt x="902" y="232"/>
                    <a:pt x="876" y="157"/>
                    <a:pt x="773" y="157"/>
                  </a:cubicBezTo>
                  <a:cubicBezTo>
                    <a:pt x="665" y="157"/>
                    <a:pt x="624" y="246"/>
                    <a:pt x="624" y="336"/>
                  </a:cubicBezTo>
                  <a:cubicBezTo>
                    <a:pt x="624" y="712"/>
                    <a:pt x="624" y="712"/>
                    <a:pt x="624" y="712"/>
                  </a:cubicBezTo>
                  <a:cubicBezTo>
                    <a:pt x="451" y="712"/>
                    <a:pt x="451" y="712"/>
                    <a:pt x="451" y="712"/>
                  </a:cubicBezTo>
                  <a:cubicBezTo>
                    <a:pt x="451" y="298"/>
                    <a:pt x="451" y="298"/>
                    <a:pt x="451" y="298"/>
                  </a:cubicBezTo>
                  <a:cubicBezTo>
                    <a:pt x="451" y="213"/>
                    <a:pt x="416" y="157"/>
                    <a:pt x="332" y="157"/>
                  </a:cubicBezTo>
                  <a:cubicBezTo>
                    <a:pt x="218" y="157"/>
                    <a:pt x="173" y="240"/>
                    <a:pt x="173" y="333"/>
                  </a:cubicBezTo>
                  <a:cubicBezTo>
                    <a:pt x="173" y="712"/>
                    <a:pt x="173" y="712"/>
                    <a:pt x="173" y="712"/>
                  </a:cubicBezTo>
                  <a:cubicBezTo>
                    <a:pt x="0" y="712"/>
                    <a:pt x="0" y="712"/>
                    <a:pt x="0" y="712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4" name="Freeform 7"/>
            <p:cNvSpPr>
              <a:spLocks noSelect="1"/>
            </p:cNvSpPr>
            <p:nvPr/>
          </p:nvSpPr>
          <p:spPr bwMode="auto">
            <a:xfrm>
              <a:off x="970" y="377"/>
              <a:ext cx="80" cy="103"/>
            </a:xfrm>
            <a:custGeom>
              <a:avLst/>
              <a:gdLst>
                <a:gd name="T0" fmla="*/ 9 w 569"/>
                <a:gd name="T1" fmla="*/ 4 h 729"/>
                <a:gd name="T2" fmla="*/ 6 w 569"/>
                <a:gd name="T3" fmla="*/ 3 h 729"/>
                <a:gd name="T4" fmla="*/ 4 w 569"/>
                <a:gd name="T5" fmla="*/ 4 h 729"/>
                <a:gd name="T6" fmla="*/ 11 w 569"/>
                <a:gd name="T7" fmla="*/ 10 h 729"/>
                <a:gd name="T8" fmla="*/ 5 w 569"/>
                <a:gd name="T9" fmla="*/ 15 h 729"/>
                <a:gd name="T10" fmla="*/ 0 w 569"/>
                <a:gd name="T11" fmla="*/ 12 h 729"/>
                <a:gd name="T12" fmla="*/ 2 w 569"/>
                <a:gd name="T13" fmla="*/ 10 h 729"/>
                <a:gd name="T14" fmla="*/ 5 w 569"/>
                <a:gd name="T15" fmla="*/ 12 h 729"/>
                <a:gd name="T16" fmla="*/ 8 w 569"/>
                <a:gd name="T17" fmla="*/ 10 h 729"/>
                <a:gd name="T18" fmla="*/ 0 w 569"/>
                <a:gd name="T19" fmla="*/ 5 h 729"/>
                <a:gd name="T20" fmla="*/ 6 w 569"/>
                <a:gd name="T21" fmla="*/ 0 h 729"/>
                <a:gd name="T22" fmla="*/ 11 w 569"/>
                <a:gd name="T23" fmla="*/ 2 h 729"/>
                <a:gd name="T24" fmla="*/ 9 w 569"/>
                <a:gd name="T25" fmla="*/ 4 h 7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9" h="729">
                  <a:moveTo>
                    <a:pt x="432" y="210"/>
                  </a:moveTo>
                  <a:cubicBezTo>
                    <a:pt x="399" y="164"/>
                    <a:pt x="355" y="139"/>
                    <a:pt x="296" y="139"/>
                  </a:cubicBezTo>
                  <a:cubicBezTo>
                    <a:pt x="250" y="139"/>
                    <a:pt x="195" y="161"/>
                    <a:pt x="195" y="213"/>
                  </a:cubicBezTo>
                  <a:cubicBezTo>
                    <a:pt x="195" y="337"/>
                    <a:pt x="569" y="236"/>
                    <a:pt x="569" y="506"/>
                  </a:cubicBezTo>
                  <a:cubicBezTo>
                    <a:pt x="569" y="671"/>
                    <a:pt x="412" y="729"/>
                    <a:pt x="270" y="729"/>
                  </a:cubicBezTo>
                  <a:cubicBezTo>
                    <a:pt x="163" y="729"/>
                    <a:pt x="71" y="702"/>
                    <a:pt x="0" y="622"/>
                  </a:cubicBezTo>
                  <a:cubicBezTo>
                    <a:pt x="115" y="514"/>
                    <a:pt x="115" y="514"/>
                    <a:pt x="115" y="514"/>
                  </a:cubicBezTo>
                  <a:cubicBezTo>
                    <a:pt x="160" y="563"/>
                    <a:pt x="207" y="599"/>
                    <a:pt x="280" y="599"/>
                  </a:cubicBezTo>
                  <a:cubicBezTo>
                    <a:pt x="331" y="599"/>
                    <a:pt x="396" y="574"/>
                    <a:pt x="396" y="519"/>
                  </a:cubicBezTo>
                  <a:cubicBezTo>
                    <a:pt x="396" y="376"/>
                    <a:pt x="21" y="489"/>
                    <a:pt x="21" y="225"/>
                  </a:cubicBezTo>
                  <a:cubicBezTo>
                    <a:pt x="21" y="70"/>
                    <a:pt x="160" y="0"/>
                    <a:pt x="300" y="0"/>
                  </a:cubicBezTo>
                  <a:cubicBezTo>
                    <a:pt x="393" y="0"/>
                    <a:pt x="491" y="29"/>
                    <a:pt x="548" y="106"/>
                  </a:cubicBezTo>
                  <a:lnTo>
                    <a:pt x="432" y="2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5" name="Freeform 8"/>
            <p:cNvSpPr>
              <a:spLocks noSelect="1"/>
            </p:cNvSpPr>
            <p:nvPr/>
          </p:nvSpPr>
          <p:spPr bwMode="auto">
            <a:xfrm>
              <a:off x="1058" y="351"/>
              <a:ext cx="71" cy="129"/>
            </a:xfrm>
            <a:custGeom>
              <a:avLst/>
              <a:gdLst>
                <a:gd name="T0" fmla="*/ 0 w 507"/>
                <a:gd name="T1" fmla="*/ 7 h 912"/>
                <a:gd name="T2" fmla="*/ 0 w 507"/>
                <a:gd name="T3" fmla="*/ 4 h 912"/>
                <a:gd name="T4" fmla="*/ 3 w 507"/>
                <a:gd name="T5" fmla="*/ 4 h 912"/>
                <a:gd name="T6" fmla="*/ 3 w 507"/>
                <a:gd name="T7" fmla="*/ 0 h 912"/>
                <a:gd name="T8" fmla="*/ 6 w 507"/>
                <a:gd name="T9" fmla="*/ 0 h 912"/>
                <a:gd name="T10" fmla="*/ 6 w 507"/>
                <a:gd name="T11" fmla="*/ 4 h 912"/>
                <a:gd name="T12" fmla="*/ 10 w 507"/>
                <a:gd name="T13" fmla="*/ 4 h 912"/>
                <a:gd name="T14" fmla="*/ 10 w 507"/>
                <a:gd name="T15" fmla="*/ 7 h 912"/>
                <a:gd name="T16" fmla="*/ 6 w 507"/>
                <a:gd name="T17" fmla="*/ 7 h 912"/>
                <a:gd name="T18" fmla="*/ 6 w 507"/>
                <a:gd name="T19" fmla="*/ 13 h 912"/>
                <a:gd name="T20" fmla="*/ 8 w 507"/>
                <a:gd name="T21" fmla="*/ 15 h 912"/>
                <a:gd name="T22" fmla="*/ 10 w 507"/>
                <a:gd name="T23" fmla="*/ 15 h 912"/>
                <a:gd name="T24" fmla="*/ 10 w 507"/>
                <a:gd name="T25" fmla="*/ 18 h 912"/>
                <a:gd name="T26" fmla="*/ 7 w 507"/>
                <a:gd name="T27" fmla="*/ 18 h 912"/>
                <a:gd name="T28" fmla="*/ 3 w 507"/>
                <a:gd name="T29" fmla="*/ 13 h 912"/>
                <a:gd name="T30" fmla="*/ 3 w 507"/>
                <a:gd name="T31" fmla="*/ 7 h 912"/>
                <a:gd name="T32" fmla="*/ 0 w 507"/>
                <a:gd name="T33" fmla="*/ 7 h 9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07" h="912">
                  <a:moveTo>
                    <a:pt x="0" y="348"/>
                  </a:moveTo>
                  <a:cubicBezTo>
                    <a:pt x="0" y="201"/>
                    <a:pt x="0" y="201"/>
                    <a:pt x="0" y="201"/>
                  </a:cubicBezTo>
                  <a:cubicBezTo>
                    <a:pt x="143" y="201"/>
                    <a:pt x="143" y="201"/>
                    <a:pt x="143" y="201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317" y="0"/>
                    <a:pt x="317" y="0"/>
                    <a:pt x="317" y="0"/>
                  </a:cubicBezTo>
                  <a:cubicBezTo>
                    <a:pt x="317" y="201"/>
                    <a:pt x="317" y="201"/>
                    <a:pt x="317" y="201"/>
                  </a:cubicBezTo>
                  <a:cubicBezTo>
                    <a:pt x="507" y="201"/>
                    <a:pt x="507" y="201"/>
                    <a:pt x="507" y="201"/>
                  </a:cubicBezTo>
                  <a:cubicBezTo>
                    <a:pt x="507" y="348"/>
                    <a:pt x="507" y="348"/>
                    <a:pt x="507" y="348"/>
                  </a:cubicBezTo>
                  <a:cubicBezTo>
                    <a:pt x="317" y="348"/>
                    <a:pt x="317" y="348"/>
                    <a:pt x="317" y="348"/>
                  </a:cubicBezTo>
                  <a:cubicBezTo>
                    <a:pt x="317" y="652"/>
                    <a:pt x="317" y="652"/>
                    <a:pt x="317" y="652"/>
                  </a:cubicBezTo>
                  <a:cubicBezTo>
                    <a:pt x="317" y="721"/>
                    <a:pt x="337" y="765"/>
                    <a:pt x="413" y="765"/>
                  </a:cubicBezTo>
                  <a:cubicBezTo>
                    <a:pt x="444" y="765"/>
                    <a:pt x="486" y="759"/>
                    <a:pt x="507" y="743"/>
                  </a:cubicBezTo>
                  <a:cubicBezTo>
                    <a:pt x="507" y="889"/>
                    <a:pt x="507" y="889"/>
                    <a:pt x="507" y="889"/>
                  </a:cubicBezTo>
                  <a:cubicBezTo>
                    <a:pt x="471" y="906"/>
                    <a:pt x="411" y="912"/>
                    <a:pt x="370" y="912"/>
                  </a:cubicBezTo>
                  <a:cubicBezTo>
                    <a:pt x="186" y="912"/>
                    <a:pt x="143" y="830"/>
                    <a:pt x="143" y="666"/>
                  </a:cubicBezTo>
                  <a:cubicBezTo>
                    <a:pt x="143" y="348"/>
                    <a:pt x="143" y="348"/>
                    <a:pt x="143" y="348"/>
                  </a:cubicBezTo>
                  <a:lnTo>
                    <a:pt x="0" y="3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6" name="Freeform 9"/>
            <p:cNvSpPr>
              <a:spLocks noSelect="1" noEditPoints="1"/>
            </p:cNvSpPr>
            <p:nvPr/>
          </p:nvSpPr>
          <p:spPr bwMode="auto">
            <a:xfrm>
              <a:off x="1143" y="377"/>
              <a:ext cx="99" cy="103"/>
            </a:xfrm>
            <a:custGeom>
              <a:avLst/>
              <a:gdLst>
                <a:gd name="T0" fmla="*/ 11 w 702"/>
                <a:gd name="T1" fmla="*/ 6 h 729"/>
                <a:gd name="T2" fmla="*/ 7 w 702"/>
                <a:gd name="T3" fmla="*/ 3 h 729"/>
                <a:gd name="T4" fmla="*/ 3 w 702"/>
                <a:gd name="T5" fmla="*/ 6 h 729"/>
                <a:gd name="T6" fmla="*/ 11 w 702"/>
                <a:gd name="T7" fmla="*/ 6 h 729"/>
                <a:gd name="T8" fmla="*/ 3 w 702"/>
                <a:gd name="T9" fmla="*/ 8 h 729"/>
                <a:gd name="T10" fmla="*/ 7 w 702"/>
                <a:gd name="T11" fmla="*/ 12 h 729"/>
                <a:gd name="T12" fmla="*/ 11 w 702"/>
                <a:gd name="T13" fmla="*/ 10 h 729"/>
                <a:gd name="T14" fmla="*/ 13 w 702"/>
                <a:gd name="T15" fmla="*/ 12 h 729"/>
                <a:gd name="T16" fmla="*/ 7 w 702"/>
                <a:gd name="T17" fmla="*/ 15 h 729"/>
                <a:gd name="T18" fmla="*/ 0 w 702"/>
                <a:gd name="T19" fmla="*/ 7 h 729"/>
                <a:gd name="T20" fmla="*/ 7 w 702"/>
                <a:gd name="T21" fmla="*/ 0 h 729"/>
                <a:gd name="T22" fmla="*/ 14 w 702"/>
                <a:gd name="T23" fmla="*/ 7 h 729"/>
                <a:gd name="T24" fmla="*/ 14 w 702"/>
                <a:gd name="T25" fmla="*/ 8 h 729"/>
                <a:gd name="T26" fmla="*/ 3 w 702"/>
                <a:gd name="T27" fmla="*/ 8 h 72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2" h="729">
                  <a:moveTo>
                    <a:pt x="529" y="295"/>
                  </a:moveTo>
                  <a:cubicBezTo>
                    <a:pt x="527" y="194"/>
                    <a:pt x="461" y="131"/>
                    <a:pt x="352" y="131"/>
                  </a:cubicBezTo>
                  <a:cubicBezTo>
                    <a:pt x="250" y="131"/>
                    <a:pt x="186" y="196"/>
                    <a:pt x="173" y="295"/>
                  </a:cubicBezTo>
                  <a:lnTo>
                    <a:pt x="529" y="295"/>
                  </a:lnTo>
                  <a:close/>
                  <a:moveTo>
                    <a:pt x="173" y="426"/>
                  </a:moveTo>
                  <a:cubicBezTo>
                    <a:pt x="185" y="528"/>
                    <a:pt x="263" y="590"/>
                    <a:pt x="360" y="590"/>
                  </a:cubicBezTo>
                  <a:cubicBezTo>
                    <a:pt x="446" y="590"/>
                    <a:pt x="503" y="550"/>
                    <a:pt x="546" y="496"/>
                  </a:cubicBezTo>
                  <a:cubicBezTo>
                    <a:pt x="671" y="590"/>
                    <a:pt x="671" y="590"/>
                    <a:pt x="671" y="590"/>
                  </a:cubicBezTo>
                  <a:cubicBezTo>
                    <a:pt x="590" y="690"/>
                    <a:pt x="487" y="729"/>
                    <a:pt x="377" y="729"/>
                  </a:cubicBezTo>
                  <a:cubicBezTo>
                    <a:pt x="167" y="729"/>
                    <a:pt x="0" y="583"/>
                    <a:pt x="0" y="365"/>
                  </a:cubicBezTo>
                  <a:cubicBezTo>
                    <a:pt x="0" y="146"/>
                    <a:pt x="167" y="0"/>
                    <a:pt x="377" y="0"/>
                  </a:cubicBezTo>
                  <a:cubicBezTo>
                    <a:pt x="571" y="0"/>
                    <a:pt x="702" y="136"/>
                    <a:pt x="702" y="378"/>
                  </a:cubicBezTo>
                  <a:cubicBezTo>
                    <a:pt x="702" y="426"/>
                    <a:pt x="702" y="426"/>
                    <a:pt x="702" y="426"/>
                  </a:cubicBezTo>
                  <a:lnTo>
                    <a:pt x="173" y="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7" name="Freeform 10"/>
            <p:cNvSpPr>
              <a:spLocks noSelect="1"/>
            </p:cNvSpPr>
            <p:nvPr/>
          </p:nvSpPr>
          <p:spPr bwMode="auto">
            <a:xfrm>
              <a:off x="1265" y="377"/>
              <a:ext cx="62" cy="100"/>
            </a:xfrm>
            <a:custGeom>
              <a:avLst/>
              <a:gdLst>
                <a:gd name="T0" fmla="*/ 0 w 444"/>
                <a:gd name="T1" fmla="*/ 0 h 712"/>
                <a:gd name="T2" fmla="*/ 3 w 444"/>
                <a:gd name="T3" fmla="*/ 0 h 712"/>
                <a:gd name="T4" fmla="*/ 3 w 444"/>
                <a:gd name="T5" fmla="*/ 3 h 712"/>
                <a:gd name="T6" fmla="*/ 3 w 444"/>
                <a:gd name="T7" fmla="*/ 3 h 712"/>
                <a:gd name="T8" fmla="*/ 7 w 444"/>
                <a:gd name="T9" fmla="*/ 0 h 712"/>
                <a:gd name="T10" fmla="*/ 9 w 444"/>
                <a:gd name="T11" fmla="*/ 0 h 712"/>
                <a:gd name="T12" fmla="*/ 9 w 444"/>
                <a:gd name="T13" fmla="*/ 4 h 712"/>
                <a:gd name="T14" fmla="*/ 7 w 444"/>
                <a:gd name="T15" fmla="*/ 3 h 712"/>
                <a:gd name="T16" fmla="*/ 3 w 444"/>
                <a:gd name="T17" fmla="*/ 7 h 712"/>
                <a:gd name="T18" fmla="*/ 3 w 444"/>
                <a:gd name="T19" fmla="*/ 14 h 712"/>
                <a:gd name="T20" fmla="*/ 0 w 444"/>
                <a:gd name="T21" fmla="*/ 14 h 712"/>
                <a:gd name="T22" fmla="*/ 0 w 444"/>
                <a:gd name="T23" fmla="*/ 0 h 71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44" h="712">
                  <a:moveTo>
                    <a:pt x="0" y="18"/>
                  </a:moveTo>
                  <a:cubicBezTo>
                    <a:pt x="174" y="18"/>
                    <a:pt x="174" y="18"/>
                    <a:pt x="174" y="18"/>
                  </a:cubicBezTo>
                  <a:cubicBezTo>
                    <a:pt x="174" y="128"/>
                    <a:pt x="174" y="128"/>
                    <a:pt x="174" y="128"/>
                  </a:cubicBezTo>
                  <a:cubicBezTo>
                    <a:pt x="177" y="128"/>
                    <a:pt x="177" y="128"/>
                    <a:pt x="177" y="128"/>
                  </a:cubicBezTo>
                  <a:cubicBezTo>
                    <a:pt x="214" y="48"/>
                    <a:pt x="291" y="0"/>
                    <a:pt x="382" y="0"/>
                  </a:cubicBezTo>
                  <a:cubicBezTo>
                    <a:pt x="404" y="0"/>
                    <a:pt x="424" y="5"/>
                    <a:pt x="444" y="11"/>
                  </a:cubicBezTo>
                  <a:cubicBezTo>
                    <a:pt x="444" y="178"/>
                    <a:pt x="444" y="178"/>
                    <a:pt x="444" y="178"/>
                  </a:cubicBezTo>
                  <a:cubicBezTo>
                    <a:pt x="415" y="171"/>
                    <a:pt x="388" y="165"/>
                    <a:pt x="360" y="165"/>
                  </a:cubicBezTo>
                  <a:cubicBezTo>
                    <a:pt x="197" y="165"/>
                    <a:pt x="174" y="303"/>
                    <a:pt x="174" y="340"/>
                  </a:cubicBezTo>
                  <a:cubicBezTo>
                    <a:pt x="174" y="712"/>
                    <a:pt x="174" y="712"/>
                    <a:pt x="174" y="712"/>
                  </a:cubicBezTo>
                  <a:cubicBezTo>
                    <a:pt x="0" y="712"/>
                    <a:pt x="0" y="712"/>
                    <a:pt x="0" y="712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8" name="Freeform 11"/>
            <p:cNvSpPr>
              <a:spLocks noSelect="1" noEditPoints="1"/>
            </p:cNvSpPr>
            <p:nvPr/>
          </p:nvSpPr>
          <p:spPr bwMode="auto">
            <a:xfrm>
              <a:off x="1336" y="323"/>
              <a:ext cx="105" cy="157"/>
            </a:xfrm>
            <a:custGeom>
              <a:avLst/>
              <a:gdLst>
                <a:gd name="T0" fmla="*/ 7 w 749"/>
                <a:gd name="T1" fmla="*/ 19 h 1110"/>
                <a:gd name="T2" fmla="*/ 11 w 749"/>
                <a:gd name="T3" fmla="*/ 15 h 1110"/>
                <a:gd name="T4" fmla="*/ 7 w 749"/>
                <a:gd name="T5" fmla="*/ 11 h 1110"/>
                <a:gd name="T6" fmla="*/ 3 w 749"/>
                <a:gd name="T7" fmla="*/ 15 h 1110"/>
                <a:gd name="T8" fmla="*/ 7 w 749"/>
                <a:gd name="T9" fmla="*/ 19 h 1110"/>
                <a:gd name="T10" fmla="*/ 11 w 749"/>
                <a:gd name="T11" fmla="*/ 20 h 1110"/>
                <a:gd name="T12" fmla="*/ 11 w 749"/>
                <a:gd name="T13" fmla="*/ 20 h 1110"/>
                <a:gd name="T14" fmla="*/ 7 w 749"/>
                <a:gd name="T15" fmla="*/ 22 h 1110"/>
                <a:gd name="T16" fmla="*/ 0 w 749"/>
                <a:gd name="T17" fmla="*/ 15 h 1110"/>
                <a:gd name="T18" fmla="*/ 7 w 749"/>
                <a:gd name="T19" fmla="*/ 8 h 1110"/>
                <a:gd name="T20" fmla="*/ 11 w 749"/>
                <a:gd name="T21" fmla="*/ 10 h 1110"/>
                <a:gd name="T22" fmla="*/ 11 w 749"/>
                <a:gd name="T23" fmla="*/ 10 h 1110"/>
                <a:gd name="T24" fmla="*/ 11 w 749"/>
                <a:gd name="T25" fmla="*/ 0 h 1110"/>
                <a:gd name="T26" fmla="*/ 15 w 749"/>
                <a:gd name="T27" fmla="*/ 0 h 1110"/>
                <a:gd name="T28" fmla="*/ 15 w 749"/>
                <a:gd name="T29" fmla="*/ 22 h 1110"/>
                <a:gd name="T30" fmla="*/ 11 w 749"/>
                <a:gd name="T31" fmla="*/ 22 h 1110"/>
                <a:gd name="T32" fmla="*/ 11 w 749"/>
                <a:gd name="T33" fmla="*/ 20 h 11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49" h="1110">
                  <a:moveTo>
                    <a:pt x="377" y="954"/>
                  </a:moveTo>
                  <a:cubicBezTo>
                    <a:pt x="504" y="954"/>
                    <a:pt x="581" y="854"/>
                    <a:pt x="581" y="746"/>
                  </a:cubicBezTo>
                  <a:cubicBezTo>
                    <a:pt x="581" y="637"/>
                    <a:pt x="504" y="538"/>
                    <a:pt x="377" y="538"/>
                  </a:cubicBezTo>
                  <a:cubicBezTo>
                    <a:pt x="250" y="538"/>
                    <a:pt x="173" y="637"/>
                    <a:pt x="173" y="746"/>
                  </a:cubicBezTo>
                  <a:cubicBezTo>
                    <a:pt x="173" y="854"/>
                    <a:pt x="250" y="954"/>
                    <a:pt x="377" y="954"/>
                  </a:cubicBezTo>
                  <a:close/>
                  <a:moveTo>
                    <a:pt x="584" y="989"/>
                  </a:moveTo>
                  <a:cubicBezTo>
                    <a:pt x="581" y="989"/>
                    <a:pt x="581" y="989"/>
                    <a:pt x="581" y="989"/>
                  </a:cubicBezTo>
                  <a:cubicBezTo>
                    <a:pt x="530" y="1073"/>
                    <a:pt x="439" y="1110"/>
                    <a:pt x="342" y="1110"/>
                  </a:cubicBezTo>
                  <a:cubicBezTo>
                    <a:pt x="128" y="1110"/>
                    <a:pt x="0" y="951"/>
                    <a:pt x="0" y="746"/>
                  </a:cubicBezTo>
                  <a:cubicBezTo>
                    <a:pt x="0" y="540"/>
                    <a:pt x="137" y="381"/>
                    <a:pt x="335" y="381"/>
                  </a:cubicBezTo>
                  <a:cubicBezTo>
                    <a:pt x="465" y="381"/>
                    <a:pt x="535" y="442"/>
                    <a:pt x="571" y="487"/>
                  </a:cubicBezTo>
                  <a:cubicBezTo>
                    <a:pt x="575" y="487"/>
                    <a:pt x="575" y="487"/>
                    <a:pt x="575" y="487"/>
                  </a:cubicBezTo>
                  <a:cubicBezTo>
                    <a:pt x="575" y="0"/>
                    <a:pt x="575" y="0"/>
                    <a:pt x="575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749" y="1093"/>
                    <a:pt x="749" y="1093"/>
                    <a:pt x="749" y="1093"/>
                  </a:cubicBezTo>
                  <a:cubicBezTo>
                    <a:pt x="584" y="1093"/>
                    <a:pt x="584" y="1093"/>
                    <a:pt x="584" y="1093"/>
                  </a:cubicBezTo>
                  <a:lnTo>
                    <a:pt x="584" y="9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9" name="Freeform 12"/>
            <p:cNvSpPr>
              <a:spLocks noSelect="1" noEditPoints="1"/>
            </p:cNvSpPr>
            <p:nvPr/>
          </p:nvSpPr>
          <p:spPr bwMode="auto">
            <a:xfrm>
              <a:off x="1462" y="377"/>
              <a:ext cx="90" cy="103"/>
            </a:xfrm>
            <a:custGeom>
              <a:avLst/>
              <a:gdLst>
                <a:gd name="T0" fmla="*/ 9 w 636"/>
                <a:gd name="T1" fmla="*/ 8 h 729"/>
                <a:gd name="T2" fmla="*/ 9 w 636"/>
                <a:gd name="T3" fmla="*/ 8 h 729"/>
                <a:gd name="T4" fmla="*/ 3 w 636"/>
                <a:gd name="T5" fmla="*/ 10 h 729"/>
                <a:gd name="T6" fmla="*/ 6 w 636"/>
                <a:gd name="T7" fmla="*/ 12 h 729"/>
                <a:gd name="T8" fmla="*/ 9 w 636"/>
                <a:gd name="T9" fmla="*/ 9 h 729"/>
                <a:gd name="T10" fmla="*/ 9 w 636"/>
                <a:gd name="T11" fmla="*/ 8 h 729"/>
                <a:gd name="T12" fmla="*/ 10 w 636"/>
                <a:gd name="T13" fmla="*/ 12 h 729"/>
                <a:gd name="T14" fmla="*/ 9 w 636"/>
                <a:gd name="T15" fmla="*/ 12 h 729"/>
                <a:gd name="T16" fmla="*/ 5 w 636"/>
                <a:gd name="T17" fmla="*/ 15 h 729"/>
                <a:gd name="T18" fmla="*/ 0 w 636"/>
                <a:gd name="T19" fmla="*/ 10 h 729"/>
                <a:gd name="T20" fmla="*/ 9 w 636"/>
                <a:gd name="T21" fmla="*/ 6 h 729"/>
                <a:gd name="T22" fmla="*/ 10 w 636"/>
                <a:gd name="T23" fmla="*/ 6 h 729"/>
                <a:gd name="T24" fmla="*/ 10 w 636"/>
                <a:gd name="T25" fmla="*/ 5 h 729"/>
                <a:gd name="T26" fmla="*/ 6 w 636"/>
                <a:gd name="T27" fmla="*/ 3 h 729"/>
                <a:gd name="T28" fmla="*/ 3 w 636"/>
                <a:gd name="T29" fmla="*/ 4 h 729"/>
                <a:gd name="T30" fmla="*/ 1 w 636"/>
                <a:gd name="T31" fmla="*/ 2 h 729"/>
                <a:gd name="T32" fmla="*/ 7 w 636"/>
                <a:gd name="T33" fmla="*/ 0 h 729"/>
                <a:gd name="T34" fmla="*/ 13 w 636"/>
                <a:gd name="T35" fmla="*/ 6 h 729"/>
                <a:gd name="T36" fmla="*/ 13 w 636"/>
                <a:gd name="T37" fmla="*/ 14 h 729"/>
                <a:gd name="T38" fmla="*/ 10 w 636"/>
                <a:gd name="T39" fmla="*/ 14 h 729"/>
                <a:gd name="T40" fmla="*/ 10 w 636"/>
                <a:gd name="T41" fmla="*/ 12 h 7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36" h="729">
                  <a:moveTo>
                    <a:pt x="470" y="401"/>
                  </a:moveTo>
                  <a:cubicBezTo>
                    <a:pt x="434" y="401"/>
                    <a:pt x="434" y="401"/>
                    <a:pt x="434" y="401"/>
                  </a:cubicBezTo>
                  <a:cubicBezTo>
                    <a:pt x="338" y="401"/>
                    <a:pt x="173" y="408"/>
                    <a:pt x="173" y="508"/>
                  </a:cubicBezTo>
                  <a:cubicBezTo>
                    <a:pt x="173" y="572"/>
                    <a:pt x="238" y="599"/>
                    <a:pt x="295" y="599"/>
                  </a:cubicBezTo>
                  <a:cubicBezTo>
                    <a:pt x="413" y="599"/>
                    <a:pt x="470" y="537"/>
                    <a:pt x="470" y="440"/>
                  </a:cubicBezTo>
                  <a:lnTo>
                    <a:pt x="470" y="401"/>
                  </a:lnTo>
                  <a:close/>
                  <a:moveTo>
                    <a:pt x="480" y="616"/>
                  </a:moveTo>
                  <a:cubicBezTo>
                    <a:pt x="476" y="616"/>
                    <a:pt x="476" y="616"/>
                    <a:pt x="476" y="616"/>
                  </a:cubicBezTo>
                  <a:cubicBezTo>
                    <a:pt x="426" y="694"/>
                    <a:pt x="345" y="729"/>
                    <a:pt x="253" y="729"/>
                  </a:cubicBezTo>
                  <a:cubicBezTo>
                    <a:pt x="124" y="729"/>
                    <a:pt x="0" y="658"/>
                    <a:pt x="0" y="521"/>
                  </a:cubicBezTo>
                  <a:cubicBezTo>
                    <a:pt x="0" y="295"/>
                    <a:pt x="263" y="279"/>
                    <a:pt x="437" y="279"/>
                  </a:cubicBezTo>
                  <a:cubicBezTo>
                    <a:pt x="480" y="279"/>
                    <a:pt x="480" y="279"/>
                    <a:pt x="480" y="279"/>
                  </a:cubicBezTo>
                  <a:cubicBezTo>
                    <a:pt x="480" y="261"/>
                    <a:pt x="480" y="261"/>
                    <a:pt x="480" y="261"/>
                  </a:cubicBezTo>
                  <a:cubicBezTo>
                    <a:pt x="480" y="175"/>
                    <a:pt x="413" y="131"/>
                    <a:pt x="321" y="131"/>
                  </a:cubicBezTo>
                  <a:cubicBezTo>
                    <a:pt x="249" y="131"/>
                    <a:pt x="182" y="159"/>
                    <a:pt x="136" y="203"/>
                  </a:cubicBezTo>
                  <a:cubicBezTo>
                    <a:pt x="45" y="112"/>
                    <a:pt x="45" y="112"/>
                    <a:pt x="45" y="112"/>
                  </a:cubicBezTo>
                  <a:cubicBezTo>
                    <a:pt x="121" y="34"/>
                    <a:pt x="230" y="0"/>
                    <a:pt x="340" y="0"/>
                  </a:cubicBezTo>
                  <a:cubicBezTo>
                    <a:pt x="636" y="0"/>
                    <a:pt x="636" y="214"/>
                    <a:pt x="636" y="313"/>
                  </a:cubicBezTo>
                  <a:cubicBezTo>
                    <a:pt x="636" y="712"/>
                    <a:pt x="636" y="712"/>
                    <a:pt x="636" y="712"/>
                  </a:cubicBezTo>
                  <a:cubicBezTo>
                    <a:pt x="480" y="712"/>
                    <a:pt x="480" y="712"/>
                    <a:pt x="480" y="712"/>
                  </a:cubicBezTo>
                  <a:lnTo>
                    <a:pt x="480" y="6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20" name="Freeform 13"/>
            <p:cNvSpPr>
              <a:spLocks noSelect="1"/>
            </p:cNvSpPr>
            <p:nvPr/>
          </p:nvSpPr>
          <p:spPr bwMode="auto">
            <a:xfrm>
              <a:off x="1577" y="377"/>
              <a:ext cx="151" cy="100"/>
            </a:xfrm>
            <a:custGeom>
              <a:avLst/>
              <a:gdLst>
                <a:gd name="T0" fmla="*/ 0 w 1076"/>
                <a:gd name="T1" fmla="*/ 0 h 712"/>
                <a:gd name="T2" fmla="*/ 3 w 1076"/>
                <a:gd name="T3" fmla="*/ 0 h 712"/>
                <a:gd name="T4" fmla="*/ 3 w 1076"/>
                <a:gd name="T5" fmla="*/ 3 h 712"/>
                <a:gd name="T6" fmla="*/ 3 w 1076"/>
                <a:gd name="T7" fmla="*/ 3 h 712"/>
                <a:gd name="T8" fmla="*/ 7 w 1076"/>
                <a:gd name="T9" fmla="*/ 0 h 712"/>
                <a:gd name="T10" fmla="*/ 12 w 1076"/>
                <a:gd name="T11" fmla="*/ 3 h 712"/>
                <a:gd name="T12" fmla="*/ 16 w 1076"/>
                <a:gd name="T13" fmla="*/ 0 h 712"/>
                <a:gd name="T14" fmla="*/ 21 w 1076"/>
                <a:gd name="T15" fmla="*/ 6 h 712"/>
                <a:gd name="T16" fmla="*/ 21 w 1076"/>
                <a:gd name="T17" fmla="*/ 14 h 712"/>
                <a:gd name="T18" fmla="*/ 18 w 1076"/>
                <a:gd name="T19" fmla="*/ 14 h 712"/>
                <a:gd name="T20" fmla="*/ 18 w 1076"/>
                <a:gd name="T21" fmla="*/ 6 h 712"/>
                <a:gd name="T22" fmla="*/ 15 w 1076"/>
                <a:gd name="T23" fmla="*/ 3 h 712"/>
                <a:gd name="T24" fmla="*/ 12 w 1076"/>
                <a:gd name="T25" fmla="*/ 7 h 712"/>
                <a:gd name="T26" fmla="*/ 12 w 1076"/>
                <a:gd name="T27" fmla="*/ 14 h 712"/>
                <a:gd name="T28" fmla="*/ 9 w 1076"/>
                <a:gd name="T29" fmla="*/ 14 h 712"/>
                <a:gd name="T30" fmla="*/ 9 w 1076"/>
                <a:gd name="T31" fmla="*/ 6 h 712"/>
                <a:gd name="T32" fmla="*/ 7 w 1076"/>
                <a:gd name="T33" fmla="*/ 3 h 712"/>
                <a:gd name="T34" fmla="*/ 3 w 1076"/>
                <a:gd name="T35" fmla="*/ 7 h 712"/>
                <a:gd name="T36" fmla="*/ 3 w 1076"/>
                <a:gd name="T37" fmla="*/ 14 h 712"/>
                <a:gd name="T38" fmla="*/ 0 w 1076"/>
                <a:gd name="T39" fmla="*/ 14 h 712"/>
                <a:gd name="T40" fmla="*/ 0 w 1076"/>
                <a:gd name="T41" fmla="*/ 0 h 71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76" h="712">
                  <a:moveTo>
                    <a:pt x="0" y="18"/>
                  </a:moveTo>
                  <a:cubicBezTo>
                    <a:pt x="165" y="18"/>
                    <a:pt x="165" y="18"/>
                    <a:pt x="165" y="18"/>
                  </a:cubicBezTo>
                  <a:cubicBezTo>
                    <a:pt x="165" y="126"/>
                    <a:pt x="165" y="126"/>
                    <a:pt x="165" y="126"/>
                  </a:cubicBezTo>
                  <a:cubicBezTo>
                    <a:pt x="168" y="126"/>
                    <a:pt x="168" y="126"/>
                    <a:pt x="168" y="126"/>
                  </a:cubicBezTo>
                  <a:cubicBezTo>
                    <a:pt x="199" y="61"/>
                    <a:pt x="265" y="0"/>
                    <a:pt x="381" y="0"/>
                  </a:cubicBezTo>
                  <a:cubicBezTo>
                    <a:pt x="488" y="0"/>
                    <a:pt x="561" y="42"/>
                    <a:pt x="598" y="129"/>
                  </a:cubicBezTo>
                  <a:cubicBezTo>
                    <a:pt x="648" y="41"/>
                    <a:pt x="722" y="0"/>
                    <a:pt x="826" y="0"/>
                  </a:cubicBezTo>
                  <a:cubicBezTo>
                    <a:pt x="1011" y="0"/>
                    <a:pt x="1076" y="132"/>
                    <a:pt x="1076" y="298"/>
                  </a:cubicBezTo>
                  <a:cubicBezTo>
                    <a:pt x="1076" y="712"/>
                    <a:pt x="1076" y="712"/>
                    <a:pt x="1076" y="712"/>
                  </a:cubicBezTo>
                  <a:cubicBezTo>
                    <a:pt x="903" y="712"/>
                    <a:pt x="903" y="712"/>
                    <a:pt x="903" y="712"/>
                  </a:cubicBezTo>
                  <a:cubicBezTo>
                    <a:pt x="903" y="318"/>
                    <a:pt x="903" y="318"/>
                    <a:pt x="903" y="318"/>
                  </a:cubicBezTo>
                  <a:cubicBezTo>
                    <a:pt x="903" y="232"/>
                    <a:pt x="877" y="157"/>
                    <a:pt x="774" y="157"/>
                  </a:cubicBezTo>
                  <a:cubicBezTo>
                    <a:pt x="666" y="157"/>
                    <a:pt x="625" y="246"/>
                    <a:pt x="625" y="336"/>
                  </a:cubicBezTo>
                  <a:cubicBezTo>
                    <a:pt x="625" y="712"/>
                    <a:pt x="625" y="712"/>
                    <a:pt x="625" y="712"/>
                  </a:cubicBezTo>
                  <a:cubicBezTo>
                    <a:pt x="452" y="712"/>
                    <a:pt x="452" y="712"/>
                    <a:pt x="452" y="712"/>
                  </a:cubicBezTo>
                  <a:cubicBezTo>
                    <a:pt x="452" y="298"/>
                    <a:pt x="452" y="298"/>
                    <a:pt x="452" y="298"/>
                  </a:cubicBezTo>
                  <a:cubicBezTo>
                    <a:pt x="452" y="213"/>
                    <a:pt x="417" y="157"/>
                    <a:pt x="333" y="157"/>
                  </a:cubicBezTo>
                  <a:cubicBezTo>
                    <a:pt x="219" y="157"/>
                    <a:pt x="174" y="240"/>
                    <a:pt x="174" y="333"/>
                  </a:cubicBezTo>
                  <a:cubicBezTo>
                    <a:pt x="174" y="712"/>
                    <a:pt x="174" y="712"/>
                    <a:pt x="174" y="712"/>
                  </a:cubicBezTo>
                  <a:cubicBezTo>
                    <a:pt x="0" y="712"/>
                    <a:pt x="0" y="712"/>
                    <a:pt x="0" y="712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21" name="Freeform 14"/>
            <p:cNvSpPr>
              <a:spLocks noSelect="1"/>
            </p:cNvSpPr>
            <p:nvPr/>
          </p:nvSpPr>
          <p:spPr bwMode="auto">
            <a:xfrm>
              <a:off x="650" y="115"/>
              <a:ext cx="135" cy="152"/>
            </a:xfrm>
            <a:custGeom>
              <a:avLst/>
              <a:gdLst>
                <a:gd name="T0" fmla="*/ 19 w 964"/>
                <a:gd name="T1" fmla="*/ 19 h 1076"/>
                <a:gd name="T2" fmla="*/ 11 w 964"/>
                <a:gd name="T3" fmla="*/ 21 h 1076"/>
                <a:gd name="T4" fmla="*/ 0 w 964"/>
                <a:gd name="T5" fmla="*/ 11 h 1076"/>
                <a:gd name="T6" fmla="*/ 11 w 964"/>
                <a:gd name="T7" fmla="*/ 0 h 1076"/>
                <a:gd name="T8" fmla="*/ 18 w 964"/>
                <a:gd name="T9" fmla="*/ 3 h 1076"/>
                <a:gd name="T10" fmla="*/ 16 w 964"/>
                <a:gd name="T11" fmla="*/ 5 h 1076"/>
                <a:gd name="T12" fmla="*/ 11 w 964"/>
                <a:gd name="T13" fmla="*/ 3 h 1076"/>
                <a:gd name="T14" fmla="*/ 4 w 964"/>
                <a:gd name="T15" fmla="*/ 11 h 1076"/>
                <a:gd name="T16" fmla="*/ 11 w 964"/>
                <a:gd name="T17" fmla="*/ 18 h 1076"/>
                <a:gd name="T18" fmla="*/ 15 w 964"/>
                <a:gd name="T19" fmla="*/ 17 h 1076"/>
                <a:gd name="T20" fmla="*/ 15 w 964"/>
                <a:gd name="T21" fmla="*/ 12 h 1076"/>
                <a:gd name="T22" fmla="*/ 11 w 964"/>
                <a:gd name="T23" fmla="*/ 12 h 1076"/>
                <a:gd name="T24" fmla="*/ 11 w 964"/>
                <a:gd name="T25" fmla="*/ 9 h 1076"/>
                <a:gd name="T26" fmla="*/ 19 w 964"/>
                <a:gd name="T27" fmla="*/ 9 h 1076"/>
                <a:gd name="T28" fmla="*/ 19 w 964"/>
                <a:gd name="T29" fmla="*/ 19 h 107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64" h="1076">
                  <a:moveTo>
                    <a:pt x="964" y="975"/>
                  </a:moveTo>
                  <a:cubicBezTo>
                    <a:pt x="840" y="1042"/>
                    <a:pt x="698" y="1076"/>
                    <a:pt x="541" y="1076"/>
                  </a:cubicBezTo>
                  <a:cubicBezTo>
                    <a:pt x="225" y="1076"/>
                    <a:pt x="0" y="862"/>
                    <a:pt x="0" y="543"/>
                  </a:cubicBezTo>
                  <a:cubicBezTo>
                    <a:pt x="0" y="214"/>
                    <a:pt x="225" y="0"/>
                    <a:pt x="541" y="0"/>
                  </a:cubicBezTo>
                  <a:cubicBezTo>
                    <a:pt x="697" y="0"/>
                    <a:pt x="837" y="34"/>
                    <a:pt x="944" y="129"/>
                  </a:cubicBezTo>
                  <a:cubicBezTo>
                    <a:pt x="810" y="265"/>
                    <a:pt x="810" y="265"/>
                    <a:pt x="810" y="265"/>
                  </a:cubicBezTo>
                  <a:cubicBezTo>
                    <a:pt x="745" y="201"/>
                    <a:pt x="645" y="165"/>
                    <a:pt x="542" y="165"/>
                  </a:cubicBezTo>
                  <a:cubicBezTo>
                    <a:pt x="331" y="165"/>
                    <a:pt x="191" y="327"/>
                    <a:pt x="191" y="531"/>
                  </a:cubicBezTo>
                  <a:cubicBezTo>
                    <a:pt x="191" y="749"/>
                    <a:pt x="331" y="911"/>
                    <a:pt x="542" y="911"/>
                  </a:cubicBezTo>
                  <a:cubicBezTo>
                    <a:pt x="635" y="911"/>
                    <a:pt x="719" y="894"/>
                    <a:pt x="782" y="858"/>
                  </a:cubicBezTo>
                  <a:cubicBezTo>
                    <a:pt x="782" y="616"/>
                    <a:pt x="782" y="616"/>
                    <a:pt x="782" y="616"/>
                  </a:cubicBezTo>
                  <a:cubicBezTo>
                    <a:pt x="573" y="616"/>
                    <a:pt x="573" y="616"/>
                    <a:pt x="573" y="616"/>
                  </a:cubicBezTo>
                  <a:cubicBezTo>
                    <a:pt x="573" y="452"/>
                    <a:pt x="573" y="452"/>
                    <a:pt x="573" y="452"/>
                  </a:cubicBezTo>
                  <a:cubicBezTo>
                    <a:pt x="964" y="452"/>
                    <a:pt x="964" y="452"/>
                    <a:pt x="964" y="452"/>
                  </a:cubicBezTo>
                  <a:lnTo>
                    <a:pt x="964" y="975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22" name="Freeform 15"/>
            <p:cNvSpPr>
              <a:spLocks noSelect="1" noEditPoints="1"/>
            </p:cNvSpPr>
            <p:nvPr/>
          </p:nvSpPr>
          <p:spPr bwMode="auto">
            <a:xfrm>
              <a:off x="972" y="119"/>
              <a:ext cx="130" cy="144"/>
            </a:xfrm>
            <a:custGeom>
              <a:avLst/>
              <a:gdLst>
                <a:gd name="T0" fmla="*/ 6 w 924"/>
                <a:gd name="T1" fmla="*/ 17 h 1024"/>
                <a:gd name="T2" fmla="*/ 14 w 924"/>
                <a:gd name="T3" fmla="*/ 10 h 1024"/>
                <a:gd name="T4" fmla="*/ 7 w 924"/>
                <a:gd name="T5" fmla="*/ 3 h 1024"/>
                <a:gd name="T6" fmla="*/ 4 w 924"/>
                <a:gd name="T7" fmla="*/ 3 h 1024"/>
                <a:gd name="T8" fmla="*/ 4 w 924"/>
                <a:gd name="T9" fmla="*/ 17 h 1024"/>
                <a:gd name="T10" fmla="*/ 6 w 924"/>
                <a:gd name="T11" fmla="*/ 17 h 1024"/>
                <a:gd name="T12" fmla="*/ 0 w 924"/>
                <a:gd name="T13" fmla="*/ 0 h 1024"/>
                <a:gd name="T14" fmla="*/ 8 w 924"/>
                <a:gd name="T15" fmla="*/ 0 h 1024"/>
                <a:gd name="T16" fmla="*/ 18 w 924"/>
                <a:gd name="T17" fmla="*/ 10 h 1024"/>
                <a:gd name="T18" fmla="*/ 8 w 924"/>
                <a:gd name="T19" fmla="*/ 20 h 1024"/>
                <a:gd name="T20" fmla="*/ 0 w 924"/>
                <a:gd name="T21" fmla="*/ 20 h 1024"/>
                <a:gd name="T22" fmla="*/ 0 w 924"/>
                <a:gd name="T23" fmla="*/ 0 h 10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924" h="1024">
                  <a:moveTo>
                    <a:pt x="318" y="859"/>
                  </a:moveTo>
                  <a:cubicBezTo>
                    <a:pt x="546" y="859"/>
                    <a:pt x="733" y="761"/>
                    <a:pt x="733" y="512"/>
                  </a:cubicBezTo>
                  <a:cubicBezTo>
                    <a:pt x="733" y="264"/>
                    <a:pt x="571" y="165"/>
                    <a:pt x="348" y="165"/>
                  </a:cubicBezTo>
                  <a:cubicBezTo>
                    <a:pt x="182" y="165"/>
                    <a:pt x="182" y="165"/>
                    <a:pt x="182" y="165"/>
                  </a:cubicBezTo>
                  <a:cubicBezTo>
                    <a:pt x="182" y="859"/>
                    <a:pt x="182" y="859"/>
                    <a:pt x="182" y="859"/>
                  </a:cubicBezTo>
                  <a:lnTo>
                    <a:pt x="318" y="859"/>
                  </a:lnTo>
                  <a:close/>
                  <a:moveTo>
                    <a:pt x="0" y="0"/>
                  </a:moveTo>
                  <a:cubicBezTo>
                    <a:pt x="403" y="0"/>
                    <a:pt x="403" y="0"/>
                    <a:pt x="403" y="0"/>
                  </a:cubicBezTo>
                  <a:cubicBezTo>
                    <a:pt x="672" y="0"/>
                    <a:pt x="924" y="165"/>
                    <a:pt x="924" y="512"/>
                  </a:cubicBezTo>
                  <a:cubicBezTo>
                    <a:pt x="924" y="862"/>
                    <a:pt x="627" y="1024"/>
                    <a:pt x="381" y="1024"/>
                  </a:cubicBezTo>
                  <a:cubicBezTo>
                    <a:pt x="0" y="1024"/>
                    <a:pt x="0" y="1024"/>
                    <a:pt x="0" y="10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23" name="Freeform 16"/>
            <p:cNvSpPr>
              <a:spLocks noSelect="1"/>
            </p:cNvSpPr>
            <p:nvPr/>
          </p:nvSpPr>
          <p:spPr bwMode="auto">
            <a:xfrm>
              <a:off x="808" y="115"/>
              <a:ext cx="136" cy="152"/>
            </a:xfrm>
            <a:custGeom>
              <a:avLst/>
              <a:gdLst>
                <a:gd name="T0" fmla="*/ 19 w 965"/>
                <a:gd name="T1" fmla="*/ 19 h 1076"/>
                <a:gd name="T2" fmla="*/ 11 w 965"/>
                <a:gd name="T3" fmla="*/ 21 h 1076"/>
                <a:gd name="T4" fmla="*/ 0 w 965"/>
                <a:gd name="T5" fmla="*/ 11 h 1076"/>
                <a:gd name="T6" fmla="*/ 11 w 965"/>
                <a:gd name="T7" fmla="*/ 0 h 1076"/>
                <a:gd name="T8" fmla="*/ 19 w 965"/>
                <a:gd name="T9" fmla="*/ 3 h 1076"/>
                <a:gd name="T10" fmla="*/ 16 w 965"/>
                <a:gd name="T11" fmla="*/ 5 h 1076"/>
                <a:gd name="T12" fmla="*/ 11 w 965"/>
                <a:gd name="T13" fmla="*/ 3 h 1076"/>
                <a:gd name="T14" fmla="*/ 4 w 965"/>
                <a:gd name="T15" fmla="*/ 11 h 1076"/>
                <a:gd name="T16" fmla="*/ 11 w 965"/>
                <a:gd name="T17" fmla="*/ 18 h 1076"/>
                <a:gd name="T18" fmla="*/ 16 w 965"/>
                <a:gd name="T19" fmla="*/ 17 h 1076"/>
                <a:gd name="T20" fmla="*/ 16 w 965"/>
                <a:gd name="T21" fmla="*/ 12 h 1076"/>
                <a:gd name="T22" fmla="*/ 11 w 965"/>
                <a:gd name="T23" fmla="*/ 12 h 1076"/>
                <a:gd name="T24" fmla="*/ 11 w 965"/>
                <a:gd name="T25" fmla="*/ 9 h 1076"/>
                <a:gd name="T26" fmla="*/ 19 w 965"/>
                <a:gd name="T27" fmla="*/ 9 h 1076"/>
                <a:gd name="T28" fmla="*/ 19 w 965"/>
                <a:gd name="T29" fmla="*/ 19 h 107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65" h="1076">
                  <a:moveTo>
                    <a:pt x="965" y="975"/>
                  </a:moveTo>
                  <a:cubicBezTo>
                    <a:pt x="840" y="1042"/>
                    <a:pt x="699" y="1076"/>
                    <a:pt x="541" y="1076"/>
                  </a:cubicBezTo>
                  <a:cubicBezTo>
                    <a:pt x="226" y="1076"/>
                    <a:pt x="0" y="862"/>
                    <a:pt x="0" y="543"/>
                  </a:cubicBezTo>
                  <a:cubicBezTo>
                    <a:pt x="0" y="214"/>
                    <a:pt x="226" y="0"/>
                    <a:pt x="541" y="0"/>
                  </a:cubicBezTo>
                  <a:cubicBezTo>
                    <a:pt x="697" y="0"/>
                    <a:pt x="837" y="34"/>
                    <a:pt x="944" y="129"/>
                  </a:cubicBezTo>
                  <a:cubicBezTo>
                    <a:pt x="810" y="265"/>
                    <a:pt x="810" y="265"/>
                    <a:pt x="810" y="265"/>
                  </a:cubicBezTo>
                  <a:cubicBezTo>
                    <a:pt x="745" y="201"/>
                    <a:pt x="645" y="165"/>
                    <a:pt x="542" y="165"/>
                  </a:cubicBezTo>
                  <a:cubicBezTo>
                    <a:pt x="331" y="165"/>
                    <a:pt x="191" y="327"/>
                    <a:pt x="191" y="531"/>
                  </a:cubicBezTo>
                  <a:cubicBezTo>
                    <a:pt x="191" y="749"/>
                    <a:pt x="331" y="911"/>
                    <a:pt x="542" y="911"/>
                  </a:cubicBezTo>
                  <a:cubicBezTo>
                    <a:pt x="635" y="911"/>
                    <a:pt x="719" y="894"/>
                    <a:pt x="782" y="858"/>
                  </a:cubicBezTo>
                  <a:cubicBezTo>
                    <a:pt x="782" y="616"/>
                    <a:pt x="782" y="616"/>
                    <a:pt x="782" y="616"/>
                  </a:cubicBezTo>
                  <a:cubicBezTo>
                    <a:pt x="573" y="616"/>
                    <a:pt x="573" y="616"/>
                    <a:pt x="573" y="616"/>
                  </a:cubicBezTo>
                  <a:cubicBezTo>
                    <a:pt x="573" y="452"/>
                    <a:pt x="573" y="452"/>
                    <a:pt x="573" y="452"/>
                  </a:cubicBezTo>
                  <a:cubicBezTo>
                    <a:pt x="965" y="452"/>
                    <a:pt x="965" y="452"/>
                    <a:pt x="965" y="452"/>
                  </a:cubicBezTo>
                  <a:lnTo>
                    <a:pt x="965" y="975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81045" y="1758949"/>
            <a:ext cx="7344000" cy="1836000"/>
          </a:xfrm>
        </p:spPr>
        <p:txBody>
          <a:bodyPr/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981045" y="3603786"/>
            <a:ext cx="7344000" cy="1752600"/>
          </a:xfrm>
        </p:spPr>
        <p:txBody>
          <a:bodyPr/>
          <a:lstStyle>
            <a:lvl1pPr marL="0" indent="0" algn="l">
              <a:buNone/>
              <a:defRPr sz="35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Klik om de ondertitelstijl van het model te bewerken</a:t>
            </a:r>
          </a:p>
        </p:txBody>
      </p:sp>
      <p:sp>
        <p:nvSpPr>
          <p:cNvPr id="2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87413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750" b="1">
                <a:solidFill>
                  <a:schemeClr val="bg1"/>
                </a:solidFill>
              </a:defRPr>
            </a:lvl1pPr>
          </a:lstStyle>
          <a:p>
            <a:fld id="{1B42DC94-9769-4D57-A07F-6C029696D1D7}" type="datetimeFigureOut">
              <a:rPr lang="nl-NL" smtClean="0">
                <a:solidFill>
                  <a:srgbClr val="FFFFFF"/>
                </a:solidFill>
              </a:rPr>
              <a:pPr/>
              <a:t>12-11-2022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1619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1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noProof="1"/>
              <a:t>Klik om de modelstijlen te bewerken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5384717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0" y="1588"/>
            <a:ext cx="9144000" cy="6854825"/>
            <a:chOff x="0" y="1"/>
            <a:chExt cx="5760" cy="4318"/>
          </a:xfrm>
        </p:grpSpPr>
        <p:sp>
          <p:nvSpPr>
            <p:cNvPr id="5" name="Rectangle 5"/>
            <p:cNvSpPr>
              <a:spLocks noSelect="1" noChangeArrowheads="1"/>
            </p:cNvSpPr>
            <p:nvPr/>
          </p:nvSpPr>
          <p:spPr bwMode="auto">
            <a:xfrm>
              <a:off x="4" y="1"/>
              <a:ext cx="5756" cy="4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6" name="Rectangle 6"/>
            <p:cNvSpPr>
              <a:spLocks noSelect="1" noChangeArrowheads="1"/>
            </p:cNvSpPr>
            <p:nvPr/>
          </p:nvSpPr>
          <p:spPr bwMode="auto">
            <a:xfrm>
              <a:off x="0" y="1"/>
              <a:ext cx="496" cy="4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7" name="Freeform 7"/>
            <p:cNvSpPr>
              <a:spLocks noSelect="1"/>
            </p:cNvSpPr>
            <p:nvPr/>
          </p:nvSpPr>
          <p:spPr bwMode="auto">
            <a:xfrm>
              <a:off x="115" y="747"/>
              <a:ext cx="268" cy="268"/>
            </a:xfrm>
            <a:custGeom>
              <a:avLst/>
              <a:gdLst>
                <a:gd name="T0" fmla="*/ 0 w 268"/>
                <a:gd name="T1" fmla="*/ 214 h 268"/>
                <a:gd name="T2" fmla="*/ 81 w 268"/>
                <a:gd name="T3" fmla="*/ 134 h 268"/>
                <a:gd name="T4" fmla="*/ 0 w 268"/>
                <a:gd name="T5" fmla="*/ 54 h 268"/>
                <a:gd name="T6" fmla="*/ 54 w 268"/>
                <a:gd name="T7" fmla="*/ 0 h 268"/>
                <a:gd name="T8" fmla="*/ 134 w 268"/>
                <a:gd name="T9" fmla="*/ 80 h 268"/>
                <a:gd name="T10" fmla="*/ 214 w 268"/>
                <a:gd name="T11" fmla="*/ 0 h 268"/>
                <a:gd name="T12" fmla="*/ 268 w 268"/>
                <a:gd name="T13" fmla="*/ 54 h 268"/>
                <a:gd name="T14" fmla="*/ 188 w 268"/>
                <a:gd name="T15" fmla="*/ 134 h 268"/>
                <a:gd name="T16" fmla="*/ 268 w 268"/>
                <a:gd name="T17" fmla="*/ 214 h 268"/>
                <a:gd name="T18" fmla="*/ 214 w 268"/>
                <a:gd name="T19" fmla="*/ 268 h 268"/>
                <a:gd name="T20" fmla="*/ 134 w 268"/>
                <a:gd name="T21" fmla="*/ 187 h 268"/>
                <a:gd name="T22" fmla="*/ 54 w 268"/>
                <a:gd name="T23" fmla="*/ 268 h 268"/>
                <a:gd name="T24" fmla="*/ 0 w 268"/>
                <a:gd name="T25" fmla="*/ 214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68" h="268">
                  <a:moveTo>
                    <a:pt x="0" y="214"/>
                  </a:moveTo>
                  <a:lnTo>
                    <a:pt x="81" y="134"/>
                  </a:lnTo>
                  <a:lnTo>
                    <a:pt x="0" y="54"/>
                  </a:lnTo>
                  <a:lnTo>
                    <a:pt x="54" y="0"/>
                  </a:lnTo>
                  <a:lnTo>
                    <a:pt x="134" y="80"/>
                  </a:lnTo>
                  <a:lnTo>
                    <a:pt x="214" y="0"/>
                  </a:lnTo>
                  <a:lnTo>
                    <a:pt x="268" y="54"/>
                  </a:lnTo>
                  <a:lnTo>
                    <a:pt x="188" y="134"/>
                  </a:lnTo>
                  <a:lnTo>
                    <a:pt x="268" y="214"/>
                  </a:lnTo>
                  <a:lnTo>
                    <a:pt x="214" y="268"/>
                  </a:lnTo>
                  <a:lnTo>
                    <a:pt x="134" y="187"/>
                  </a:lnTo>
                  <a:lnTo>
                    <a:pt x="54" y="268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8" name="Freeform 8"/>
            <p:cNvSpPr>
              <a:spLocks noSelect="1"/>
            </p:cNvSpPr>
            <p:nvPr/>
          </p:nvSpPr>
          <p:spPr bwMode="auto">
            <a:xfrm>
              <a:off x="115" y="103"/>
              <a:ext cx="268" cy="268"/>
            </a:xfrm>
            <a:custGeom>
              <a:avLst/>
              <a:gdLst>
                <a:gd name="T0" fmla="*/ 0 w 268"/>
                <a:gd name="T1" fmla="*/ 215 h 268"/>
                <a:gd name="T2" fmla="*/ 81 w 268"/>
                <a:gd name="T3" fmla="*/ 134 h 268"/>
                <a:gd name="T4" fmla="*/ 0 w 268"/>
                <a:gd name="T5" fmla="*/ 54 h 268"/>
                <a:gd name="T6" fmla="*/ 54 w 268"/>
                <a:gd name="T7" fmla="*/ 0 h 268"/>
                <a:gd name="T8" fmla="*/ 134 w 268"/>
                <a:gd name="T9" fmla="*/ 81 h 268"/>
                <a:gd name="T10" fmla="*/ 214 w 268"/>
                <a:gd name="T11" fmla="*/ 0 h 268"/>
                <a:gd name="T12" fmla="*/ 268 w 268"/>
                <a:gd name="T13" fmla="*/ 54 h 268"/>
                <a:gd name="T14" fmla="*/ 188 w 268"/>
                <a:gd name="T15" fmla="*/ 134 h 268"/>
                <a:gd name="T16" fmla="*/ 268 w 268"/>
                <a:gd name="T17" fmla="*/ 215 h 268"/>
                <a:gd name="T18" fmla="*/ 214 w 268"/>
                <a:gd name="T19" fmla="*/ 268 h 268"/>
                <a:gd name="T20" fmla="*/ 134 w 268"/>
                <a:gd name="T21" fmla="*/ 188 h 268"/>
                <a:gd name="T22" fmla="*/ 54 w 268"/>
                <a:gd name="T23" fmla="*/ 268 h 268"/>
                <a:gd name="T24" fmla="*/ 0 w 268"/>
                <a:gd name="T25" fmla="*/ 215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68" h="268">
                  <a:moveTo>
                    <a:pt x="0" y="215"/>
                  </a:moveTo>
                  <a:lnTo>
                    <a:pt x="81" y="134"/>
                  </a:lnTo>
                  <a:lnTo>
                    <a:pt x="0" y="54"/>
                  </a:lnTo>
                  <a:lnTo>
                    <a:pt x="54" y="0"/>
                  </a:lnTo>
                  <a:lnTo>
                    <a:pt x="134" y="81"/>
                  </a:lnTo>
                  <a:lnTo>
                    <a:pt x="214" y="0"/>
                  </a:lnTo>
                  <a:lnTo>
                    <a:pt x="268" y="54"/>
                  </a:lnTo>
                  <a:lnTo>
                    <a:pt x="188" y="134"/>
                  </a:lnTo>
                  <a:lnTo>
                    <a:pt x="268" y="215"/>
                  </a:lnTo>
                  <a:lnTo>
                    <a:pt x="214" y="268"/>
                  </a:lnTo>
                  <a:lnTo>
                    <a:pt x="134" y="188"/>
                  </a:lnTo>
                  <a:lnTo>
                    <a:pt x="54" y="268"/>
                  </a:lnTo>
                  <a:lnTo>
                    <a:pt x="0" y="2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9" name="Freeform 9"/>
            <p:cNvSpPr>
              <a:spLocks noSelect="1"/>
            </p:cNvSpPr>
            <p:nvPr/>
          </p:nvSpPr>
          <p:spPr bwMode="auto">
            <a:xfrm>
              <a:off x="115" y="425"/>
              <a:ext cx="268" cy="268"/>
            </a:xfrm>
            <a:custGeom>
              <a:avLst/>
              <a:gdLst>
                <a:gd name="T0" fmla="*/ 0 w 268"/>
                <a:gd name="T1" fmla="*/ 215 h 268"/>
                <a:gd name="T2" fmla="*/ 81 w 268"/>
                <a:gd name="T3" fmla="*/ 134 h 268"/>
                <a:gd name="T4" fmla="*/ 0 w 268"/>
                <a:gd name="T5" fmla="*/ 54 h 268"/>
                <a:gd name="T6" fmla="*/ 54 w 268"/>
                <a:gd name="T7" fmla="*/ 0 h 268"/>
                <a:gd name="T8" fmla="*/ 134 w 268"/>
                <a:gd name="T9" fmla="*/ 81 h 268"/>
                <a:gd name="T10" fmla="*/ 214 w 268"/>
                <a:gd name="T11" fmla="*/ 0 h 268"/>
                <a:gd name="T12" fmla="*/ 268 w 268"/>
                <a:gd name="T13" fmla="*/ 54 h 268"/>
                <a:gd name="T14" fmla="*/ 188 w 268"/>
                <a:gd name="T15" fmla="*/ 134 h 268"/>
                <a:gd name="T16" fmla="*/ 268 w 268"/>
                <a:gd name="T17" fmla="*/ 215 h 268"/>
                <a:gd name="T18" fmla="*/ 214 w 268"/>
                <a:gd name="T19" fmla="*/ 268 h 268"/>
                <a:gd name="T20" fmla="*/ 134 w 268"/>
                <a:gd name="T21" fmla="*/ 188 h 268"/>
                <a:gd name="T22" fmla="*/ 54 w 268"/>
                <a:gd name="T23" fmla="*/ 268 h 268"/>
                <a:gd name="T24" fmla="*/ 0 w 268"/>
                <a:gd name="T25" fmla="*/ 215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68" h="268">
                  <a:moveTo>
                    <a:pt x="0" y="215"/>
                  </a:moveTo>
                  <a:lnTo>
                    <a:pt x="81" y="134"/>
                  </a:lnTo>
                  <a:lnTo>
                    <a:pt x="0" y="54"/>
                  </a:lnTo>
                  <a:lnTo>
                    <a:pt x="54" y="0"/>
                  </a:lnTo>
                  <a:lnTo>
                    <a:pt x="134" y="81"/>
                  </a:lnTo>
                  <a:lnTo>
                    <a:pt x="214" y="0"/>
                  </a:lnTo>
                  <a:lnTo>
                    <a:pt x="268" y="54"/>
                  </a:lnTo>
                  <a:lnTo>
                    <a:pt x="188" y="134"/>
                  </a:lnTo>
                  <a:lnTo>
                    <a:pt x="268" y="215"/>
                  </a:lnTo>
                  <a:lnTo>
                    <a:pt x="214" y="268"/>
                  </a:lnTo>
                  <a:lnTo>
                    <a:pt x="134" y="188"/>
                  </a:lnTo>
                  <a:lnTo>
                    <a:pt x="54" y="268"/>
                  </a:lnTo>
                  <a:lnTo>
                    <a:pt x="0" y="2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4"/>
          <p:cNvGrpSpPr>
            <a:grpSpLocks noChangeAspect="1"/>
          </p:cNvGrpSpPr>
          <p:nvPr/>
        </p:nvGrpSpPr>
        <p:grpSpPr bwMode="auto">
          <a:xfrm>
            <a:off x="1017588" y="182563"/>
            <a:ext cx="1725612" cy="579437"/>
            <a:chOff x="641" y="115"/>
            <a:chExt cx="1087" cy="365"/>
          </a:xfrm>
        </p:grpSpPr>
        <p:sp>
          <p:nvSpPr>
            <p:cNvPr id="11" name="Freeform 5"/>
            <p:cNvSpPr>
              <a:spLocks noSelect="1" noEditPoints="1"/>
            </p:cNvSpPr>
            <p:nvPr/>
          </p:nvSpPr>
          <p:spPr bwMode="auto">
            <a:xfrm>
              <a:off x="641" y="333"/>
              <a:ext cx="147" cy="144"/>
            </a:xfrm>
            <a:custGeom>
              <a:avLst/>
              <a:gdLst>
                <a:gd name="T0" fmla="*/ 95 w 147"/>
                <a:gd name="T1" fmla="*/ 89 h 144"/>
                <a:gd name="T2" fmla="*/ 73 w 147"/>
                <a:gd name="T3" fmla="*/ 31 h 144"/>
                <a:gd name="T4" fmla="*/ 51 w 147"/>
                <a:gd name="T5" fmla="*/ 89 h 144"/>
                <a:gd name="T6" fmla="*/ 95 w 147"/>
                <a:gd name="T7" fmla="*/ 89 h 144"/>
                <a:gd name="T8" fmla="*/ 63 w 147"/>
                <a:gd name="T9" fmla="*/ 0 h 144"/>
                <a:gd name="T10" fmla="*/ 85 w 147"/>
                <a:gd name="T11" fmla="*/ 0 h 144"/>
                <a:gd name="T12" fmla="*/ 147 w 147"/>
                <a:gd name="T13" fmla="*/ 144 h 144"/>
                <a:gd name="T14" fmla="*/ 118 w 147"/>
                <a:gd name="T15" fmla="*/ 144 h 144"/>
                <a:gd name="T16" fmla="*/ 104 w 147"/>
                <a:gd name="T17" fmla="*/ 111 h 144"/>
                <a:gd name="T18" fmla="*/ 42 w 147"/>
                <a:gd name="T19" fmla="*/ 111 h 144"/>
                <a:gd name="T20" fmla="*/ 29 w 147"/>
                <a:gd name="T21" fmla="*/ 144 h 144"/>
                <a:gd name="T22" fmla="*/ 0 w 147"/>
                <a:gd name="T23" fmla="*/ 144 h 144"/>
                <a:gd name="T24" fmla="*/ 63 w 147"/>
                <a:gd name="T25" fmla="*/ 0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7" h="144">
                  <a:moveTo>
                    <a:pt x="95" y="89"/>
                  </a:moveTo>
                  <a:lnTo>
                    <a:pt x="73" y="31"/>
                  </a:lnTo>
                  <a:lnTo>
                    <a:pt x="51" y="89"/>
                  </a:lnTo>
                  <a:lnTo>
                    <a:pt x="95" y="89"/>
                  </a:lnTo>
                  <a:close/>
                  <a:moveTo>
                    <a:pt x="63" y="0"/>
                  </a:moveTo>
                  <a:lnTo>
                    <a:pt x="85" y="0"/>
                  </a:lnTo>
                  <a:lnTo>
                    <a:pt x="147" y="144"/>
                  </a:lnTo>
                  <a:lnTo>
                    <a:pt x="118" y="144"/>
                  </a:lnTo>
                  <a:lnTo>
                    <a:pt x="104" y="111"/>
                  </a:lnTo>
                  <a:lnTo>
                    <a:pt x="42" y="111"/>
                  </a:lnTo>
                  <a:lnTo>
                    <a:pt x="29" y="144"/>
                  </a:lnTo>
                  <a:lnTo>
                    <a:pt x="0" y="144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2" name="Freeform 6"/>
            <p:cNvSpPr>
              <a:spLocks noSelect="1"/>
            </p:cNvSpPr>
            <p:nvPr/>
          </p:nvSpPr>
          <p:spPr bwMode="auto">
            <a:xfrm>
              <a:off x="801" y="377"/>
              <a:ext cx="151" cy="100"/>
            </a:xfrm>
            <a:custGeom>
              <a:avLst/>
              <a:gdLst>
                <a:gd name="T0" fmla="*/ 0 w 1075"/>
                <a:gd name="T1" fmla="*/ 0 h 712"/>
                <a:gd name="T2" fmla="*/ 3 w 1075"/>
                <a:gd name="T3" fmla="*/ 0 h 712"/>
                <a:gd name="T4" fmla="*/ 3 w 1075"/>
                <a:gd name="T5" fmla="*/ 3 h 712"/>
                <a:gd name="T6" fmla="*/ 3 w 1075"/>
                <a:gd name="T7" fmla="*/ 3 h 712"/>
                <a:gd name="T8" fmla="*/ 7 w 1075"/>
                <a:gd name="T9" fmla="*/ 0 h 712"/>
                <a:gd name="T10" fmla="*/ 12 w 1075"/>
                <a:gd name="T11" fmla="*/ 3 h 712"/>
                <a:gd name="T12" fmla="*/ 16 w 1075"/>
                <a:gd name="T13" fmla="*/ 0 h 712"/>
                <a:gd name="T14" fmla="*/ 21 w 1075"/>
                <a:gd name="T15" fmla="*/ 6 h 712"/>
                <a:gd name="T16" fmla="*/ 21 w 1075"/>
                <a:gd name="T17" fmla="*/ 14 h 712"/>
                <a:gd name="T18" fmla="*/ 18 w 1075"/>
                <a:gd name="T19" fmla="*/ 14 h 712"/>
                <a:gd name="T20" fmla="*/ 18 w 1075"/>
                <a:gd name="T21" fmla="*/ 6 h 712"/>
                <a:gd name="T22" fmla="*/ 15 w 1075"/>
                <a:gd name="T23" fmla="*/ 3 h 712"/>
                <a:gd name="T24" fmla="*/ 12 w 1075"/>
                <a:gd name="T25" fmla="*/ 7 h 712"/>
                <a:gd name="T26" fmla="*/ 12 w 1075"/>
                <a:gd name="T27" fmla="*/ 14 h 712"/>
                <a:gd name="T28" fmla="*/ 9 w 1075"/>
                <a:gd name="T29" fmla="*/ 14 h 712"/>
                <a:gd name="T30" fmla="*/ 9 w 1075"/>
                <a:gd name="T31" fmla="*/ 6 h 712"/>
                <a:gd name="T32" fmla="*/ 7 w 1075"/>
                <a:gd name="T33" fmla="*/ 3 h 712"/>
                <a:gd name="T34" fmla="*/ 3 w 1075"/>
                <a:gd name="T35" fmla="*/ 7 h 712"/>
                <a:gd name="T36" fmla="*/ 3 w 1075"/>
                <a:gd name="T37" fmla="*/ 14 h 712"/>
                <a:gd name="T38" fmla="*/ 0 w 1075"/>
                <a:gd name="T39" fmla="*/ 14 h 712"/>
                <a:gd name="T40" fmla="*/ 0 w 1075"/>
                <a:gd name="T41" fmla="*/ 0 h 71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75" h="712">
                  <a:moveTo>
                    <a:pt x="0" y="18"/>
                  </a:moveTo>
                  <a:cubicBezTo>
                    <a:pt x="165" y="18"/>
                    <a:pt x="165" y="18"/>
                    <a:pt x="165" y="18"/>
                  </a:cubicBezTo>
                  <a:cubicBezTo>
                    <a:pt x="165" y="126"/>
                    <a:pt x="165" y="126"/>
                    <a:pt x="165" y="126"/>
                  </a:cubicBezTo>
                  <a:cubicBezTo>
                    <a:pt x="167" y="126"/>
                    <a:pt x="167" y="126"/>
                    <a:pt x="167" y="126"/>
                  </a:cubicBezTo>
                  <a:cubicBezTo>
                    <a:pt x="198" y="61"/>
                    <a:pt x="264" y="0"/>
                    <a:pt x="380" y="0"/>
                  </a:cubicBezTo>
                  <a:cubicBezTo>
                    <a:pt x="487" y="0"/>
                    <a:pt x="561" y="42"/>
                    <a:pt x="597" y="129"/>
                  </a:cubicBezTo>
                  <a:cubicBezTo>
                    <a:pt x="647" y="41"/>
                    <a:pt x="721" y="0"/>
                    <a:pt x="825" y="0"/>
                  </a:cubicBezTo>
                  <a:cubicBezTo>
                    <a:pt x="1010" y="0"/>
                    <a:pt x="1075" y="132"/>
                    <a:pt x="1075" y="298"/>
                  </a:cubicBezTo>
                  <a:cubicBezTo>
                    <a:pt x="1075" y="712"/>
                    <a:pt x="1075" y="712"/>
                    <a:pt x="1075" y="712"/>
                  </a:cubicBezTo>
                  <a:cubicBezTo>
                    <a:pt x="902" y="712"/>
                    <a:pt x="902" y="712"/>
                    <a:pt x="902" y="712"/>
                  </a:cubicBezTo>
                  <a:cubicBezTo>
                    <a:pt x="902" y="318"/>
                    <a:pt x="902" y="318"/>
                    <a:pt x="902" y="318"/>
                  </a:cubicBezTo>
                  <a:cubicBezTo>
                    <a:pt x="902" y="232"/>
                    <a:pt x="876" y="157"/>
                    <a:pt x="773" y="157"/>
                  </a:cubicBezTo>
                  <a:cubicBezTo>
                    <a:pt x="665" y="157"/>
                    <a:pt x="624" y="246"/>
                    <a:pt x="624" y="336"/>
                  </a:cubicBezTo>
                  <a:cubicBezTo>
                    <a:pt x="624" y="712"/>
                    <a:pt x="624" y="712"/>
                    <a:pt x="624" y="712"/>
                  </a:cubicBezTo>
                  <a:cubicBezTo>
                    <a:pt x="451" y="712"/>
                    <a:pt x="451" y="712"/>
                    <a:pt x="451" y="712"/>
                  </a:cubicBezTo>
                  <a:cubicBezTo>
                    <a:pt x="451" y="298"/>
                    <a:pt x="451" y="298"/>
                    <a:pt x="451" y="298"/>
                  </a:cubicBezTo>
                  <a:cubicBezTo>
                    <a:pt x="451" y="213"/>
                    <a:pt x="416" y="157"/>
                    <a:pt x="332" y="157"/>
                  </a:cubicBezTo>
                  <a:cubicBezTo>
                    <a:pt x="218" y="157"/>
                    <a:pt x="173" y="240"/>
                    <a:pt x="173" y="333"/>
                  </a:cubicBezTo>
                  <a:cubicBezTo>
                    <a:pt x="173" y="712"/>
                    <a:pt x="173" y="712"/>
                    <a:pt x="173" y="712"/>
                  </a:cubicBezTo>
                  <a:cubicBezTo>
                    <a:pt x="0" y="712"/>
                    <a:pt x="0" y="712"/>
                    <a:pt x="0" y="712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3" name="Freeform 7"/>
            <p:cNvSpPr>
              <a:spLocks noSelect="1"/>
            </p:cNvSpPr>
            <p:nvPr/>
          </p:nvSpPr>
          <p:spPr bwMode="auto">
            <a:xfrm>
              <a:off x="970" y="377"/>
              <a:ext cx="80" cy="103"/>
            </a:xfrm>
            <a:custGeom>
              <a:avLst/>
              <a:gdLst>
                <a:gd name="T0" fmla="*/ 9 w 569"/>
                <a:gd name="T1" fmla="*/ 4 h 729"/>
                <a:gd name="T2" fmla="*/ 6 w 569"/>
                <a:gd name="T3" fmla="*/ 3 h 729"/>
                <a:gd name="T4" fmla="*/ 4 w 569"/>
                <a:gd name="T5" fmla="*/ 4 h 729"/>
                <a:gd name="T6" fmla="*/ 11 w 569"/>
                <a:gd name="T7" fmla="*/ 10 h 729"/>
                <a:gd name="T8" fmla="*/ 5 w 569"/>
                <a:gd name="T9" fmla="*/ 15 h 729"/>
                <a:gd name="T10" fmla="*/ 0 w 569"/>
                <a:gd name="T11" fmla="*/ 12 h 729"/>
                <a:gd name="T12" fmla="*/ 2 w 569"/>
                <a:gd name="T13" fmla="*/ 10 h 729"/>
                <a:gd name="T14" fmla="*/ 5 w 569"/>
                <a:gd name="T15" fmla="*/ 12 h 729"/>
                <a:gd name="T16" fmla="*/ 8 w 569"/>
                <a:gd name="T17" fmla="*/ 10 h 729"/>
                <a:gd name="T18" fmla="*/ 0 w 569"/>
                <a:gd name="T19" fmla="*/ 5 h 729"/>
                <a:gd name="T20" fmla="*/ 6 w 569"/>
                <a:gd name="T21" fmla="*/ 0 h 729"/>
                <a:gd name="T22" fmla="*/ 11 w 569"/>
                <a:gd name="T23" fmla="*/ 2 h 729"/>
                <a:gd name="T24" fmla="*/ 9 w 569"/>
                <a:gd name="T25" fmla="*/ 4 h 7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9" h="729">
                  <a:moveTo>
                    <a:pt x="432" y="210"/>
                  </a:moveTo>
                  <a:cubicBezTo>
                    <a:pt x="399" y="164"/>
                    <a:pt x="355" y="139"/>
                    <a:pt x="296" y="139"/>
                  </a:cubicBezTo>
                  <a:cubicBezTo>
                    <a:pt x="250" y="139"/>
                    <a:pt x="195" y="161"/>
                    <a:pt x="195" y="213"/>
                  </a:cubicBezTo>
                  <a:cubicBezTo>
                    <a:pt x="195" y="337"/>
                    <a:pt x="569" y="236"/>
                    <a:pt x="569" y="506"/>
                  </a:cubicBezTo>
                  <a:cubicBezTo>
                    <a:pt x="569" y="671"/>
                    <a:pt x="412" y="729"/>
                    <a:pt x="270" y="729"/>
                  </a:cubicBezTo>
                  <a:cubicBezTo>
                    <a:pt x="163" y="729"/>
                    <a:pt x="71" y="702"/>
                    <a:pt x="0" y="622"/>
                  </a:cubicBezTo>
                  <a:cubicBezTo>
                    <a:pt x="115" y="514"/>
                    <a:pt x="115" y="514"/>
                    <a:pt x="115" y="514"/>
                  </a:cubicBezTo>
                  <a:cubicBezTo>
                    <a:pt x="160" y="563"/>
                    <a:pt x="207" y="599"/>
                    <a:pt x="280" y="599"/>
                  </a:cubicBezTo>
                  <a:cubicBezTo>
                    <a:pt x="331" y="599"/>
                    <a:pt x="396" y="574"/>
                    <a:pt x="396" y="519"/>
                  </a:cubicBezTo>
                  <a:cubicBezTo>
                    <a:pt x="396" y="376"/>
                    <a:pt x="21" y="489"/>
                    <a:pt x="21" y="225"/>
                  </a:cubicBezTo>
                  <a:cubicBezTo>
                    <a:pt x="21" y="70"/>
                    <a:pt x="160" y="0"/>
                    <a:pt x="300" y="0"/>
                  </a:cubicBezTo>
                  <a:cubicBezTo>
                    <a:pt x="393" y="0"/>
                    <a:pt x="491" y="29"/>
                    <a:pt x="548" y="106"/>
                  </a:cubicBezTo>
                  <a:lnTo>
                    <a:pt x="432" y="2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4" name="Freeform 8"/>
            <p:cNvSpPr>
              <a:spLocks noSelect="1"/>
            </p:cNvSpPr>
            <p:nvPr/>
          </p:nvSpPr>
          <p:spPr bwMode="auto">
            <a:xfrm>
              <a:off x="1058" y="351"/>
              <a:ext cx="71" cy="129"/>
            </a:xfrm>
            <a:custGeom>
              <a:avLst/>
              <a:gdLst>
                <a:gd name="T0" fmla="*/ 0 w 507"/>
                <a:gd name="T1" fmla="*/ 7 h 912"/>
                <a:gd name="T2" fmla="*/ 0 w 507"/>
                <a:gd name="T3" fmla="*/ 4 h 912"/>
                <a:gd name="T4" fmla="*/ 3 w 507"/>
                <a:gd name="T5" fmla="*/ 4 h 912"/>
                <a:gd name="T6" fmla="*/ 3 w 507"/>
                <a:gd name="T7" fmla="*/ 0 h 912"/>
                <a:gd name="T8" fmla="*/ 6 w 507"/>
                <a:gd name="T9" fmla="*/ 0 h 912"/>
                <a:gd name="T10" fmla="*/ 6 w 507"/>
                <a:gd name="T11" fmla="*/ 4 h 912"/>
                <a:gd name="T12" fmla="*/ 10 w 507"/>
                <a:gd name="T13" fmla="*/ 4 h 912"/>
                <a:gd name="T14" fmla="*/ 10 w 507"/>
                <a:gd name="T15" fmla="*/ 7 h 912"/>
                <a:gd name="T16" fmla="*/ 6 w 507"/>
                <a:gd name="T17" fmla="*/ 7 h 912"/>
                <a:gd name="T18" fmla="*/ 6 w 507"/>
                <a:gd name="T19" fmla="*/ 13 h 912"/>
                <a:gd name="T20" fmla="*/ 8 w 507"/>
                <a:gd name="T21" fmla="*/ 15 h 912"/>
                <a:gd name="T22" fmla="*/ 10 w 507"/>
                <a:gd name="T23" fmla="*/ 15 h 912"/>
                <a:gd name="T24" fmla="*/ 10 w 507"/>
                <a:gd name="T25" fmla="*/ 18 h 912"/>
                <a:gd name="T26" fmla="*/ 7 w 507"/>
                <a:gd name="T27" fmla="*/ 18 h 912"/>
                <a:gd name="T28" fmla="*/ 3 w 507"/>
                <a:gd name="T29" fmla="*/ 13 h 912"/>
                <a:gd name="T30" fmla="*/ 3 w 507"/>
                <a:gd name="T31" fmla="*/ 7 h 912"/>
                <a:gd name="T32" fmla="*/ 0 w 507"/>
                <a:gd name="T33" fmla="*/ 7 h 9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07" h="912">
                  <a:moveTo>
                    <a:pt x="0" y="348"/>
                  </a:moveTo>
                  <a:cubicBezTo>
                    <a:pt x="0" y="201"/>
                    <a:pt x="0" y="201"/>
                    <a:pt x="0" y="201"/>
                  </a:cubicBezTo>
                  <a:cubicBezTo>
                    <a:pt x="143" y="201"/>
                    <a:pt x="143" y="201"/>
                    <a:pt x="143" y="201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317" y="0"/>
                    <a:pt x="317" y="0"/>
                    <a:pt x="317" y="0"/>
                  </a:cubicBezTo>
                  <a:cubicBezTo>
                    <a:pt x="317" y="201"/>
                    <a:pt x="317" y="201"/>
                    <a:pt x="317" y="201"/>
                  </a:cubicBezTo>
                  <a:cubicBezTo>
                    <a:pt x="507" y="201"/>
                    <a:pt x="507" y="201"/>
                    <a:pt x="507" y="201"/>
                  </a:cubicBezTo>
                  <a:cubicBezTo>
                    <a:pt x="507" y="348"/>
                    <a:pt x="507" y="348"/>
                    <a:pt x="507" y="348"/>
                  </a:cubicBezTo>
                  <a:cubicBezTo>
                    <a:pt x="317" y="348"/>
                    <a:pt x="317" y="348"/>
                    <a:pt x="317" y="348"/>
                  </a:cubicBezTo>
                  <a:cubicBezTo>
                    <a:pt x="317" y="652"/>
                    <a:pt x="317" y="652"/>
                    <a:pt x="317" y="652"/>
                  </a:cubicBezTo>
                  <a:cubicBezTo>
                    <a:pt x="317" y="721"/>
                    <a:pt x="337" y="765"/>
                    <a:pt x="413" y="765"/>
                  </a:cubicBezTo>
                  <a:cubicBezTo>
                    <a:pt x="444" y="765"/>
                    <a:pt x="486" y="759"/>
                    <a:pt x="507" y="743"/>
                  </a:cubicBezTo>
                  <a:cubicBezTo>
                    <a:pt x="507" y="889"/>
                    <a:pt x="507" y="889"/>
                    <a:pt x="507" y="889"/>
                  </a:cubicBezTo>
                  <a:cubicBezTo>
                    <a:pt x="471" y="906"/>
                    <a:pt x="411" y="912"/>
                    <a:pt x="370" y="912"/>
                  </a:cubicBezTo>
                  <a:cubicBezTo>
                    <a:pt x="186" y="912"/>
                    <a:pt x="143" y="830"/>
                    <a:pt x="143" y="666"/>
                  </a:cubicBezTo>
                  <a:cubicBezTo>
                    <a:pt x="143" y="348"/>
                    <a:pt x="143" y="348"/>
                    <a:pt x="143" y="348"/>
                  </a:cubicBezTo>
                  <a:lnTo>
                    <a:pt x="0" y="3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5" name="Freeform 9"/>
            <p:cNvSpPr>
              <a:spLocks noSelect="1" noEditPoints="1"/>
            </p:cNvSpPr>
            <p:nvPr/>
          </p:nvSpPr>
          <p:spPr bwMode="auto">
            <a:xfrm>
              <a:off x="1143" y="377"/>
              <a:ext cx="99" cy="103"/>
            </a:xfrm>
            <a:custGeom>
              <a:avLst/>
              <a:gdLst>
                <a:gd name="T0" fmla="*/ 11 w 702"/>
                <a:gd name="T1" fmla="*/ 6 h 729"/>
                <a:gd name="T2" fmla="*/ 7 w 702"/>
                <a:gd name="T3" fmla="*/ 3 h 729"/>
                <a:gd name="T4" fmla="*/ 3 w 702"/>
                <a:gd name="T5" fmla="*/ 6 h 729"/>
                <a:gd name="T6" fmla="*/ 11 w 702"/>
                <a:gd name="T7" fmla="*/ 6 h 729"/>
                <a:gd name="T8" fmla="*/ 3 w 702"/>
                <a:gd name="T9" fmla="*/ 8 h 729"/>
                <a:gd name="T10" fmla="*/ 7 w 702"/>
                <a:gd name="T11" fmla="*/ 12 h 729"/>
                <a:gd name="T12" fmla="*/ 11 w 702"/>
                <a:gd name="T13" fmla="*/ 10 h 729"/>
                <a:gd name="T14" fmla="*/ 13 w 702"/>
                <a:gd name="T15" fmla="*/ 12 h 729"/>
                <a:gd name="T16" fmla="*/ 7 w 702"/>
                <a:gd name="T17" fmla="*/ 15 h 729"/>
                <a:gd name="T18" fmla="*/ 0 w 702"/>
                <a:gd name="T19" fmla="*/ 7 h 729"/>
                <a:gd name="T20" fmla="*/ 7 w 702"/>
                <a:gd name="T21" fmla="*/ 0 h 729"/>
                <a:gd name="T22" fmla="*/ 14 w 702"/>
                <a:gd name="T23" fmla="*/ 7 h 729"/>
                <a:gd name="T24" fmla="*/ 14 w 702"/>
                <a:gd name="T25" fmla="*/ 8 h 729"/>
                <a:gd name="T26" fmla="*/ 3 w 702"/>
                <a:gd name="T27" fmla="*/ 8 h 72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2" h="729">
                  <a:moveTo>
                    <a:pt x="529" y="295"/>
                  </a:moveTo>
                  <a:cubicBezTo>
                    <a:pt x="527" y="194"/>
                    <a:pt x="461" y="131"/>
                    <a:pt x="352" y="131"/>
                  </a:cubicBezTo>
                  <a:cubicBezTo>
                    <a:pt x="250" y="131"/>
                    <a:pt x="186" y="196"/>
                    <a:pt x="173" y="295"/>
                  </a:cubicBezTo>
                  <a:lnTo>
                    <a:pt x="529" y="295"/>
                  </a:lnTo>
                  <a:close/>
                  <a:moveTo>
                    <a:pt x="173" y="426"/>
                  </a:moveTo>
                  <a:cubicBezTo>
                    <a:pt x="185" y="528"/>
                    <a:pt x="263" y="590"/>
                    <a:pt x="360" y="590"/>
                  </a:cubicBezTo>
                  <a:cubicBezTo>
                    <a:pt x="446" y="590"/>
                    <a:pt x="503" y="550"/>
                    <a:pt x="546" y="496"/>
                  </a:cubicBezTo>
                  <a:cubicBezTo>
                    <a:pt x="671" y="590"/>
                    <a:pt x="671" y="590"/>
                    <a:pt x="671" y="590"/>
                  </a:cubicBezTo>
                  <a:cubicBezTo>
                    <a:pt x="590" y="690"/>
                    <a:pt x="487" y="729"/>
                    <a:pt x="377" y="729"/>
                  </a:cubicBezTo>
                  <a:cubicBezTo>
                    <a:pt x="167" y="729"/>
                    <a:pt x="0" y="583"/>
                    <a:pt x="0" y="365"/>
                  </a:cubicBezTo>
                  <a:cubicBezTo>
                    <a:pt x="0" y="146"/>
                    <a:pt x="167" y="0"/>
                    <a:pt x="377" y="0"/>
                  </a:cubicBezTo>
                  <a:cubicBezTo>
                    <a:pt x="571" y="0"/>
                    <a:pt x="702" y="136"/>
                    <a:pt x="702" y="378"/>
                  </a:cubicBezTo>
                  <a:cubicBezTo>
                    <a:pt x="702" y="426"/>
                    <a:pt x="702" y="426"/>
                    <a:pt x="702" y="426"/>
                  </a:cubicBezTo>
                  <a:lnTo>
                    <a:pt x="173" y="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6" name="Freeform 10"/>
            <p:cNvSpPr>
              <a:spLocks noSelect="1"/>
            </p:cNvSpPr>
            <p:nvPr/>
          </p:nvSpPr>
          <p:spPr bwMode="auto">
            <a:xfrm>
              <a:off x="1265" y="377"/>
              <a:ext cx="62" cy="100"/>
            </a:xfrm>
            <a:custGeom>
              <a:avLst/>
              <a:gdLst>
                <a:gd name="T0" fmla="*/ 0 w 444"/>
                <a:gd name="T1" fmla="*/ 0 h 712"/>
                <a:gd name="T2" fmla="*/ 3 w 444"/>
                <a:gd name="T3" fmla="*/ 0 h 712"/>
                <a:gd name="T4" fmla="*/ 3 w 444"/>
                <a:gd name="T5" fmla="*/ 3 h 712"/>
                <a:gd name="T6" fmla="*/ 3 w 444"/>
                <a:gd name="T7" fmla="*/ 3 h 712"/>
                <a:gd name="T8" fmla="*/ 7 w 444"/>
                <a:gd name="T9" fmla="*/ 0 h 712"/>
                <a:gd name="T10" fmla="*/ 9 w 444"/>
                <a:gd name="T11" fmla="*/ 0 h 712"/>
                <a:gd name="T12" fmla="*/ 9 w 444"/>
                <a:gd name="T13" fmla="*/ 4 h 712"/>
                <a:gd name="T14" fmla="*/ 7 w 444"/>
                <a:gd name="T15" fmla="*/ 3 h 712"/>
                <a:gd name="T16" fmla="*/ 3 w 444"/>
                <a:gd name="T17" fmla="*/ 7 h 712"/>
                <a:gd name="T18" fmla="*/ 3 w 444"/>
                <a:gd name="T19" fmla="*/ 14 h 712"/>
                <a:gd name="T20" fmla="*/ 0 w 444"/>
                <a:gd name="T21" fmla="*/ 14 h 712"/>
                <a:gd name="T22" fmla="*/ 0 w 444"/>
                <a:gd name="T23" fmla="*/ 0 h 71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44" h="712">
                  <a:moveTo>
                    <a:pt x="0" y="18"/>
                  </a:moveTo>
                  <a:cubicBezTo>
                    <a:pt x="174" y="18"/>
                    <a:pt x="174" y="18"/>
                    <a:pt x="174" y="18"/>
                  </a:cubicBezTo>
                  <a:cubicBezTo>
                    <a:pt x="174" y="128"/>
                    <a:pt x="174" y="128"/>
                    <a:pt x="174" y="128"/>
                  </a:cubicBezTo>
                  <a:cubicBezTo>
                    <a:pt x="177" y="128"/>
                    <a:pt x="177" y="128"/>
                    <a:pt x="177" y="128"/>
                  </a:cubicBezTo>
                  <a:cubicBezTo>
                    <a:pt x="214" y="48"/>
                    <a:pt x="291" y="0"/>
                    <a:pt x="382" y="0"/>
                  </a:cubicBezTo>
                  <a:cubicBezTo>
                    <a:pt x="404" y="0"/>
                    <a:pt x="424" y="5"/>
                    <a:pt x="444" y="11"/>
                  </a:cubicBezTo>
                  <a:cubicBezTo>
                    <a:pt x="444" y="178"/>
                    <a:pt x="444" y="178"/>
                    <a:pt x="444" y="178"/>
                  </a:cubicBezTo>
                  <a:cubicBezTo>
                    <a:pt x="415" y="171"/>
                    <a:pt x="388" y="165"/>
                    <a:pt x="360" y="165"/>
                  </a:cubicBezTo>
                  <a:cubicBezTo>
                    <a:pt x="197" y="165"/>
                    <a:pt x="174" y="303"/>
                    <a:pt x="174" y="340"/>
                  </a:cubicBezTo>
                  <a:cubicBezTo>
                    <a:pt x="174" y="712"/>
                    <a:pt x="174" y="712"/>
                    <a:pt x="174" y="712"/>
                  </a:cubicBezTo>
                  <a:cubicBezTo>
                    <a:pt x="0" y="712"/>
                    <a:pt x="0" y="712"/>
                    <a:pt x="0" y="712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7" name="Freeform 11"/>
            <p:cNvSpPr>
              <a:spLocks noSelect="1" noEditPoints="1"/>
            </p:cNvSpPr>
            <p:nvPr/>
          </p:nvSpPr>
          <p:spPr bwMode="auto">
            <a:xfrm>
              <a:off x="1336" y="323"/>
              <a:ext cx="105" cy="157"/>
            </a:xfrm>
            <a:custGeom>
              <a:avLst/>
              <a:gdLst>
                <a:gd name="T0" fmla="*/ 7 w 749"/>
                <a:gd name="T1" fmla="*/ 19 h 1110"/>
                <a:gd name="T2" fmla="*/ 11 w 749"/>
                <a:gd name="T3" fmla="*/ 15 h 1110"/>
                <a:gd name="T4" fmla="*/ 7 w 749"/>
                <a:gd name="T5" fmla="*/ 11 h 1110"/>
                <a:gd name="T6" fmla="*/ 3 w 749"/>
                <a:gd name="T7" fmla="*/ 15 h 1110"/>
                <a:gd name="T8" fmla="*/ 7 w 749"/>
                <a:gd name="T9" fmla="*/ 19 h 1110"/>
                <a:gd name="T10" fmla="*/ 11 w 749"/>
                <a:gd name="T11" fmla="*/ 20 h 1110"/>
                <a:gd name="T12" fmla="*/ 11 w 749"/>
                <a:gd name="T13" fmla="*/ 20 h 1110"/>
                <a:gd name="T14" fmla="*/ 7 w 749"/>
                <a:gd name="T15" fmla="*/ 22 h 1110"/>
                <a:gd name="T16" fmla="*/ 0 w 749"/>
                <a:gd name="T17" fmla="*/ 15 h 1110"/>
                <a:gd name="T18" fmla="*/ 7 w 749"/>
                <a:gd name="T19" fmla="*/ 8 h 1110"/>
                <a:gd name="T20" fmla="*/ 11 w 749"/>
                <a:gd name="T21" fmla="*/ 10 h 1110"/>
                <a:gd name="T22" fmla="*/ 11 w 749"/>
                <a:gd name="T23" fmla="*/ 10 h 1110"/>
                <a:gd name="T24" fmla="*/ 11 w 749"/>
                <a:gd name="T25" fmla="*/ 0 h 1110"/>
                <a:gd name="T26" fmla="*/ 15 w 749"/>
                <a:gd name="T27" fmla="*/ 0 h 1110"/>
                <a:gd name="T28" fmla="*/ 15 w 749"/>
                <a:gd name="T29" fmla="*/ 22 h 1110"/>
                <a:gd name="T30" fmla="*/ 11 w 749"/>
                <a:gd name="T31" fmla="*/ 22 h 1110"/>
                <a:gd name="T32" fmla="*/ 11 w 749"/>
                <a:gd name="T33" fmla="*/ 20 h 11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49" h="1110">
                  <a:moveTo>
                    <a:pt x="377" y="954"/>
                  </a:moveTo>
                  <a:cubicBezTo>
                    <a:pt x="504" y="954"/>
                    <a:pt x="581" y="854"/>
                    <a:pt x="581" y="746"/>
                  </a:cubicBezTo>
                  <a:cubicBezTo>
                    <a:pt x="581" y="637"/>
                    <a:pt x="504" y="538"/>
                    <a:pt x="377" y="538"/>
                  </a:cubicBezTo>
                  <a:cubicBezTo>
                    <a:pt x="250" y="538"/>
                    <a:pt x="173" y="637"/>
                    <a:pt x="173" y="746"/>
                  </a:cubicBezTo>
                  <a:cubicBezTo>
                    <a:pt x="173" y="854"/>
                    <a:pt x="250" y="954"/>
                    <a:pt x="377" y="954"/>
                  </a:cubicBezTo>
                  <a:close/>
                  <a:moveTo>
                    <a:pt x="584" y="989"/>
                  </a:moveTo>
                  <a:cubicBezTo>
                    <a:pt x="581" y="989"/>
                    <a:pt x="581" y="989"/>
                    <a:pt x="581" y="989"/>
                  </a:cubicBezTo>
                  <a:cubicBezTo>
                    <a:pt x="530" y="1073"/>
                    <a:pt x="439" y="1110"/>
                    <a:pt x="342" y="1110"/>
                  </a:cubicBezTo>
                  <a:cubicBezTo>
                    <a:pt x="128" y="1110"/>
                    <a:pt x="0" y="951"/>
                    <a:pt x="0" y="746"/>
                  </a:cubicBezTo>
                  <a:cubicBezTo>
                    <a:pt x="0" y="540"/>
                    <a:pt x="137" y="381"/>
                    <a:pt x="335" y="381"/>
                  </a:cubicBezTo>
                  <a:cubicBezTo>
                    <a:pt x="465" y="381"/>
                    <a:pt x="535" y="442"/>
                    <a:pt x="571" y="487"/>
                  </a:cubicBezTo>
                  <a:cubicBezTo>
                    <a:pt x="575" y="487"/>
                    <a:pt x="575" y="487"/>
                    <a:pt x="575" y="487"/>
                  </a:cubicBezTo>
                  <a:cubicBezTo>
                    <a:pt x="575" y="0"/>
                    <a:pt x="575" y="0"/>
                    <a:pt x="575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749" y="1093"/>
                    <a:pt x="749" y="1093"/>
                    <a:pt x="749" y="1093"/>
                  </a:cubicBezTo>
                  <a:cubicBezTo>
                    <a:pt x="584" y="1093"/>
                    <a:pt x="584" y="1093"/>
                    <a:pt x="584" y="1093"/>
                  </a:cubicBezTo>
                  <a:lnTo>
                    <a:pt x="584" y="9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8" name="Freeform 12"/>
            <p:cNvSpPr>
              <a:spLocks noSelect="1" noEditPoints="1"/>
            </p:cNvSpPr>
            <p:nvPr/>
          </p:nvSpPr>
          <p:spPr bwMode="auto">
            <a:xfrm>
              <a:off x="1462" y="377"/>
              <a:ext cx="90" cy="103"/>
            </a:xfrm>
            <a:custGeom>
              <a:avLst/>
              <a:gdLst>
                <a:gd name="T0" fmla="*/ 9 w 636"/>
                <a:gd name="T1" fmla="*/ 8 h 729"/>
                <a:gd name="T2" fmla="*/ 9 w 636"/>
                <a:gd name="T3" fmla="*/ 8 h 729"/>
                <a:gd name="T4" fmla="*/ 3 w 636"/>
                <a:gd name="T5" fmla="*/ 10 h 729"/>
                <a:gd name="T6" fmla="*/ 6 w 636"/>
                <a:gd name="T7" fmla="*/ 12 h 729"/>
                <a:gd name="T8" fmla="*/ 9 w 636"/>
                <a:gd name="T9" fmla="*/ 9 h 729"/>
                <a:gd name="T10" fmla="*/ 9 w 636"/>
                <a:gd name="T11" fmla="*/ 8 h 729"/>
                <a:gd name="T12" fmla="*/ 10 w 636"/>
                <a:gd name="T13" fmla="*/ 12 h 729"/>
                <a:gd name="T14" fmla="*/ 9 w 636"/>
                <a:gd name="T15" fmla="*/ 12 h 729"/>
                <a:gd name="T16" fmla="*/ 5 w 636"/>
                <a:gd name="T17" fmla="*/ 15 h 729"/>
                <a:gd name="T18" fmla="*/ 0 w 636"/>
                <a:gd name="T19" fmla="*/ 10 h 729"/>
                <a:gd name="T20" fmla="*/ 9 w 636"/>
                <a:gd name="T21" fmla="*/ 6 h 729"/>
                <a:gd name="T22" fmla="*/ 10 w 636"/>
                <a:gd name="T23" fmla="*/ 6 h 729"/>
                <a:gd name="T24" fmla="*/ 10 w 636"/>
                <a:gd name="T25" fmla="*/ 5 h 729"/>
                <a:gd name="T26" fmla="*/ 6 w 636"/>
                <a:gd name="T27" fmla="*/ 3 h 729"/>
                <a:gd name="T28" fmla="*/ 3 w 636"/>
                <a:gd name="T29" fmla="*/ 4 h 729"/>
                <a:gd name="T30" fmla="*/ 1 w 636"/>
                <a:gd name="T31" fmla="*/ 2 h 729"/>
                <a:gd name="T32" fmla="*/ 7 w 636"/>
                <a:gd name="T33" fmla="*/ 0 h 729"/>
                <a:gd name="T34" fmla="*/ 13 w 636"/>
                <a:gd name="T35" fmla="*/ 6 h 729"/>
                <a:gd name="T36" fmla="*/ 13 w 636"/>
                <a:gd name="T37" fmla="*/ 14 h 729"/>
                <a:gd name="T38" fmla="*/ 10 w 636"/>
                <a:gd name="T39" fmla="*/ 14 h 729"/>
                <a:gd name="T40" fmla="*/ 10 w 636"/>
                <a:gd name="T41" fmla="*/ 12 h 7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36" h="729">
                  <a:moveTo>
                    <a:pt x="470" y="401"/>
                  </a:moveTo>
                  <a:cubicBezTo>
                    <a:pt x="434" y="401"/>
                    <a:pt x="434" y="401"/>
                    <a:pt x="434" y="401"/>
                  </a:cubicBezTo>
                  <a:cubicBezTo>
                    <a:pt x="338" y="401"/>
                    <a:pt x="173" y="408"/>
                    <a:pt x="173" y="508"/>
                  </a:cubicBezTo>
                  <a:cubicBezTo>
                    <a:pt x="173" y="572"/>
                    <a:pt x="238" y="599"/>
                    <a:pt x="295" y="599"/>
                  </a:cubicBezTo>
                  <a:cubicBezTo>
                    <a:pt x="413" y="599"/>
                    <a:pt x="470" y="537"/>
                    <a:pt x="470" y="440"/>
                  </a:cubicBezTo>
                  <a:lnTo>
                    <a:pt x="470" y="401"/>
                  </a:lnTo>
                  <a:close/>
                  <a:moveTo>
                    <a:pt x="480" y="616"/>
                  </a:moveTo>
                  <a:cubicBezTo>
                    <a:pt x="476" y="616"/>
                    <a:pt x="476" y="616"/>
                    <a:pt x="476" y="616"/>
                  </a:cubicBezTo>
                  <a:cubicBezTo>
                    <a:pt x="426" y="694"/>
                    <a:pt x="345" y="729"/>
                    <a:pt x="253" y="729"/>
                  </a:cubicBezTo>
                  <a:cubicBezTo>
                    <a:pt x="124" y="729"/>
                    <a:pt x="0" y="658"/>
                    <a:pt x="0" y="521"/>
                  </a:cubicBezTo>
                  <a:cubicBezTo>
                    <a:pt x="0" y="295"/>
                    <a:pt x="263" y="279"/>
                    <a:pt x="437" y="279"/>
                  </a:cubicBezTo>
                  <a:cubicBezTo>
                    <a:pt x="480" y="279"/>
                    <a:pt x="480" y="279"/>
                    <a:pt x="480" y="279"/>
                  </a:cubicBezTo>
                  <a:cubicBezTo>
                    <a:pt x="480" y="261"/>
                    <a:pt x="480" y="261"/>
                    <a:pt x="480" y="261"/>
                  </a:cubicBezTo>
                  <a:cubicBezTo>
                    <a:pt x="480" y="175"/>
                    <a:pt x="413" y="131"/>
                    <a:pt x="321" y="131"/>
                  </a:cubicBezTo>
                  <a:cubicBezTo>
                    <a:pt x="249" y="131"/>
                    <a:pt x="182" y="159"/>
                    <a:pt x="136" y="203"/>
                  </a:cubicBezTo>
                  <a:cubicBezTo>
                    <a:pt x="45" y="112"/>
                    <a:pt x="45" y="112"/>
                    <a:pt x="45" y="112"/>
                  </a:cubicBezTo>
                  <a:cubicBezTo>
                    <a:pt x="121" y="34"/>
                    <a:pt x="230" y="0"/>
                    <a:pt x="340" y="0"/>
                  </a:cubicBezTo>
                  <a:cubicBezTo>
                    <a:pt x="636" y="0"/>
                    <a:pt x="636" y="214"/>
                    <a:pt x="636" y="313"/>
                  </a:cubicBezTo>
                  <a:cubicBezTo>
                    <a:pt x="636" y="712"/>
                    <a:pt x="636" y="712"/>
                    <a:pt x="636" y="712"/>
                  </a:cubicBezTo>
                  <a:cubicBezTo>
                    <a:pt x="480" y="712"/>
                    <a:pt x="480" y="712"/>
                    <a:pt x="480" y="712"/>
                  </a:cubicBezTo>
                  <a:lnTo>
                    <a:pt x="480" y="6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9" name="Freeform 13"/>
            <p:cNvSpPr>
              <a:spLocks noSelect="1"/>
            </p:cNvSpPr>
            <p:nvPr/>
          </p:nvSpPr>
          <p:spPr bwMode="auto">
            <a:xfrm>
              <a:off x="1577" y="377"/>
              <a:ext cx="151" cy="100"/>
            </a:xfrm>
            <a:custGeom>
              <a:avLst/>
              <a:gdLst>
                <a:gd name="T0" fmla="*/ 0 w 1076"/>
                <a:gd name="T1" fmla="*/ 0 h 712"/>
                <a:gd name="T2" fmla="*/ 3 w 1076"/>
                <a:gd name="T3" fmla="*/ 0 h 712"/>
                <a:gd name="T4" fmla="*/ 3 w 1076"/>
                <a:gd name="T5" fmla="*/ 3 h 712"/>
                <a:gd name="T6" fmla="*/ 3 w 1076"/>
                <a:gd name="T7" fmla="*/ 3 h 712"/>
                <a:gd name="T8" fmla="*/ 7 w 1076"/>
                <a:gd name="T9" fmla="*/ 0 h 712"/>
                <a:gd name="T10" fmla="*/ 12 w 1076"/>
                <a:gd name="T11" fmla="*/ 3 h 712"/>
                <a:gd name="T12" fmla="*/ 16 w 1076"/>
                <a:gd name="T13" fmla="*/ 0 h 712"/>
                <a:gd name="T14" fmla="*/ 21 w 1076"/>
                <a:gd name="T15" fmla="*/ 6 h 712"/>
                <a:gd name="T16" fmla="*/ 21 w 1076"/>
                <a:gd name="T17" fmla="*/ 14 h 712"/>
                <a:gd name="T18" fmla="*/ 18 w 1076"/>
                <a:gd name="T19" fmla="*/ 14 h 712"/>
                <a:gd name="T20" fmla="*/ 18 w 1076"/>
                <a:gd name="T21" fmla="*/ 6 h 712"/>
                <a:gd name="T22" fmla="*/ 15 w 1076"/>
                <a:gd name="T23" fmla="*/ 3 h 712"/>
                <a:gd name="T24" fmla="*/ 12 w 1076"/>
                <a:gd name="T25" fmla="*/ 7 h 712"/>
                <a:gd name="T26" fmla="*/ 12 w 1076"/>
                <a:gd name="T27" fmla="*/ 14 h 712"/>
                <a:gd name="T28" fmla="*/ 9 w 1076"/>
                <a:gd name="T29" fmla="*/ 14 h 712"/>
                <a:gd name="T30" fmla="*/ 9 w 1076"/>
                <a:gd name="T31" fmla="*/ 6 h 712"/>
                <a:gd name="T32" fmla="*/ 7 w 1076"/>
                <a:gd name="T33" fmla="*/ 3 h 712"/>
                <a:gd name="T34" fmla="*/ 3 w 1076"/>
                <a:gd name="T35" fmla="*/ 7 h 712"/>
                <a:gd name="T36" fmla="*/ 3 w 1076"/>
                <a:gd name="T37" fmla="*/ 14 h 712"/>
                <a:gd name="T38" fmla="*/ 0 w 1076"/>
                <a:gd name="T39" fmla="*/ 14 h 712"/>
                <a:gd name="T40" fmla="*/ 0 w 1076"/>
                <a:gd name="T41" fmla="*/ 0 h 71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76" h="712">
                  <a:moveTo>
                    <a:pt x="0" y="18"/>
                  </a:moveTo>
                  <a:cubicBezTo>
                    <a:pt x="165" y="18"/>
                    <a:pt x="165" y="18"/>
                    <a:pt x="165" y="18"/>
                  </a:cubicBezTo>
                  <a:cubicBezTo>
                    <a:pt x="165" y="126"/>
                    <a:pt x="165" y="126"/>
                    <a:pt x="165" y="126"/>
                  </a:cubicBezTo>
                  <a:cubicBezTo>
                    <a:pt x="168" y="126"/>
                    <a:pt x="168" y="126"/>
                    <a:pt x="168" y="126"/>
                  </a:cubicBezTo>
                  <a:cubicBezTo>
                    <a:pt x="199" y="61"/>
                    <a:pt x="265" y="0"/>
                    <a:pt x="381" y="0"/>
                  </a:cubicBezTo>
                  <a:cubicBezTo>
                    <a:pt x="488" y="0"/>
                    <a:pt x="561" y="42"/>
                    <a:pt x="598" y="129"/>
                  </a:cubicBezTo>
                  <a:cubicBezTo>
                    <a:pt x="648" y="41"/>
                    <a:pt x="722" y="0"/>
                    <a:pt x="826" y="0"/>
                  </a:cubicBezTo>
                  <a:cubicBezTo>
                    <a:pt x="1011" y="0"/>
                    <a:pt x="1076" y="132"/>
                    <a:pt x="1076" y="298"/>
                  </a:cubicBezTo>
                  <a:cubicBezTo>
                    <a:pt x="1076" y="712"/>
                    <a:pt x="1076" y="712"/>
                    <a:pt x="1076" y="712"/>
                  </a:cubicBezTo>
                  <a:cubicBezTo>
                    <a:pt x="903" y="712"/>
                    <a:pt x="903" y="712"/>
                    <a:pt x="903" y="712"/>
                  </a:cubicBezTo>
                  <a:cubicBezTo>
                    <a:pt x="903" y="318"/>
                    <a:pt x="903" y="318"/>
                    <a:pt x="903" y="318"/>
                  </a:cubicBezTo>
                  <a:cubicBezTo>
                    <a:pt x="903" y="232"/>
                    <a:pt x="877" y="157"/>
                    <a:pt x="774" y="157"/>
                  </a:cubicBezTo>
                  <a:cubicBezTo>
                    <a:pt x="666" y="157"/>
                    <a:pt x="625" y="246"/>
                    <a:pt x="625" y="336"/>
                  </a:cubicBezTo>
                  <a:cubicBezTo>
                    <a:pt x="625" y="712"/>
                    <a:pt x="625" y="712"/>
                    <a:pt x="625" y="712"/>
                  </a:cubicBezTo>
                  <a:cubicBezTo>
                    <a:pt x="452" y="712"/>
                    <a:pt x="452" y="712"/>
                    <a:pt x="452" y="712"/>
                  </a:cubicBezTo>
                  <a:cubicBezTo>
                    <a:pt x="452" y="298"/>
                    <a:pt x="452" y="298"/>
                    <a:pt x="452" y="298"/>
                  </a:cubicBezTo>
                  <a:cubicBezTo>
                    <a:pt x="452" y="213"/>
                    <a:pt x="417" y="157"/>
                    <a:pt x="333" y="157"/>
                  </a:cubicBezTo>
                  <a:cubicBezTo>
                    <a:pt x="219" y="157"/>
                    <a:pt x="174" y="240"/>
                    <a:pt x="174" y="333"/>
                  </a:cubicBezTo>
                  <a:cubicBezTo>
                    <a:pt x="174" y="712"/>
                    <a:pt x="174" y="712"/>
                    <a:pt x="174" y="712"/>
                  </a:cubicBezTo>
                  <a:cubicBezTo>
                    <a:pt x="0" y="712"/>
                    <a:pt x="0" y="712"/>
                    <a:pt x="0" y="712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20" name="Freeform 14"/>
            <p:cNvSpPr>
              <a:spLocks noSelect="1"/>
            </p:cNvSpPr>
            <p:nvPr/>
          </p:nvSpPr>
          <p:spPr bwMode="auto">
            <a:xfrm>
              <a:off x="650" y="115"/>
              <a:ext cx="135" cy="152"/>
            </a:xfrm>
            <a:custGeom>
              <a:avLst/>
              <a:gdLst>
                <a:gd name="T0" fmla="*/ 19 w 964"/>
                <a:gd name="T1" fmla="*/ 19 h 1076"/>
                <a:gd name="T2" fmla="*/ 11 w 964"/>
                <a:gd name="T3" fmla="*/ 21 h 1076"/>
                <a:gd name="T4" fmla="*/ 0 w 964"/>
                <a:gd name="T5" fmla="*/ 11 h 1076"/>
                <a:gd name="T6" fmla="*/ 11 w 964"/>
                <a:gd name="T7" fmla="*/ 0 h 1076"/>
                <a:gd name="T8" fmla="*/ 18 w 964"/>
                <a:gd name="T9" fmla="*/ 3 h 1076"/>
                <a:gd name="T10" fmla="*/ 16 w 964"/>
                <a:gd name="T11" fmla="*/ 5 h 1076"/>
                <a:gd name="T12" fmla="*/ 11 w 964"/>
                <a:gd name="T13" fmla="*/ 3 h 1076"/>
                <a:gd name="T14" fmla="*/ 4 w 964"/>
                <a:gd name="T15" fmla="*/ 11 h 1076"/>
                <a:gd name="T16" fmla="*/ 11 w 964"/>
                <a:gd name="T17" fmla="*/ 18 h 1076"/>
                <a:gd name="T18" fmla="*/ 15 w 964"/>
                <a:gd name="T19" fmla="*/ 17 h 1076"/>
                <a:gd name="T20" fmla="*/ 15 w 964"/>
                <a:gd name="T21" fmla="*/ 12 h 1076"/>
                <a:gd name="T22" fmla="*/ 11 w 964"/>
                <a:gd name="T23" fmla="*/ 12 h 1076"/>
                <a:gd name="T24" fmla="*/ 11 w 964"/>
                <a:gd name="T25" fmla="*/ 9 h 1076"/>
                <a:gd name="T26" fmla="*/ 19 w 964"/>
                <a:gd name="T27" fmla="*/ 9 h 1076"/>
                <a:gd name="T28" fmla="*/ 19 w 964"/>
                <a:gd name="T29" fmla="*/ 19 h 107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64" h="1076">
                  <a:moveTo>
                    <a:pt x="964" y="975"/>
                  </a:moveTo>
                  <a:cubicBezTo>
                    <a:pt x="840" y="1042"/>
                    <a:pt x="698" y="1076"/>
                    <a:pt x="541" y="1076"/>
                  </a:cubicBezTo>
                  <a:cubicBezTo>
                    <a:pt x="225" y="1076"/>
                    <a:pt x="0" y="862"/>
                    <a:pt x="0" y="543"/>
                  </a:cubicBezTo>
                  <a:cubicBezTo>
                    <a:pt x="0" y="214"/>
                    <a:pt x="225" y="0"/>
                    <a:pt x="541" y="0"/>
                  </a:cubicBezTo>
                  <a:cubicBezTo>
                    <a:pt x="697" y="0"/>
                    <a:pt x="837" y="34"/>
                    <a:pt x="944" y="129"/>
                  </a:cubicBezTo>
                  <a:cubicBezTo>
                    <a:pt x="810" y="265"/>
                    <a:pt x="810" y="265"/>
                    <a:pt x="810" y="265"/>
                  </a:cubicBezTo>
                  <a:cubicBezTo>
                    <a:pt x="745" y="201"/>
                    <a:pt x="645" y="165"/>
                    <a:pt x="542" y="165"/>
                  </a:cubicBezTo>
                  <a:cubicBezTo>
                    <a:pt x="331" y="165"/>
                    <a:pt x="191" y="327"/>
                    <a:pt x="191" y="531"/>
                  </a:cubicBezTo>
                  <a:cubicBezTo>
                    <a:pt x="191" y="749"/>
                    <a:pt x="331" y="911"/>
                    <a:pt x="542" y="911"/>
                  </a:cubicBezTo>
                  <a:cubicBezTo>
                    <a:pt x="635" y="911"/>
                    <a:pt x="719" y="894"/>
                    <a:pt x="782" y="858"/>
                  </a:cubicBezTo>
                  <a:cubicBezTo>
                    <a:pt x="782" y="616"/>
                    <a:pt x="782" y="616"/>
                    <a:pt x="782" y="616"/>
                  </a:cubicBezTo>
                  <a:cubicBezTo>
                    <a:pt x="573" y="616"/>
                    <a:pt x="573" y="616"/>
                    <a:pt x="573" y="616"/>
                  </a:cubicBezTo>
                  <a:cubicBezTo>
                    <a:pt x="573" y="452"/>
                    <a:pt x="573" y="452"/>
                    <a:pt x="573" y="452"/>
                  </a:cubicBezTo>
                  <a:cubicBezTo>
                    <a:pt x="964" y="452"/>
                    <a:pt x="964" y="452"/>
                    <a:pt x="964" y="452"/>
                  </a:cubicBezTo>
                  <a:lnTo>
                    <a:pt x="964" y="975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21" name="Freeform 15"/>
            <p:cNvSpPr>
              <a:spLocks noSelect="1" noEditPoints="1"/>
            </p:cNvSpPr>
            <p:nvPr/>
          </p:nvSpPr>
          <p:spPr bwMode="auto">
            <a:xfrm>
              <a:off x="972" y="119"/>
              <a:ext cx="130" cy="144"/>
            </a:xfrm>
            <a:custGeom>
              <a:avLst/>
              <a:gdLst>
                <a:gd name="T0" fmla="*/ 6 w 924"/>
                <a:gd name="T1" fmla="*/ 17 h 1024"/>
                <a:gd name="T2" fmla="*/ 14 w 924"/>
                <a:gd name="T3" fmla="*/ 10 h 1024"/>
                <a:gd name="T4" fmla="*/ 7 w 924"/>
                <a:gd name="T5" fmla="*/ 3 h 1024"/>
                <a:gd name="T6" fmla="*/ 4 w 924"/>
                <a:gd name="T7" fmla="*/ 3 h 1024"/>
                <a:gd name="T8" fmla="*/ 4 w 924"/>
                <a:gd name="T9" fmla="*/ 17 h 1024"/>
                <a:gd name="T10" fmla="*/ 6 w 924"/>
                <a:gd name="T11" fmla="*/ 17 h 1024"/>
                <a:gd name="T12" fmla="*/ 0 w 924"/>
                <a:gd name="T13" fmla="*/ 0 h 1024"/>
                <a:gd name="T14" fmla="*/ 8 w 924"/>
                <a:gd name="T15" fmla="*/ 0 h 1024"/>
                <a:gd name="T16" fmla="*/ 18 w 924"/>
                <a:gd name="T17" fmla="*/ 10 h 1024"/>
                <a:gd name="T18" fmla="*/ 8 w 924"/>
                <a:gd name="T19" fmla="*/ 20 h 1024"/>
                <a:gd name="T20" fmla="*/ 0 w 924"/>
                <a:gd name="T21" fmla="*/ 20 h 1024"/>
                <a:gd name="T22" fmla="*/ 0 w 924"/>
                <a:gd name="T23" fmla="*/ 0 h 10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924" h="1024">
                  <a:moveTo>
                    <a:pt x="318" y="859"/>
                  </a:moveTo>
                  <a:cubicBezTo>
                    <a:pt x="546" y="859"/>
                    <a:pt x="733" y="761"/>
                    <a:pt x="733" y="512"/>
                  </a:cubicBezTo>
                  <a:cubicBezTo>
                    <a:pt x="733" y="264"/>
                    <a:pt x="571" y="165"/>
                    <a:pt x="348" y="165"/>
                  </a:cubicBezTo>
                  <a:cubicBezTo>
                    <a:pt x="182" y="165"/>
                    <a:pt x="182" y="165"/>
                    <a:pt x="182" y="165"/>
                  </a:cubicBezTo>
                  <a:cubicBezTo>
                    <a:pt x="182" y="859"/>
                    <a:pt x="182" y="859"/>
                    <a:pt x="182" y="859"/>
                  </a:cubicBezTo>
                  <a:lnTo>
                    <a:pt x="318" y="859"/>
                  </a:lnTo>
                  <a:close/>
                  <a:moveTo>
                    <a:pt x="0" y="0"/>
                  </a:moveTo>
                  <a:cubicBezTo>
                    <a:pt x="403" y="0"/>
                    <a:pt x="403" y="0"/>
                    <a:pt x="403" y="0"/>
                  </a:cubicBezTo>
                  <a:cubicBezTo>
                    <a:pt x="672" y="0"/>
                    <a:pt x="924" y="165"/>
                    <a:pt x="924" y="512"/>
                  </a:cubicBezTo>
                  <a:cubicBezTo>
                    <a:pt x="924" y="862"/>
                    <a:pt x="627" y="1024"/>
                    <a:pt x="381" y="1024"/>
                  </a:cubicBezTo>
                  <a:cubicBezTo>
                    <a:pt x="0" y="1024"/>
                    <a:pt x="0" y="1024"/>
                    <a:pt x="0" y="10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22" name="Freeform 16"/>
            <p:cNvSpPr>
              <a:spLocks noSelect="1"/>
            </p:cNvSpPr>
            <p:nvPr/>
          </p:nvSpPr>
          <p:spPr bwMode="auto">
            <a:xfrm>
              <a:off x="808" y="115"/>
              <a:ext cx="136" cy="152"/>
            </a:xfrm>
            <a:custGeom>
              <a:avLst/>
              <a:gdLst>
                <a:gd name="T0" fmla="*/ 19 w 965"/>
                <a:gd name="T1" fmla="*/ 19 h 1076"/>
                <a:gd name="T2" fmla="*/ 11 w 965"/>
                <a:gd name="T3" fmla="*/ 21 h 1076"/>
                <a:gd name="T4" fmla="*/ 0 w 965"/>
                <a:gd name="T5" fmla="*/ 11 h 1076"/>
                <a:gd name="T6" fmla="*/ 11 w 965"/>
                <a:gd name="T7" fmla="*/ 0 h 1076"/>
                <a:gd name="T8" fmla="*/ 19 w 965"/>
                <a:gd name="T9" fmla="*/ 3 h 1076"/>
                <a:gd name="T10" fmla="*/ 16 w 965"/>
                <a:gd name="T11" fmla="*/ 5 h 1076"/>
                <a:gd name="T12" fmla="*/ 11 w 965"/>
                <a:gd name="T13" fmla="*/ 3 h 1076"/>
                <a:gd name="T14" fmla="*/ 4 w 965"/>
                <a:gd name="T15" fmla="*/ 11 h 1076"/>
                <a:gd name="T16" fmla="*/ 11 w 965"/>
                <a:gd name="T17" fmla="*/ 18 h 1076"/>
                <a:gd name="T18" fmla="*/ 16 w 965"/>
                <a:gd name="T19" fmla="*/ 17 h 1076"/>
                <a:gd name="T20" fmla="*/ 16 w 965"/>
                <a:gd name="T21" fmla="*/ 12 h 1076"/>
                <a:gd name="T22" fmla="*/ 11 w 965"/>
                <a:gd name="T23" fmla="*/ 12 h 1076"/>
                <a:gd name="T24" fmla="*/ 11 w 965"/>
                <a:gd name="T25" fmla="*/ 9 h 1076"/>
                <a:gd name="T26" fmla="*/ 19 w 965"/>
                <a:gd name="T27" fmla="*/ 9 h 1076"/>
                <a:gd name="T28" fmla="*/ 19 w 965"/>
                <a:gd name="T29" fmla="*/ 19 h 107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65" h="1076">
                  <a:moveTo>
                    <a:pt x="965" y="975"/>
                  </a:moveTo>
                  <a:cubicBezTo>
                    <a:pt x="840" y="1042"/>
                    <a:pt x="699" y="1076"/>
                    <a:pt x="541" y="1076"/>
                  </a:cubicBezTo>
                  <a:cubicBezTo>
                    <a:pt x="226" y="1076"/>
                    <a:pt x="0" y="862"/>
                    <a:pt x="0" y="543"/>
                  </a:cubicBezTo>
                  <a:cubicBezTo>
                    <a:pt x="0" y="214"/>
                    <a:pt x="226" y="0"/>
                    <a:pt x="541" y="0"/>
                  </a:cubicBezTo>
                  <a:cubicBezTo>
                    <a:pt x="697" y="0"/>
                    <a:pt x="837" y="34"/>
                    <a:pt x="944" y="129"/>
                  </a:cubicBezTo>
                  <a:cubicBezTo>
                    <a:pt x="810" y="265"/>
                    <a:pt x="810" y="265"/>
                    <a:pt x="810" y="265"/>
                  </a:cubicBezTo>
                  <a:cubicBezTo>
                    <a:pt x="745" y="201"/>
                    <a:pt x="645" y="165"/>
                    <a:pt x="542" y="165"/>
                  </a:cubicBezTo>
                  <a:cubicBezTo>
                    <a:pt x="331" y="165"/>
                    <a:pt x="191" y="327"/>
                    <a:pt x="191" y="531"/>
                  </a:cubicBezTo>
                  <a:cubicBezTo>
                    <a:pt x="191" y="749"/>
                    <a:pt x="331" y="911"/>
                    <a:pt x="542" y="911"/>
                  </a:cubicBezTo>
                  <a:cubicBezTo>
                    <a:pt x="635" y="911"/>
                    <a:pt x="719" y="894"/>
                    <a:pt x="782" y="858"/>
                  </a:cubicBezTo>
                  <a:cubicBezTo>
                    <a:pt x="782" y="616"/>
                    <a:pt x="782" y="616"/>
                    <a:pt x="782" y="616"/>
                  </a:cubicBezTo>
                  <a:cubicBezTo>
                    <a:pt x="573" y="616"/>
                    <a:pt x="573" y="616"/>
                    <a:pt x="573" y="616"/>
                  </a:cubicBezTo>
                  <a:cubicBezTo>
                    <a:pt x="573" y="452"/>
                    <a:pt x="573" y="452"/>
                    <a:pt x="573" y="452"/>
                  </a:cubicBezTo>
                  <a:cubicBezTo>
                    <a:pt x="965" y="452"/>
                    <a:pt x="965" y="452"/>
                    <a:pt x="965" y="452"/>
                  </a:cubicBezTo>
                  <a:lnTo>
                    <a:pt x="965" y="975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81045" y="1758949"/>
            <a:ext cx="7344000" cy="1836000"/>
          </a:xfrm>
        </p:spPr>
        <p:txBody>
          <a:bodyPr/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981045" y="3603786"/>
            <a:ext cx="7344000" cy="1752600"/>
          </a:xfrm>
        </p:spPr>
        <p:txBody>
          <a:bodyPr/>
          <a:lstStyle>
            <a:lvl1pPr marL="0" indent="0" algn="l">
              <a:buNone/>
              <a:defRPr sz="35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Klik om de ondertitelstijl van het model te bewerken</a:t>
            </a:r>
          </a:p>
        </p:txBody>
      </p:sp>
      <p:sp>
        <p:nvSpPr>
          <p:cNvPr id="23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87413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750" b="1">
                <a:solidFill>
                  <a:schemeClr val="bg1"/>
                </a:solidFill>
              </a:defRPr>
            </a:lvl1pPr>
          </a:lstStyle>
          <a:p>
            <a:fld id="{1B42DC94-9769-4D57-A07F-6C029696D1D7}" type="datetimeFigureOut">
              <a:rPr lang="nl-NL" smtClean="0">
                <a:solidFill>
                  <a:srgbClr val="FFFFFF"/>
                </a:solidFill>
              </a:rPr>
              <a:pPr/>
              <a:t>12-11-2022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021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ussen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0" y="1588"/>
            <a:ext cx="9144000" cy="6854825"/>
            <a:chOff x="0" y="1"/>
            <a:chExt cx="5760" cy="4318"/>
          </a:xfrm>
        </p:grpSpPr>
        <p:sp>
          <p:nvSpPr>
            <p:cNvPr id="5" name="Rectangle 5"/>
            <p:cNvSpPr>
              <a:spLocks noSelect="1" noChangeArrowheads="1"/>
            </p:cNvSpPr>
            <p:nvPr/>
          </p:nvSpPr>
          <p:spPr bwMode="auto">
            <a:xfrm>
              <a:off x="4" y="1"/>
              <a:ext cx="5756" cy="4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6" name="Rectangle 6"/>
            <p:cNvSpPr>
              <a:spLocks noSelect="1" noChangeArrowheads="1"/>
            </p:cNvSpPr>
            <p:nvPr/>
          </p:nvSpPr>
          <p:spPr bwMode="auto">
            <a:xfrm>
              <a:off x="0" y="1"/>
              <a:ext cx="496" cy="4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7" name="Freeform 7"/>
            <p:cNvSpPr>
              <a:spLocks noSelect="1"/>
            </p:cNvSpPr>
            <p:nvPr/>
          </p:nvSpPr>
          <p:spPr bwMode="auto">
            <a:xfrm>
              <a:off x="115" y="747"/>
              <a:ext cx="268" cy="268"/>
            </a:xfrm>
            <a:custGeom>
              <a:avLst/>
              <a:gdLst>
                <a:gd name="T0" fmla="*/ 0 w 268"/>
                <a:gd name="T1" fmla="*/ 214 h 268"/>
                <a:gd name="T2" fmla="*/ 81 w 268"/>
                <a:gd name="T3" fmla="*/ 134 h 268"/>
                <a:gd name="T4" fmla="*/ 0 w 268"/>
                <a:gd name="T5" fmla="*/ 54 h 268"/>
                <a:gd name="T6" fmla="*/ 54 w 268"/>
                <a:gd name="T7" fmla="*/ 0 h 268"/>
                <a:gd name="T8" fmla="*/ 134 w 268"/>
                <a:gd name="T9" fmla="*/ 80 h 268"/>
                <a:gd name="T10" fmla="*/ 214 w 268"/>
                <a:gd name="T11" fmla="*/ 0 h 268"/>
                <a:gd name="T12" fmla="*/ 268 w 268"/>
                <a:gd name="T13" fmla="*/ 54 h 268"/>
                <a:gd name="T14" fmla="*/ 188 w 268"/>
                <a:gd name="T15" fmla="*/ 134 h 268"/>
                <a:gd name="T16" fmla="*/ 268 w 268"/>
                <a:gd name="T17" fmla="*/ 214 h 268"/>
                <a:gd name="T18" fmla="*/ 214 w 268"/>
                <a:gd name="T19" fmla="*/ 268 h 268"/>
                <a:gd name="T20" fmla="*/ 134 w 268"/>
                <a:gd name="T21" fmla="*/ 187 h 268"/>
                <a:gd name="T22" fmla="*/ 54 w 268"/>
                <a:gd name="T23" fmla="*/ 268 h 268"/>
                <a:gd name="T24" fmla="*/ 0 w 268"/>
                <a:gd name="T25" fmla="*/ 214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68" h="268">
                  <a:moveTo>
                    <a:pt x="0" y="214"/>
                  </a:moveTo>
                  <a:lnTo>
                    <a:pt x="81" y="134"/>
                  </a:lnTo>
                  <a:lnTo>
                    <a:pt x="0" y="54"/>
                  </a:lnTo>
                  <a:lnTo>
                    <a:pt x="54" y="0"/>
                  </a:lnTo>
                  <a:lnTo>
                    <a:pt x="134" y="80"/>
                  </a:lnTo>
                  <a:lnTo>
                    <a:pt x="214" y="0"/>
                  </a:lnTo>
                  <a:lnTo>
                    <a:pt x="268" y="54"/>
                  </a:lnTo>
                  <a:lnTo>
                    <a:pt x="188" y="134"/>
                  </a:lnTo>
                  <a:lnTo>
                    <a:pt x="268" y="214"/>
                  </a:lnTo>
                  <a:lnTo>
                    <a:pt x="214" y="268"/>
                  </a:lnTo>
                  <a:lnTo>
                    <a:pt x="134" y="187"/>
                  </a:lnTo>
                  <a:lnTo>
                    <a:pt x="54" y="268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8" name="Freeform 8"/>
            <p:cNvSpPr>
              <a:spLocks noSelect="1"/>
            </p:cNvSpPr>
            <p:nvPr/>
          </p:nvSpPr>
          <p:spPr bwMode="auto">
            <a:xfrm>
              <a:off x="115" y="103"/>
              <a:ext cx="268" cy="268"/>
            </a:xfrm>
            <a:custGeom>
              <a:avLst/>
              <a:gdLst>
                <a:gd name="T0" fmla="*/ 0 w 268"/>
                <a:gd name="T1" fmla="*/ 215 h 268"/>
                <a:gd name="T2" fmla="*/ 81 w 268"/>
                <a:gd name="T3" fmla="*/ 134 h 268"/>
                <a:gd name="T4" fmla="*/ 0 w 268"/>
                <a:gd name="T5" fmla="*/ 54 h 268"/>
                <a:gd name="T6" fmla="*/ 54 w 268"/>
                <a:gd name="T7" fmla="*/ 0 h 268"/>
                <a:gd name="T8" fmla="*/ 134 w 268"/>
                <a:gd name="T9" fmla="*/ 81 h 268"/>
                <a:gd name="T10" fmla="*/ 214 w 268"/>
                <a:gd name="T11" fmla="*/ 0 h 268"/>
                <a:gd name="T12" fmla="*/ 268 w 268"/>
                <a:gd name="T13" fmla="*/ 54 h 268"/>
                <a:gd name="T14" fmla="*/ 188 w 268"/>
                <a:gd name="T15" fmla="*/ 134 h 268"/>
                <a:gd name="T16" fmla="*/ 268 w 268"/>
                <a:gd name="T17" fmla="*/ 215 h 268"/>
                <a:gd name="T18" fmla="*/ 214 w 268"/>
                <a:gd name="T19" fmla="*/ 268 h 268"/>
                <a:gd name="T20" fmla="*/ 134 w 268"/>
                <a:gd name="T21" fmla="*/ 188 h 268"/>
                <a:gd name="T22" fmla="*/ 54 w 268"/>
                <a:gd name="T23" fmla="*/ 268 h 268"/>
                <a:gd name="T24" fmla="*/ 0 w 268"/>
                <a:gd name="T25" fmla="*/ 215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68" h="268">
                  <a:moveTo>
                    <a:pt x="0" y="215"/>
                  </a:moveTo>
                  <a:lnTo>
                    <a:pt x="81" y="134"/>
                  </a:lnTo>
                  <a:lnTo>
                    <a:pt x="0" y="54"/>
                  </a:lnTo>
                  <a:lnTo>
                    <a:pt x="54" y="0"/>
                  </a:lnTo>
                  <a:lnTo>
                    <a:pt x="134" y="81"/>
                  </a:lnTo>
                  <a:lnTo>
                    <a:pt x="214" y="0"/>
                  </a:lnTo>
                  <a:lnTo>
                    <a:pt x="268" y="54"/>
                  </a:lnTo>
                  <a:lnTo>
                    <a:pt x="188" y="134"/>
                  </a:lnTo>
                  <a:lnTo>
                    <a:pt x="268" y="215"/>
                  </a:lnTo>
                  <a:lnTo>
                    <a:pt x="214" y="268"/>
                  </a:lnTo>
                  <a:lnTo>
                    <a:pt x="134" y="188"/>
                  </a:lnTo>
                  <a:lnTo>
                    <a:pt x="54" y="268"/>
                  </a:lnTo>
                  <a:lnTo>
                    <a:pt x="0" y="2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9" name="Freeform 9"/>
            <p:cNvSpPr>
              <a:spLocks noSelect="1"/>
            </p:cNvSpPr>
            <p:nvPr/>
          </p:nvSpPr>
          <p:spPr bwMode="auto">
            <a:xfrm>
              <a:off x="115" y="425"/>
              <a:ext cx="268" cy="268"/>
            </a:xfrm>
            <a:custGeom>
              <a:avLst/>
              <a:gdLst>
                <a:gd name="T0" fmla="*/ 0 w 268"/>
                <a:gd name="T1" fmla="*/ 215 h 268"/>
                <a:gd name="T2" fmla="*/ 81 w 268"/>
                <a:gd name="T3" fmla="*/ 134 h 268"/>
                <a:gd name="T4" fmla="*/ 0 w 268"/>
                <a:gd name="T5" fmla="*/ 54 h 268"/>
                <a:gd name="T6" fmla="*/ 54 w 268"/>
                <a:gd name="T7" fmla="*/ 0 h 268"/>
                <a:gd name="T8" fmla="*/ 134 w 268"/>
                <a:gd name="T9" fmla="*/ 81 h 268"/>
                <a:gd name="T10" fmla="*/ 214 w 268"/>
                <a:gd name="T11" fmla="*/ 0 h 268"/>
                <a:gd name="T12" fmla="*/ 268 w 268"/>
                <a:gd name="T13" fmla="*/ 54 h 268"/>
                <a:gd name="T14" fmla="*/ 188 w 268"/>
                <a:gd name="T15" fmla="*/ 134 h 268"/>
                <a:gd name="T16" fmla="*/ 268 w 268"/>
                <a:gd name="T17" fmla="*/ 215 h 268"/>
                <a:gd name="T18" fmla="*/ 214 w 268"/>
                <a:gd name="T19" fmla="*/ 268 h 268"/>
                <a:gd name="T20" fmla="*/ 134 w 268"/>
                <a:gd name="T21" fmla="*/ 188 h 268"/>
                <a:gd name="T22" fmla="*/ 54 w 268"/>
                <a:gd name="T23" fmla="*/ 268 h 268"/>
                <a:gd name="T24" fmla="*/ 0 w 268"/>
                <a:gd name="T25" fmla="*/ 215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68" h="268">
                  <a:moveTo>
                    <a:pt x="0" y="215"/>
                  </a:moveTo>
                  <a:lnTo>
                    <a:pt x="81" y="134"/>
                  </a:lnTo>
                  <a:lnTo>
                    <a:pt x="0" y="54"/>
                  </a:lnTo>
                  <a:lnTo>
                    <a:pt x="54" y="0"/>
                  </a:lnTo>
                  <a:lnTo>
                    <a:pt x="134" y="81"/>
                  </a:lnTo>
                  <a:lnTo>
                    <a:pt x="214" y="0"/>
                  </a:lnTo>
                  <a:lnTo>
                    <a:pt x="268" y="54"/>
                  </a:lnTo>
                  <a:lnTo>
                    <a:pt x="188" y="134"/>
                  </a:lnTo>
                  <a:lnTo>
                    <a:pt x="268" y="215"/>
                  </a:lnTo>
                  <a:lnTo>
                    <a:pt x="214" y="268"/>
                  </a:lnTo>
                  <a:lnTo>
                    <a:pt x="134" y="188"/>
                  </a:lnTo>
                  <a:lnTo>
                    <a:pt x="54" y="268"/>
                  </a:lnTo>
                  <a:lnTo>
                    <a:pt x="0" y="2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4"/>
          <p:cNvGrpSpPr>
            <a:grpSpLocks noChangeAspect="1"/>
          </p:cNvGrpSpPr>
          <p:nvPr/>
        </p:nvGrpSpPr>
        <p:grpSpPr bwMode="auto">
          <a:xfrm>
            <a:off x="1017588" y="182563"/>
            <a:ext cx="1725612" cy="579437"/>
            <a:chOff x="641" y="115"/>
            <a:chExt cx="1087" cy="365"/>
          </a:xfrm>
        </p:grpSpPr>
        <p:sp>
          <p:nvSpPr>
            <p:cNvPr id="11" name="Freeform 5"/>
            <p:cNvSpPr>
              <a:spLocks noSelect="1" noEditPoints="1"/>
            </p:cNvSpPr>
            <p:nvPr/>
          </p:nvSpPr>
          <p:spPr bwMode="auto">
            <a:xfrm>
              <a:off x="641" y="333"/>
              <a:ext cx="147" cy="144"/>
            </a:xfrm>
            <a:custGeom>
              <a:avLst/>
              <a:gdLst>
                <a:gd name="T0" fmla="*/ 95 w 147"/>
                <a:gd name="T1" fmla="*/ 89 h 144"/>
                <a:gd name="T2" fmla="*/ 73 w 147"/>
                <a:gd name="T3" fmla="*/ 31 h 144"/>
                <a:gd name="T4" fmla="*/ 51 w 147"/>
                <a:gd name="T5" fmla="*/ 89 h 144"/>
                <a:gd name="T6" fmla="*/ 95 w 147"/>
                <a:gd name="T7" fmla="*/ 89 h 144"/>
                <a:gd name="T8" fmla="*/ 63 w 147"/>
                <a:gd name="T9" fmla="*/ 0 h 144"/>
                <a:gd name="T10" fmla="*/ 85 w 147"/>
                <a:gd name="T11" fmla="*/ 0 h 144"/>
                <a:gd name="T12" fmla="*/ 147 w 147"/>
                <a:gd name="T13" fmla="*/ 144 h 144"/>
                <a:gd name="T14" fmla="*/ 118 w 147"/>
                <a:gd name="T15" fmla="*/ 144 h 144"/>
                <a:gd name="T16" fmla="*/ 104 w 147"/>
                <a:gd name="T17" fmla="*/ 111 h 144"/>
                <a:gd name="T18" fmla="*/ 42 w 147"/>
                <a:gd name="T19" fmla="*/ 111 h 144"/>
                <a:gd name="T20" fmla="*/ 29 w 147"/>
                <a:gd name="T21" fmla="*/ 144 h 144"/>
                <a:gd name="T22" fmla="*/ 0 w 147"/>
                <a:gd name="T23" fmla="*/ 144 h 144"/>
                <a:gd name="T24" fmla="*/ 63 w 147"/>
                <a:gd name="T25" fmla="*/ 0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7" h="144">
                  <a:moveTo>
                    <a:pt x="95" y="89"/>
                  </a:moveTo>
                  <a:lnTo>
                    <a:pt x="73" y="31"/>
                  </a:lnTo>
                  <a:lnTo>
                    <a:pt x="51" y="89"/>
                  </a:lnTo>
                  <a:lnTo>
                    <a:pt x="95" y="89"/>
                  </a:lnTo>
                  <a:close/>
                  <a:moveTo>
                    <a:pt x="63" y="0"/>
                  </a:moveTo>
                  <a:lnTo>
                    <a:pt x="85" y="0"/>
                  </a:lnTo>
                  <a:lnTo>
                    <a:pt x="147" y="144"/>
                  </a:lnTo>
                  <a:lnTo>
                    <a:pt x="118" y="144"/>
                  </a:lnTo>
                  <a:lnTo>
                    <a:pt x="104" y="111"/>
                  </a:lnTo>
                  <a:lnTo>
                    <a:pt x="42" y="111"/>
                  </a:lnTo>
                  <a:lnTo>
                    <a:pt x="29" y="144"/>
                  </a:lnTo>
                  <a:lnTo>
                    <a:pt x="0" y="144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2" name="Freeform 6"/>
            <p:cNvSpPr>
              <a:spLocks noSelect="1"/>
            </p:cNvSpPr>
            <p:nvPr/>
          </p:nvSpPr>
          <p:spPr bwMode="auto">
            <a:xfrm>
              <a:off x="801" y="377"/>
              <a:ext cx="151" cy="100"/>
            </a:xfrm>
            <a:custGeom>
              <a:avLst/>
              <a:gdLst>
                <a:gd name="T0" fmla="*/ 0 w 1075"/>
                <a:gd name="T1" fmla="*/ 0 h 712"/>
                <a:gd name="T2" fmla="*/ 3 w 1075"/>
                <a:gd name="T3" fmla="*/ 0 h 712"/>
                <a:gd name="T4" fmla="*/ 3 w 1075"/>
                <a:gd name="T5" fmla="*/ 3 h 712"/>
                <a:gd name="T6" fmla="*/ 3 w 1075"/>
                <a:gd name="T7" fmla="*/ 3 h 712"/>
                <a:gd name="T8" fmla="*/ 7 w 1075"/>
                <a:gd name="T9" fmla="*/ 0 h 712"/>
                <a:gd name="T10" fmla="*/ 12 w 1075"/>
                <a:gd name="T11" fmla="*/ 3 h 712"/>
                <a:gd name="T12" fmla="*/ 16 w 1075"/>
                <a:gd name="T13" fmla="*/ 0 h 712"/>
                <a:gd name="T14" fmla="*/ 21 w 1075"/>
                <a:gd name="T15" fmla="*/ 6 h 712"/>
                <a:gd name="T16" fmla="*/ 21 w 1075"/>
                <a:gd name="T17" fmla="*/ 14 h 712"/>
                <a:gd name="T18" fmla="*/ 18 w 1075"/>
                <a:gd name="T19" fmla="*/ 14 h 712"/>
                <a:gd name="T20" fmla="*/ 18 w 1075"/>
                <a:gd name="T21" fmla="*/ 6 h 712"/>
                <a:gd name="T22" fmla="*/ 15 w 1075"/>
                <a:gd name="T23" fmla="*/ 3 h 712"/>
                <a:gd name="T24" fmla="*/ 12 w 1075"/>
                <a:gd name="T25" fmla="*/ 7 h 712"/>
                <a:gd name="T26" fmla="*/ 12 w 1075"/>
                <a:gd name="T27" fmla="*/ 14 h 712"/>
                <a:gd name="T28" fmla="*/ 9 w 1075"/>
                <a:gd name="T29" fmla="*/ 14 h 712"/>
                <a:gd name="T30" fmla="*/ 9 w 1075"/>
                <a:gd name="T31" fmla="*/ 6 h 712"/>
                <a:gd name="T32" fmla="*/ 7 w 1075"/>
                <a:gd name="T33" fmla="*/ 3 h 712"/>
                <a:gd name="T34" fmla="*/ 3 w 1075"/>
                <a:gd name="T35" fmla="*/ 7 h 712"/>
                <a:gd name="T36" fmla="*/ 3 w 1075"/>
                <a:gd name="T37" fmla="*/ 14 h 712"/>
                <a:gd name="T38" fmla="*/ 0 w 1075"/>
                <a:gd name="T39" fmla="*/ 14 h 712"/>
                <a:gd name="T40" fmla="*/ 0 w 1075"/>
                <a:gd name="T41" fmla="*/ 0 h 71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75" h="712">
                  <a:moveTo>
                    <a:pt x="0" y="18"/>
                  </a:moveTo>
                  <a:cubicBezTo>
                    <a:pt x="165" y="18"/>
                    <a:pt x="165" y="18"/>
                    <a:pt x="165" y="18"/>
                  </a:cubicBezTo>
                  <a:cubicBezTo>
                    <a:pt x="165" y="126"/>
                    <a:pt x="165" y="126"/>
                    <a:pt x="165" y="126"/>
                  </a:cubicBezTo>
                  <a:cubicBezTo>
                    <a:pt x="167" y="126"/>
                    <a:pt x="167" y="126"/>
                    <a:pt x="167" y="126"/>
                  </a:cubicBezTo>
                  <a:cubicBezTo>
                    <a:pt x="198" y="61"/>
                    <a:pt x="264" y="0"/>
                    <a:pt x="380" y="0"/>
                  </a:cubicBezTo>
                  <a:cubicBezTo>
                    <a:pt x="487" y="0"/>
                    <a:pt x="561" y="42"/>
                    <a:pt x="597" y="129"/>
                  </a:cubicBezTo>
                  <a:cubicBezTo>
                    <a:pt x="647" y="41"/>
                    <a:pt x="721" y="0"/>
                    <a:pt x="825" y="0"/>
                  </a:cubicBezTo>
                  <a:cubicBezTo>
                    <a:pt x="1010" y="0"/>
                    <a:pt x="1075" y="132"/>
                    <a:pt x="1075" y="298"/>
                  </a:cubicBezTo>
                  <a:cubicBezTo>
                    <a:pt x="1075" y="712"/>
                    <a:pt x="1075" y="712"/>
                    <a:pt x="1075" y="712"/>
                  </a:cubicBezTo>
                  <a:cubicBezTo>
                    <a:pt x="902" y="712"/>
                    <a:pt x="902" y="712"/>
                    <a:pt x="902" y="712"/>
                  </a:cubicBezTo>
                  <a:cubicBezTo>
                    <a:pt x="902" y="318"/>
                    <a:pt x="902" y="318"/>
                    <a:pt x="902" y="318"/>
                  </a:cubicBezTo>
                  <a:cubicBezTo>
                    <a:pt x="902" y="232"/>
                    <a:pt x="876" y="157"/>
                    <a:pt x="773" y="157"/>
                  </a:cubicBezTo>
                  <a:cubicBezTo>
                    <a:pt x="665" y="157"/>
                    <a:pt x="624" y="246"/>
                    <a:pt x="624" y="336"/>
                  </a:cubicBezTo>
                  <a:cubicBezTo>
                    <a:pt x="624" y="712"/>
                    <a:pt x="624" y="712"/>
                    <a:pt x="624" y="712"/>
                  </a:cubicBezTo>
                  <a:cubicBezTo>
                    <a:pt x="451" y="712"/>
                    <a:pt x="451" y="712"/>
                    <a:pt x="451" y="712"/>
                  </a:cubicBezTo>
                  <a:cubicBezTo>
                    <a:pt x="451" y="298"/>
                    <a:pt x="451" y="298"/>
                    <a:pt x="451" y="298"/>
                  </a:cubicBezTo>
                  <a:cubicBezTo>
                    <a:pt x="451" y="213"/>
                    <a:pt x="416" y="157"/>
                    <a:pt x="332" y="157"/>
                  </a:cubicBezTo>
                  <a:cubicBezTo>
                    <a:pt x="218" y="157"/>
                    <a:pt x="173" y="240"/>
                    <a:pt x="173" y="333"/>
                  </a:cubicBezTo>
                  <a:cubicBezTo>
                    <a:pt x="173" y="712"/>
                    <a:pt x="173" y="712"/>
                    <a:pt x="173" y="712"/>
                  </a:cubicBezTo>
                  <a:cubicBezTo>
                    <a:pt x="0" y="712"/>
                    <a:pt x="0" y="712"/>
                    <a:pt x="0" y="712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3" name="Freeform 7"/>
            <p:cNvSpPr>
              <a:spLocks noSelect="1"/>
            </p:cNvSpPr>
            <p:nvPr/>
          </p:nvSpPr>
          <p:spPr bwMode="auto">
            <a:xfrm>
              <a:off x="970" y="377"/>
              <a:ext cx="80" cy="103"/>
            </a:xfrm>
            <a:custGeom>
              <a:avLst/>
              <a:gdLst>
                <a:gd name="T0" fmla="*/ 9 w 569"/>
                <a:gd name="T1" fmla="*/ 4 h 729"/>
                <a:gd name="T2" fmla="*/ 6 w 569"/>
                <a:gd name="T3" fmla="*/ 3 h 729"/>
                <a:gd name="T4" fmla="*/ 4 w 569"/>
                <a:gd name="T5" fmla="*/ 4 h 729"/>
                <a:gd name="T6" fmla="*/ 11 w 569"/>
                <a:gd name="T7" fmla="*/ 10 h 729"/>
                <a:gd name="T8" fmla="*/ 5 w 569"/>
                <a:gd name="T9" fmla="*/ 15 h 729"/>
                <a:gd name="T10" fmla="*/ 0 w 569"/>
                <a:gd name="T11" fmla="*/ 12 h 729"/>
                <a:gd name="T12" fmla="*/ 2 w 569"/>
                <a:gd name="T13" fmla="*/ 10 h 729"/>
                <a:gd name="T14" fmla="*/ 5 w 569"/>
                <a:gd name="T15" fmla="*/ 12 h 729"/>
                <a:gd name="T16" fmla="*/ 8 w 569"/>
                <a:gd name="T17" fmla="*/ 10 h 729"/>
                <a:gd name="T18" fmla="*/ 0 w 569"/>
                <a:gd name="T19" fmla="*/ 5 h 729"/>
                <a:gd name="T20" fmla="*/ 6 w 569"/>
                <a:gd name="T21" fmla="*/ 0 h 729"/>
                <a:gd name="T22" fmla="*/ 11 w 569"/>
                <a:gd name="T23" fmla="*/ 2 h 729"/>
                <a:gd name="T24" fmla="*/ 9 w 569"/>
                <a:gd name="T25" fmla="*/ 4 h 7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9" h="729">
                  <a:moveTo>
                    <a:pt x="432" y="210"/>
                  </a:moveTo>
                  <a:cubicBezTo>
                    <a:pt x="399" y="164"/>
                    <a:pt x="355" y="139"/>
                    <a:pt x="296" y="139"/>
                  </a:cubicBezTo>
                  <a:cubicBezTo>
                    <a:pt x="250" y="139"/>
                    <a:pt x="195" y="161"/>
                    <a:pt x="195" y="213"/>
                  </a:cubicBezTo>
                  <a:cubicBezTo>
                    <a:pt x="195" y="337"/>
                    <a:pt x="569" y="236"/>
                    <a:pt x="569" y="506"/>
                  </a:cubicBezTo>
                  <a:cubicBezTo>
                    <a:pt x="569" y="671"/>
                    <a:pt x="412" y="729"/>
                    <a:pt x="270" y="729"/>
                  </a:cubicBezTo>
                  <a:cubicBezTo>
                    <a:pt x="163" y="729"/>
                    <a:pt x="71" y="702"/>
                    <a:pt x="0" y="622"/>
                  </a:cubicBezTo>
                  <a:cubicBezTo>
                    <a:pt x="115" y="514"/>
                    <a:pt x="115" y="514"/>
                    <a:pt x="115" y="514"/>
                  </a:cubicBezTo>
                  <a:cubicBezTo>
                    <a:pt x="160" y="563"/>
                    <a:pt x="207" y="599"/>
                    <a:pt x="280" y="599"/>
                  </a:cubicBezTo>
                  <a:cubicBezTo>
                    <a:pt x="331" y="599"/>
                    <a:pt x="396" y="574"/>
                    <a:pt x="396" y="519"/>
                  </a:cubicBezTo>
                  <a:cubicBezTo>
                    <a:pt x="396" y="376"/>
                    <a:pt x="21" y="489"/>
                    <a:pt x="21" y="225"/>
                  </a:cubicBezTo>
                  <a:cubicBezTo>
                    <a:pt x="21" y="70"/>
                    <a:pt x="160" y="0"/>
                    <a:pt x="300" y="0"/>
                  </a:cubicBezTo>
                  <a:cubicBezTo>
                    <a:pt x="393" y="0"/>
                    <a:pt x="491" y="29"/>
                    <a:pt x="548" y="106"/>
                  </a:cubicBezTo>
                  <a:lnTo>
                    <a:pt x="432" y="2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4" name="Freeform 8"/>
            <p:cNvSpPr>
              <a:spLocks noSelect="1"/>
            </p:cNvSpPr>
            <p:nvPr/>
          </p:nvSpPr>
          <p:spPr bwMode="auto">
            <a:xfrm>
              <a:off x="1058" y="351"/>
              <a:ext cx="71" cy="129"/>
            </a:xfrm>
            <a:custGeom>
              <a:avLst/>
              <a:gdLst>
                <a:gd name="T0" fmla="*/ 0 w 507"/>
                <a:gd name="T1" fmla="*/ 7 h 912"/>
                <a:gd name="T2" fmla="*/ 0 w 507"/>
                <a:gd name="T3" fmla="*/ 4 h 912"/>
                <a:gd name="T4" fmla="*/ 3 w 507"/>
                <a:gd name="T5" fmla="*/ 4 h 912"/>
                <a:gd name="T6" fmla="*/ 3 w 507"/>
                <a:gd name="T7" fmla="*/ 0 h 912"/>
                <a:gd name="T8" fmla="*/ 6 w 507"/>
                <a:gd name="T9" fmla="*/ 0 h 912"/>
                <a:gd name="T10" fmla="*/ 6 w 507"/>
                <a:gd name="T11" fmla="*/ 4 h 912"/>
                <a:gd name="T12" fmla="*/ 10 w 507"/>
                <a:gd name="T13" fmla="*/ 4 h 912"/>
                <a:gd name="T14" fmla="*/ 10 w 507"/>
                <a:gd name="T15" fmla="*/ 7 h 912"/>
                <a:gd name="T16" fmla="*/ 6 w 507"/>
                <a:gd name="T17" fmla="*/ 7 h 912"/>
                <a:gd name="T18" fmla="*/ 6 w 507"/>
                <a:gd name="T19" fmla="*/ 13 h 912"/>
                <a:gd name="T20" fmla="*/ 8 w 507"/>
                <a:gd name="T21" fmla="*/ 15 h 912"/>
                <a:gd name="T22" fmla="*/ 10 w 507"/>
                <a:gd name="T23" fmla="*/ 15 h 912"/>
                <a:gd name="T24" fmla="*/ 10 w 507"/>
                <a:gd name="T25" fmla="*/ 18 h 912"/>
                <a:gd name="T26" fmla="*/ 7 w 507"/>
                <a:gd name="T27" fmla="*/ 18 h 912"/>
                <a:gd name="T28" fmla="*/ 3 w 507"/>
                <a:gd name="T29" fmla="*/ 13 h 912"/>
                <a:gd name="T30" fmla="*/ 3 w 507"/>
                <a:gd name="T31" fmla="*/ 7 h 912"/>
                <a:gd name="T32" fmla="*/ 0 w 507"/>
                <a:gd name="T33" fmla="*/ 7 h 9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07" h="912">
                  <a:moveTo>
                    <a:pt x="0" y="348"/>
                  </a:moveTo>
                  <a:cubicBezTo>
                    <a:pt x="0" y="201"/>
                    <a:pt x="0" y="201"/>
                    <a:pt x="0" y="201"/>
                  </a:cubicBezTo>
                  <a:cubicBezTo>
                    <a:pt x="143" y="201"/>
                    <a:pt x="143" y="201"/>
                    <a:pt x="143" y="201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317" y="0"/>
                    <a:pt x="317" y="0"/>
                    <a:pt x="317" y="0"/>
                  </a:cubicBezTo>
                  <a:cubicBezTo>
                    <a:pt x="317" y="201"/>
                    <a:pt x="317" y="201"/>
                    <a:pt x="317" y="201"/>
                  </a:cubicBezTo>
                  <a:cubicBezTo>
                    <a:pt x="507" y="201"/>
                    <a:pt x="507" y="201"/>
                    <a:pt x="507" y="201"/>
                  </a:cubicBezTo>
                  <a:cubicBezTo>
                    <a:pt x="507" y="348"/>
                    <a:pt x="507" y="348"/>
                    <a:pt x="507" y="348"/>
                  </a:cubicBezTo>
                  <a:cubicBezTo>
                    <a:pt x="317" y="348"/>
                    <a:pt x="317" y="348"/>
                    <a:pt x="317" y="348"/>
                  </a:cubicBezTo>
                  <a:cubicBezTo>
                    <a:pt x="317" y="652"/>
                    <a:pt x="317" y="652"/>
                    <a:pt x="317" y="652"/>
                  </a:cubicBezTo>
                  <a:cubicBezTo>
                    <a:pt x="317" y="721"/>
                    <a:pt x="337" y="765"/>
                    <a:pt x="413" y="765"/>
                  </a:cubicBezTo>
                  <a:cubicBezTo>
                    <a:pt x="444" y="765"/>
                    <a:pt x="486" y="759"/>
                    <a:pt x="507" y="743"/>
                  </a:cubicBezTo>
                  <a:cubicBezTo>
                    <a:pt x="507" y="889"/>
                    <a:pt x="507" y="889"/>
                    <a:pt x="507" y="889"/>
                  </a:cubicBezTo>
                  <a:cubicBezTo>
                    <a:pt x="471" y="906"/>
                    <a:pt x="411" y="912"/>
                    <a:pt x="370" y="912"/>
                  </a:cubicBezTo>
                  <a:cubicBezTo>
                    <a:pt x="186" y="912"/>
                    <a:pt x="143" y="830"/>
                    <a:pt x="143" y="666"/>
                  </a:cubicBezTo>
                  <a:cubicBezTo>
                    <a:pt x="143" y="348"/>
                    <a:pt x="143" y="348"/>
                    <a:pt x="143" y="348"/>
                  </a:cubicBezTo>
                  <a:lnTo>
                    <a:pt x="0" y="3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5" name="Freeform 9"/>
            <p:cNvSpPr>
              <a:spLocks noSelect="1" noEditPoints="1"/>
            </p:cNvSpPr>
            <p:nvPr/>
          </p:nvSpPr>
          <p:spPr bwMode="auto">
            <a:xfrm>
              <a:off x="1143" y="377"/>
              <a:ext cx="99" cy="103"/>
            </a:xfrm>
            <a:custGeom>
              <a:avLst/>
              <a:gdLst>
                <a:gd name="T0" fmla="*/ 11 w 702"/>
                <a:gd name="T1" fmla="*/ 6 h 729"/>
                <a:gd name="T2" fmla="*/ 7 w 702"/>
                <a:gd name="T3" fmla="*/ 3 h 729"/>
                <a:gd name="T4" fmla="*/ 3 w 702"/>
                <a:gd name="T5" fmla="*/ 6 h 729"/>
                <a:gd name="T6" fmla="*/ 11 w 702"/>
                <a:gd name="T7" fmla="*/ 6 h 729"/>
                <a:gd name="T8" fmla="*/ 3 w 702"/>
                <a:gd name="T9" fmla="*/ 8 h 729"/>
                <a:gd name="T10" fmla="*/ 7 w 702"/>
                <a:gd name="T11" fmla="*/ 12 h 729"/>
                <a:gd name="T12" fmla="*/ 11 w 702"/>
                <a:gd name="T13" fmla="*/ 10 h 729"/>
                <a:gd name="T14" fmla="*/ 13 w 702"/>
                <a:gd name="T15" fmla="*/ 12 h 729"/>
                <a:gd name="T16" fmla="*/ 7 w 702"/>
                <a:gd name="T17" fmla="*/ 15 h 729"/>
                <a:gd name="T18" fmla="*/ 0 w 702"/>
                <a:gd name="T19" fmla="*/ 7 h 729"/>
                <a:gd name="T20" fmla="*/ 7 w 702"/>
                <a:gd name="T21" fmla="*/ 0 h 729"/>
                <a:gd name="T22" fmla="*/ 14 w 702"/>
                <a:gd name="T23" fmla="*/ 7 h 729"/>
                <a:gd name="T24" fmla="*/ 14 w 702"/>
                <a:gd name="T25" fmla="*/ 8 h 729"/>
                <a:gd name="T26" fmla="*/ 3 w 702"/>
                <a:gd name="T27" fmla="*/ 8 h 72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2" h="729">
                  <a:moveTo>
                    <a:pt x="529" y="295"/>
                  </a:moveTo>
                  <a:cubicBezTo>
                    <a:pt x="527" y="194"/>
                    <a:pt x="461" y="131"/>
                    <a:pt x="352" y="131"/>
                  </a:cubicBezTo>
                  <a:cubicBezTo>
                    <a:pt x="250" y="131"/>
                    <a:pt x="186" y="196"/>
                    <a:pt x="173" y="295"/>
                  </a:cubicBezTo>
                  <a:lnTo>
                    <a:pt x="529" y="295"/>
                  </a:lnTo>
                  <a:close/>
                  <a:moveTo>
                    <a:pt x="173" y="426"/>
                  </a:moveTo>
                  <a:cubicBezTo>
                    <a:pt x="185" y="528"/>
                    <a:pt x="263" y="590"/>
                    <a:pt x="360" y="590"/>
                  </a:cubicBezTo>
                  <a:cubicBezTo>
                    <a:pt x="446" y="590"/>
                    <a:pt x="503" y="550"/>
                    <a:pt x="546" y="496"/>
                  </a:cubicBezTo>
                  <a:cubicBezTo>
                    <a:pt x="671" y="590"/>
                    <a:pt x="671" y="590"/>
                    <a:pt x="671" y="590"/>
                  </a:cubicBezTo>
                  <a:cubicBezTo>
                    <a:pt x="590" y="690"/>
                    <a:pt x="487" y="729"/>
                    <a:pt x="377" y="729"/>
                  </a:cubicBezTo>
                  <a:cubicBezTo>
                    <a:pt x="167" y="729"/>
                    <a:pt x="0" y="583"/>
                    <a:pt x="0" y="365"/>
                  </a:cubicBezTo>
                  <a:cubicBezTo>
                    <a:pt x="0" y="146"/>
                    <a:pt x="167" y="0"/>
                    <a:pt x="377" y="0"/>
                  </a:cubicBezTo>
                  <a:cubicBezTo>
                    <a:pt x="571" y="0"/>
                    <a:pt x="702" y="136"/>
                    <a:pt x="702" y="378"/>
                  </a:cubicBezTo>
                  <a:cubicBezTo>
                    <a:pt x="702" y="426"/>
                    <a:pt x="702" y="426"/>
                    <a:pt x="702" y="426"/>
                  </a:cubicBezTo>
                  <a:lnTo>
                    <a:pt x="173" y="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6" name="Freeform 10"/>
            <p:cNvSpPr>
              <a:spLocks noSelect="1"/>
            </p:cNvSpPr>
            <p:nvPr/>
          </p:nvSpPr>
          <p:spPr bwMode="auto">
            <a:xfrm>
              <a:off x="1265" y="377"/>
              <a:ext cx="62" cy="100"/>
            </a:xfrm>
            <a:custGeom>
              <a:avLst/>
              <a:gdLst>
                <a:gd name="T0" fmla="*/ 0 w 444"/>
                <a:gd name="T1" fmla="*/ 0 h 712"/>
                <a:gd name="T2" fmla="*/ 3 w 444"/>
                <a:gd name="T3" fmla="*/ 0 h 712"/>
                <a:gd name="T4" fmla="*/ 3 w 444"/>
                <a:gd name="T5" fmla="*/ 3 h 712"/>
                <a:gd name="T6" fmla="*/ 3 w 444"/>
                <a:gd name="T7" fmla="*/ 3 h 712"/>
                <a:gd name="T8" fmla="*/ 7 w 444"/>
                <a:gd name="T9" fmla="*/ 0 h 712"/>
                <a:gd name="T10" fmla="*/ 9 w 444"/>
                <a:gd name="T11" fmla="*/ 0 h 712"/>
                <a:gd name="T12" fmla="*/ 9 w 444"/>
                <a:gd name="T13" fmla="*/ 4 h 712"/>
                <a:gd name="T14" fmla="*/ 7 w 444"/>
                <a:gd name="T15" fmla="*/ 3 h 712"/>
                <a:gd name="T16" fmla="*/ 3 w 444"/>
                <a:gd name="T17" fmla="*/ 7 h 712"/>
                <a:gd name="T18" fmla="*/ 3 w 444"/>
                <a:gd name="T19" fmla="*/ 14 h 712"/>
                <a:gd name="T20" fmla="*/ 0 w 444"/>
                <a:gd name="T21" fmla="*/ 14 h 712"/>
                <a:gd name="T22" fmla="*/ 0 w 444"/>
                <a:gd name="T23" fmla="*/ 0 h 71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44" h="712">
                  <a:moveTo>
                    <a:pt x="0" y="18"/>
                  </a:moveTo>
                  <a:cubicBezTo>
                    <a:pt x="174" y="18"/>
                    <a:pt x="174" y="18"/>
                    <a:pt x="174" y="18"/>
                  </a:cubicBezTo>
                  <a:cubicBezTo>
                    <a:pt x="174" y="128"/>
                    <a:pt x="174" y="128"/>
                    <a:pt x="174" y="128"/>
                  </a:cubicBezTo>
                  <a:cubicBezTo>
                    <a:pt x="177" y="128"/>
                    <a:pt x="177" y="128"/>
                    <a:pt x="177" y="128"/>
                  </a:cubicBezTo>
                  <a:cubicBezTo>
                    <a:pt x="214" y="48"/>
                    <a:pt x="291" y="0"/>
                    <a:pt x="382" y="0"/>
                  </a:cubicBezTo>
                  <a:cubicBezTo>
                    <a:pt x="404" y="0"/>
                    <a:pt x="424" y="5"/>
                    <a:pt x="444" y="11"/>
                  </a:cubicBezTo>
                  <a:cubicBezTo>
                    <a:pt x="444" y="178"/>
                    <a:pt x="444" y="178"/>
                    <a:pt x="444" y="178"/>
                  </a:cubicBezTo>
                  <a:cubicBezTo>
                    <a:pt x="415" y="171"/>
                    <a:pt x="388" y="165"/>
                    <a:pt x="360" y="165"/>
                  </a:cubicBezTo>
                  <a:cubicBezTo>
                    <a:pt x="197" y="165"/>
                    <a:pt x="174" y="303"/>
                    <a:pt x="174" y="340"/>
                  </a:cubicBezTo>
                  <a:cubicBezTo>
                    <a:pt x="174" y="712"/>
                    <a:pt x="174" y="712"/>
                    <a:pt x="174" y="712"/>
                  </a:cubicBezTo>
                  <a:cubicBezTo>
                    <a:pt x="0" y="712"/>
                    <a:pt x="0" y="712"/>
                    <a:pt x="0" y="712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7" name="Freeform 11"/>
            <p:cNvSpPr>
              <a:spLocks noSelect="1" noEditPoints="1"/>
            </p:cNvSpPr>
            <p:nvPr/>
          </p:nvSpPr>
          <p:spPr bwMode="auto">
            <a:xfrm>
              <a:off x="1336" y="323"/>
              <a:ext cx="105" cy="157"/>
            </a:xfrm>
            <a:custGeom>
              <a:avLst/>
              <a:gdLst>
                <a:gd name="T0" fmla="*/ 7 w 749"/>
                <a:gd name="T1" fmla="*/ 19 h 1110"/>
                <a:gd name="T2" fmla="*/ 11 w 749"/>
                <a:gd name="T3" fmla="*/ 15 h 1110"/>
                <a:gd name="T4" fmla="*/ 7 w 749"/>
                <a:gd name="T5" fmla="*/ 11 h 1110"/>
                <a:gd name="T6" fmla="*/ 3 w 749"/>
                <a:gd name="T7" fmla="*/ 15 h 1110"/>
                <a:gd name="T8" fmla="*/ 7 w 749"/>
                <a:gd name="T9" fmla="*/ 19 h 1110"/>
                <a:gd name="T10" fmla="*/ 11 w 749"/>
                <a:gd name="T11" fmla="*/ 20 h 1110"/>
                <a:gd name="T12" fmla="*/ 11 w 749"/>
                <a:gd name="T13" fmla="*/ 20 h 1110"/>
                <a:gd name="T14" fmla="*/ 7 w 749"/>
                <a:gd name="T15" fmla="*/ 22 h 1110"/>
                <a:gd name="T16" fmla="*/ 0 w 749"/>
                <a:gd name="T17" fmla="*/ 15 h 1110"/>
                <a:gd name="T18" fmla="*/ 7 w 749"/>
                <a:gd name="T19" fmla="*/ 8 h 1110"/>
                <a:gd name="T20" fmla="*/ 11 w 749"/>
                <a:gd name="T21" fmla="*/ 10 h 1110"/>
                <a:gd name="T22" fmla="*/ 11 w 749"/>
                <a:gd name="T23" fmla="*/ 10 h 1110"/>
                <a:gd name="T24" fmla="*/ 11 w 749"/>
                <a:gd name="T25" fmla="*/ 0 h 1110"/>
                <a:gd name="T26" fmla="*/ 15 w 749"/>
                <a:gd name="T27" fmla="*/ 0 h 1110"/>
                <a:gd name="T28" fmla="*/ 15 w 749"/>
                <a:gd name="T29" fmla="*/ 22 h 1110"/>
                <a:gd name="T30" fmla="*/ 11 w 749"/>
                <a:gd name="T31" fmla="*/ 22 h 1110"/>
                <a:gd name="T32" fmla="*/ 11 w 749"/>
                <a:gd name="T33" fmla="*/ 20 h 11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49" h="1110">
                  <a:moveTo>
                    <a:pt x="377" y="954"/>
                  </a:moveTo>
                  <a:cubicBezTo>
                    <a:pt x="504" y="954"/>
                    <a:pt x="581" y="854"/>
                    <a:pt x="581" y="746"/>
                  </a:cubicBezTo>
                  <a:cubicBezTo>
                    <a:pt x="581" y="637"/>
                    <a:pt x="504" y="538"/>
                    <a:pt x="377" y="538"/>
                  </a:cubicBezTo>
                  <a:cubicBezTo>
                    <a:pt x="250" y="538"/>
                    <a:pt x="173" y="637"/>
                    <a:pt x="173" y="746"/>
                  </a:cubicBezTo>
                  <a:cubicBezTo>
                    <a:pt x="173" y="854"/>
                    <a:pt x="250" y="954"/>
                    <a:pt x="377" y="954"/>
                  </a:cubicBezTo>
                  <a:close/>
                  <a:moveTo>
                    <a:pt x="584" y="989"/>
                  </a:moveTo>
                  <a:cubicBezTo>
                    <a:pt x="581" y="989"/>
                    <a:pt x="581" y="989"/>
                    <a:pt x="581" y="989"/>
                  </a:cubicBezTo>
                  <a:cubicBezTo>
                    <a:pt x="530" y="1073"/>
                    <a:pt x="439" y="1110"/>
                    <a:pt x="342" y="1110"/>
                  </a:cubicBezTo>
                  <a:cubicBezTo>
                    <a:pt x="128" y="1110"/>
                    <a:pt x="0" y="951"/>
                    <a:pt x="0" y="746"/>
                  </a:cubicBezTo>
                  <a:cubicBezTo>
                    <a:pt x="0" y="540"/>
                    <a:pt x="137" y="381"/>
                    <a:pt x="335" y="381"/>
                  </a:cubicBezTo>
                  <a:cubicBezTo>
                    <a:pt x="465" y="381"/>
                    <a:pt x="535" y="442"/>
                    <a:pt x="571" y="487"/>
                  </a:cubicBezTo>
                  <a:cubicBezTo>
                    <a:pt x="575" y="487"/>
                    <a:pt x="575" y="487"/>
                    <a:pt x="575" y="487"/>
                  </a:cubicBezTo>
                  <a:cubicBezTo>
                    <a:pt x="575" y="0"/>
                    <a:pt x="575" y="0"/>
                    <a:pt x="575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749" y="1093"/>
                    <a:pt x="749" y="1093"/>
                    <a:pt x="749" y="1093"/>
                  </a:cubicBezTo>
                  <a:cubicBezTo>
                    <a:pt x="584" y="1093"/>
                    <a:pt x="584" y="1093"/>
                    <a:pt x="584" y="1093"/>
                  </a:cubicBezTo>
                  <a:lnTo>
                    <a:pt x="584" y="9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8" name="Freeform 12"/>
            <p:cNvSpPr>
              <a:spLocks noSelect="1" noEditPoints="1"/>
            </p:cNvSpPr>
            <p:nvPr/>
          </p:nvSpPr>
          <p:spPr bwMode="auto">
            <a:xfrm>
              <a:off x="1462" y="377"/>
              <a:ext cx="90" cy="103"/>
            </a:xfrm>
            <a:custGeom>
              <a:avLst/>
              <a:gdLst>
                <a:gd name="T0" fmla="*/ 9 w 636"/>
                <a:gd name="T1" fmla="*/ 8 h 729"/>
                <a:gd name="T2" fmla="*/ 9 w 636"/>
                <a:gd name="T3" fmla="*/ 8 h 729"/>
                <a:gd name="T4" fmla="*/ 3 w 636"/>
                <a:gd name="T5" fmla="*/ 10 h 729"/>
                <a:gd name="T6" fmla="*/ 6 w 636"/>
                <a:gd name="T7" fmla="*/ 12 h 729"/>
                <a:gd name="T8" fmla="*/ 9 w 636"/>
                <a:gd name="T9" fmla="*/ 9 h 729"/>
                <a:gd name="T10" fmla="*/ 9 w 636"/>
                <a:gd name="T11" fmla="*/ 8 h 729"/>
                <a:gd name="T12" fmla="*/ 10 w 636"/>
                <a:gd name="T13" fmla="*/ 12 h 729"/>
                <a:gd name="T14" fmla="*/ 9 w 636"/>
                <a:gd name="T15" fmla="*/ 12 h 729"/>
                <a:gd name="T16" fmla="*/ 5 w 636"/>
                <a:gd name="T17" fmla="*/ 15 h 729"/>
                <a:gd name="T18" fmla="*/ 0 w 636"/>
                <a:gd name="T19" fmla="*/ 10 h 729"/>
                <a:gd name="T20" fmla="*/ 9 w 636"/>
                <a:gd name="T21" fmla="*/ 6 h 729"/>
                <a:gd name="T22" fmla="*/ 10 w 636"/>
                <a:gd name="T23" fmla="*/ 6 h 729"/>
                <a:gd name="T24" fmla="*/ 10 w 636"/>
                <a:gd name="T25" fmla="*/ 5 h 729"/>
                <a:gd name="T26" fmla="*/ 6 w 636"/>
                <a:gd name="T27" fmla="*/ 3 h 729"/>
                <a:gd name="T28" fmla="*/ 3 w 636"/>
                <a:gd name="T29" fmla="*/ 4 h 729"/>
                <a:gd name="T30" fmla="*/ 1 w 636"/>
                <a:gd name="T31" fmla="*/ 2 h 729"/>
                <a:gd name="T32" fmla="*/ 7 w 636"/>
                <a:gd name="T33" fmla="*/ 0 h 729"/>
                <a:gd name="T34" fmla="*/ 13 w 636"/>
                <a:gd name="T35" fmla="*/ 6 h 729"/>
                <a:gd name="T36" fmla="*/ 13 w 636"/>
                <a:gd name="T37" fmla="*/ 14 h 729"/>
                <a:gd name="T38" fmla="*/ 10 w 636"/>
                <a:gd name="T39" fmla="*/ 14 h 729"/>
                <a:gd name="T40" fmla="*/ 10 w 636"/>
                <a:gd name="T41" fmla="*/ 12 h 7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36" h="729">
                  <a:moveTo>
                    <a:pt x="470" y="401"/>
                  </a:moveTo>
                  <a:cubicBezTo>
                    <a:pt x="434" y="401"/>
                    <a:pt x="434" y="401"/>
                    <a:pt x="434" y="401"/>
                  </a:cubicBezTo>
                  <a:cubicBezTo>
                    <a:pt x="338" y="401"/>
                    <a:pt x="173" y="408"/>
                    <a:pt x="173" y="508"/>
                  </a:cubicBezTo>
                  <a:cubicBezTo>
                    <a:pt x="173" y="572"/>
                    <a:pt x="238" y="599"/>
                    <a:pt x="295" y="599"/>
                  </a:cubicBezTo>
                  <a:cubicBezTo>
                    <a:pt x="413" y="599"/>
                    <a:pt x="470" y="537"/>
                    <a:pt x="470" y="440"/>
                  </a:cubicBezTo>
                  <a:lnTo>
                    <a:pt x="470" y="401"/>
                  </a:lnTo>
                  <a:close/>
                  <a:moveTo>
                    <a:pt x="480" y="616"/>
                  </a:moveTo>
                  <a:cubicBezTo>
                    <a:pt x="476" y="616"/>
                    <a:pt x="476" y="616"/>
                    <a:pt x="476" y="616"/>
                  </a:cubicBezTo>
                  <a:cubicBezTo>
                    <a:pt x="426" y="694"/>
                    <a:pt x="345" y="729"/>
                    <a:pt x="253" y="729"/>
                  </a:cubicBezTo>
                  <a:cubicBezTo>
                    <a:pt x="124" y="729"/>
                    <a:pt x="0" y="658"/>
                    <a:pt x="0" y="521"/>
                  </a:cubicBezTo>
                  <a:cubicBezTo>
                    <a:pt x="0" y="295"/>
                    <a:pt x="263" y="279"/>
                    <a:pt x="437" y="279"/>
                  </a:cubicBezTo>
                  <a:cubicBezTo>
                    <a:pt x="480" y="279"/>
                    <a:pt x="480" y="279"/>
                    <a:pt x="480" y="279"/>
                  </a:cubicBezTo>
                  <a:cubicBezTo>
                    <a:pt x="480" y="261"/>
                    <a:pt x="480" y="261"/>
                    <a:pt x="480" y="261"/>
                  </a:cubicBezTo>
                  <a:cubicBezTo>
                    <a:pt x="480" y="175"/>
                    <a:pt x="413" y="131"/>
                    <a:pt x="321" y="131"/>
                  </a:cubicBezTo>
                  <a:cubicBezTo>
                    <a:pt x="249" y="131"/>
                    <a:pt x="182" y="159"/>
                    <a:pt x="136" y="203"/>
                  </a:cubicBezTo>
                  <a:cubicBezTo>
                    <a:pt x="45" y="112"/>
                    <a:pt x="45" y="112"/>
                    <a:pt x="45" y="112"/>
                  </a:cubicBezTo>
                  <a:cubicBezTo>
                    <a:pt x="121" y="34"/>
                    <a:pt x="230" y="0"/>
                    <a:pt x="340" y="0"/>
                  </a:cubicBezTo>
                  <a:cubicBezTo>
                    <a:pt x="636" y="0"/>
                    <a:pt x="636" y="214"/>
                    <a:pt x="636" y="313"/>
                  </a:cubicBezTo>
                  <a:cubicBezTo>
                    <a:pt x="636" y="712"/>
                    <a:pt x="636" y="712"/>
                    <a:pt x="636" y="712"/>
                  </a:cubicBezTo>
                  <a:cubicBezTo>
                    <a:pt x="480" y="712"/>
                    <a:pt x="480" y="712"/>
                    <a:pt x="480" y="712"/>
                  </a:cubicBezTo>
                  <a:lnTo>
                    <a:pt x="480" y="6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9" name="Freeform 13"/>
            <p:cNvSpPr>
              <a:spLocks noSelect="1"/>
            </p:cNvSpPr>
            <p:nvPr/>
          </p:nvSpPr>
          <p:spPr bwMode="auto">
            <a:xfrm>
              <a:off x="1577" y="377"/>
              <a:ext cx="151" cy="100"/>
            </a:xfrm>
            <a:custGeom>
              <a:avLst/>
              <a:gdLst>
                <a:gd name="T0" fmla="*/ 0 w 1076"/>
                <a:gd name="T1" fmla="*/ 0 h 712"/>
                <a:gd name="T2" fmla="*/ 3 w 1076"/>
                <a:gd name="T3" fmla="*/ 0 h 712"/>
                <a:gd name="T4" fmla="*/ 3 w 1076"/>
                <a:gd name="T5" fmla="*/ 3 h 712"/>
                <a:gd name="T6" fmla="*/ 3 w 1076"/>
                <a:gd name="T7" fmla="*/ 3 h 712"/>
                <a:gd name="T8" fmla="*/ 7 w 1076"/>
                <a:gd name="T9" fmla="*/ 0 h 712"/>
                <a:gd name="T10" fmla="*/ 12 w 1076"/>
                <a:gd name="T11" fmla="*/ 3 h 712"/>
                <a:gd name="T12" fmla="*/ 16 w 1076"/>
                <a:gd name="T13" fmla="*/ 0 h 712"/>
                <a:gd name="T14" fmla="*/ 21 w 1076"/>
                <a:gd name="T15" fmla="*/ 6 h 712"/>
                <a:gd name="T16" fmla="*/ 21 w 1076"/>
                <a:gd name="T17" fmla="*/ 14 h 712"/>
                <a:gd name="T18" fmla="*/ 18 w 1076"/>
                <a:gd name="T19" fmla="*/ 14 h 712"/>
                <a:gd name="T20" fmla="*/ 18 w 1076"/>
                <a:gd name="T21" fmla="*/ 6 h 712"/>
                <a:gd name="T22" fmla="*/ 15 w 1076"/>
                <a:gd name="T23" fmla="*/ 3 h 712"/>
                <a:gd name="T24" fmla="*/ 12 w 1076"/>
                <a:gd name="T25" fmla="*/ 7 h 712"/>
                <a:gd name="T26" fmla="*/ 12 w 1076"/>
                <a:gd name="T27" fmla="*/ 14 h 712"/>
                <a:gd name="T28" fmla="*/ 9 w 1076"/>
                <a:gd name="T29" fmla="*/ 14 h 712"/>
                <a:gd name="T30" fmla="*/ 9 w 1076"/>
                <a:gd name="T31" fmla="*/ 6 h 712"/>
                <a:gd name="T32" fmla="*/ 7 w 1076"/>
                <a:gd name="T33" fmla="*/ 3 h 712"/>
                <a:gd name="T34" fmla="*/ 3 w 1076"/>
                <a:gd name="T35" fmla="*/ 7 h 712"/>
                <a:gd name="T36" fmla="*/ 3 w 1076"/>
                <a:gd name="T37" fmla="*/ 14 h 712"/>
                <a:gd name="T38" fmla="*/ 0 w 1076"/>
                <a:gd name="T39" fmla="*/ 14 h 712"/>
                <a:gd name="T40" fmla="*/ 0 w 1076"/>
                <a:gd name="T41" fmla="*/ 0 h 71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76" h="712">
                  <a:moveTo>
                    <a:pt x="0" y="18"/>
                  </a:moveTo>
                  <a:cubicBezTo>
                    <a:pt x="165" y="18"/>
                    <a:pt x="165" y="18"/>
                    <a:pt x="165" y="18"/>
                  </a:cubicBezTo>
                  <a:cubicBezTo>
                    <a:pt x="165" y="126"/>
                    <a:pt x="165" y="126"/>
                    <a:pt x="165" y="126"/>
                  </a:cubicBezTo>
                  <a:cubicBezTo>
                    <a:pt x="168" y="126"/>
                    <a:pt x="168" y="126"/>
                    <a:pt x="168" y="126"/>
                  </a:cubicBezTo>
                  <a:cubicBezTo>
                    <a:pt x="199" y="61"/>
                    <a:pt x="265" y="0"/>
                    <a:pt x="381" y="0"/>
                  </a:cubicBezTo>
                  <a:cubicBezTo>
                    <a:pt x="488" y="0"/>
                    <a:pt x="561" y="42"/>
                    <a:pt x="598" y="129"/>
                  </a:cubicBezTo>
                  <a:cubicBezTo>
                    <a:pt x="648" y="41"/>
                    <a:pt x="722" y="0"/>
                    <a:pt x="826" y="0"/>
                  </a:cubicBezTo>
                  <a:cubicBezTo>
                    <a:pt x="1011" y="0"/>
                    <a:pt x="1076" y="132"/>
                    <a:pt x="1076" y="298"/>
                  </a:cubicBezTo>
                  <a:cubicBezTo>
                    <a:pt x="1076" y="712"/>
                    <a:pt x="1076" y="712"/>
                    <a:pt x="1076" y="712"/>
                  </a:cubicBezTo>
                  <a:cubicBezTo>
                    <a:pt x="903" y="712"/>
                    <a:pt x="903" y="712"/>
                    <a:pt x="903" y="712"/>
                  </a:cubicBezTo>
                  <a:cubicBezTo>
                    <a:pt x="903" y="318"/>
                    <a:pt x="903" y="318"/>
                    <a:pt x="903" y="318"/>
                  </a:cubicBezTo>
                  <a:cubicBezTo>
                    <a:pt x="903" y="232"/>
                    <a:pt x="877" y="157"/>
                    <a:pt x="774" y="157"/>
                  </a:cubicBezTo>
                  <a:cubicBezTo>
                    <a:pt x="666" y="157"/>
                    <a:pt x="625" y="246"/>
                    <a:pt x="625" y="336"/>
                  </a:cubicBezTo>
                  <a:cubicBezTo>
                    <a:pt x="625" y="712"/>
                    <a:pt x="625" y="712"/>
                    <a:pt x="625" y="712"/>
                  </a:cubicBezTo>
                  <a:cubicBezTo>
                    <a:pt x="452" y="712"/>
                    <a:pt x="452" y="712"/>
                    <a:pt x="452" y="712"/>
                  </a:cubicBezTo>
                  <a:cubicBezTo>
                    <a:pt x="452" y="298"/>
                    <a:pt x="452" y="298"/>
                    <a:pt x="452" y="298"/>
                  </a:cubicBezTo>
                  <a:cubicBezTo>
                    <a:pt x="452" y="213"/>
                    <a:pt x="417" y="157"/>
                    <a:pt x="333" y="157"/>
                  </a:cubicBezTo>
                  <a:cubicBezTo>
                    <a:pt x="219" y="157"/>
                    <a:pt x="174" y="240"/>
                    <a:pt x="174" y="333"/>
                  </a:cubicBezTo>
                  <a:cubicBezTo>
                    <a:pt x="174" y="712"/>
                    <a:pt x="174" y="712"/>
                    <a:pt x="174" y="712"/>
                  </a:cubicBezTo>
                  <a:cubicBezTo>
                    <a:pt x="0" y="712"/>
                    <a:pt x="0" y="712"/>
                    <a:pt x="0" y="712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20" name="Freeform 14"/>
            <p:cNvSpPr>
              <a:spLocks noSelect="1"/>
            </p:cNvSpPr>
            <p:nvPr/>
          </p:nvSpPr>
          <p:spPr bwMode="auto">
            <a:xfrm>
              <a:off x="650" y="115"/>
              <a:ext cx="135" cy="152"/>
            </a:xfrm>
            <a:custGeom>
              <a:avLst/>
              <a:gdLst>
                <a:gd name="T0" fmla="*/ 19 w 964"/>
                <a:gd name="T1" fmla="*/ 19 h 1076"/>
                <a:gd name="T2" fmla="*/ 11 w 964"/>
                <a:gd name="T3" fmla="*/ 21 h 1076"/>
                <a:gd name="T4" fmla="*/ 0 w 964"/>
                <a:gd name="T5" fmla="*/ 11 h 1076"/>
                <a:gd name="T6" fmla="*/ 11 w 964"/>
                <a:gd name="T7" fmla="*/ 0 h 1076"/>
                <a:gd name="T8" fmla="*/ 18 w 964"/>
                <a:gd name="T9" fmla="*/ 3 h 1076"/>
                <a:gd name="T10" fmla="*/ 16 w 964"/>
                <a:gd name="T11" fmla="*/ 5 h 1076"/>
                <a:gd name="T12" fmla="*/ 11 w 964"/>
                <a:gd name="T13" fmla="*/ 3 h 1076"/>
                <a:gd name="T14" fmla="*/ 4 w 964"/>
                <a:gd name="T15" fmla="*/ 11 h 1076"/>
                <a:gd name="T16" fmla="*/ 11 w 964"/>
                <a:gd name="T17" fmla="*/ 18 h 1076"/>
                <a:gd name="T18" fmla="*/ 15 w 964"/>
                <a:gd name="T19" fmla="*/ 17 h 1076"/>
                <a:gd name="T20" fmla="*/ 15 w 964"/>
                <a:gd name="T21" fmla="*/ 12 h 1076"/>
                <a:gd name="T22" fmla="*/ 11 w 964"/>
                <a:gd name="T23" fmla="*/ 12 h 1076"/>
                <a:gd name="T24" fmla="*/ 11 w 964"/>
                <a:gd name="T25" fmla="*/ 9 h 1076"/>
                <a:gd name="T26" fmla="*/ 19 w 964"/>
                <a:gd name="T27" fmla="*/ 9 h 1076"/>
                <a:gd name="T28" fmla="*/ 19 w 964"/>
                <a:gd name="T29" fmla="*/ 19 h 107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64" h="1076">
                  <a:moveTo>
                    <a:pt x="964" y="975"/>
                  </a:moveTo>
                  <a:cubicBezTo>
                    <a:pt x="840" y="1042"/>
                    <a:pt x="698" y="1076"/>
                    <a:pt x="541" y="1076"/>
                  </a:cubicBezTo>
                  <a:cubicBezTo>
                    <a:pt x="225" y="1076"/>
                    <a:pt x="0" y="862"/>
                    <a:pt x="0" y="543"/>
                  </a:cubicBezTo>
                  <a:cubicBezTo>
                    <a:pt x="0" y="214"/>
                    <a:pt x="225" y="0"/>
                    <a:pt x="541" y="0"/>
                  </a:cubicBezTo>
                  <a:cubicBezTo>
                    <a:pt x="697" y="0"/>
                    <a:pt x="837" y="34"/>
                    <a:pt x="944" y="129"/>
                  </a:cubicBezTo>
                  <a:cubicBezTo>
                    <a:pt x="810" y="265"/>
                    <a:pt x="810" y="265"/>
                    <a:pt x="810" y="265"/>
                  </a:cubicBezTo>
                  <a:cubicBezTo>
                    <a:pt x="745" y="201"/>
                    <a:pt x="645" y="165"/>
                    <a:pt x="542" y="165"/>
                  </a:cubicBezTo>
                  <a:cubicBezTo>
                    <a:pt x="331" y="165"/>
                    <a:pt x="191" y="327"/>
                    <a:pt x="191" y="531"/>
                  </a:cubicBezTo>
                  <a:cubicBezTo>
                    <a:pt x="191" y="749"/>
                    <a:pt x="331" y="911"/>
                    <a:pt x="542" y="911"/>
                  </a:cubicBezTo>
                  <a:cubicBezTo>
                    <a:pt x="635" y="911"/>
                    <a:pt x="719" y="894"/>
                    <a:pt x="782" y="858"/>
                  </a:cubicBezTo>
                  <a:cubicBezTo>
                    <a:pt x="782" y="616"/>
                    <a:pt x="782" y="616"/>
                    <a:pt x="782" y="616"/>
                  </a:cubicBezTo>
                  <a:cubicBezTo>
                    <a:pt x="573" y="616"/>
                    <a:pt x="573" y="616"/>
                    <a:pt x="573" y="616"/>
                  </a:cubicBezTo>
                  <a:cubicBezTo>
                    <a:pt x="573" y="452"/>
                    <a:pt x="573" y="452"/>
                    <a:pt x="573" y="452"/>
                  </a:cubicBezTo>
                  <a:cubicBezTo>
                    <a:pt x="964" y="452"/>
                    <a:pt x="964" y="452"/>
                    <a:pt x="964" y="452"/>
                  </a:cubicBezTo>
                  <a:lnTo>
                    <a:pt x="964" y="975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21" name="Freeform 15"/>
            <p:cNvSpPr>
              <a:spLocks noSelect="1" noEditPoints="1"/>
            </p:cNvSpPr>
            <p:nvPr/>
          </p:nvSpPr>
          <p:spPr bwMode="auto">
            <a:xfrm>
              <a:off x="972" y="119"/>
              <a:ext cx="130" cy="144"/>
            </a:xfrm>
            <a:custGeom>
              <a:avLst/>
              <a:gdLst>
                <a:gd name="T0" fmla="*/ 6 w 924"/>
                <a:gd name="T1" fmla="*/ 17 h 1024"/>
                <a:gd name="T2" fmla="*/ 14 w 924"/>
                <a:gd name="T3" fmla="*/ 10 h 1024"/>
                <a:gd name="T4" fmla="*/ 7 w 924"/>
                <a:gd name="T5" fmla="*/ 3 h 1024"/>
                <a:gd name="T6" fmla="*/ 4 w 924"/>
                <a:gd name="T7" fmla="*/ 3 h 1024"/>
                <a:gd name="T8" fmla="*/ 4 w 924"/>
                <a:gd name="T9" fmla="*/ 17 h 1024"/>
                <a:gd name="T10" fmla="*/ 6 w 924"/>
                <a:gd name="T11" fmla="*/ 17 h 1024"/>
                <a:gd name="T12" fmla="*/ 0 w 924"/>
                <a:gd name="T13" fmla="*/ 0 h 1024"/>
                <a:gd name="T14" fmla="*/ 8 w 924"/>
                <a:gd name="T15" fmla="*/ 0 h 1024"/>
                <a:gd name="T16" fmla="*/ 18 w 924"/>
                <a:gd name="T17" fmla="*/ 10 h 1024"/>
                <a:gd name="T18" fmla="*/ 8 w 924"/>
                <a:gd name="T19" fmla="*/ 20 h 1024"/>
                <a:gd name="T20" fmla="*/ 0 w 924"/>
                <a:gd name="T21" fmla="*/ 20 h 1024"/>
                <a:gd name="T22" fmla="*/ 0 w 924"/>
                <a:gd name="T23" fmla="*/ 0 h 10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924" h="1024">
                  <a:moveTo>
                    <a:pt x="318" y="859"/>
                  </a:moveTo>
                  <a:cubicBezTo>
                    <a:pt x="546" y="859"/>
                    <a:pt x="733" y="761"/>
                    <a:pt x="733" y="512"/>
                  </a:cubicBezTo>
                  <a:cubicBezTo>
                    <a:pt x="733" y="264"/>
                    <a:pt x="571" y="165"/>
                    <a:pt x="348" y="165"/>
                  </a:cubicBezTo>
                  <a:cubicBezTo>
                    <a:pt x="182" y="165"/>
                    <a:pt x="182" y="165"/>
                    <a:pt x="182" y="165"/>
                  </a:cubicBezTo>
                  <a:cubicBezTo>
                    <a:pt x="182" y="859"/>
                    <a:pt x="182" y="859"/>
                    <a:pt x="182" y="859"/>
                  </a:cubicBezTo>
                  <a:lnTo>
                    <a:pt x="318" y="859"/>
                  </a:lnTo>
                  <a:close/>
                  <a:moveTo>
                    <a:pt x="0" y="0"/>
                  </a:moveTo>
                  <a:cubicBezTo>
                    <a:pt x="403" y="0"/>
                    <a:pt x="403" y="0"/>
                    <a:pt x="403" y="0"/>
                  </a:cubicBezTo>
                  <a:cubicBezTo>
                    <a:pt x="672" y="0"/>
                    <a:pt x="924" y="165"/>
                    <a:pt x="924" y="512"/>
                  </a:cubicBezTo>
                  <a:cubicBezTo>
                    <a:pt x="924" y="862"/>
                    <a:pt x="627" y="1024"/>
                    <a:pt x="381" y="1024"/>
                  </a:cubicBezTo>
                  <a:cubicBezTo>
                    <a:pt x="0" y="1024"/>
                    <a:pt x="0" y="1024"/>
                    <a:pt x="0" y="10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22" name="Freeform 16"/>
            <p:cNvSpPr>
              <a:spLocks noSelect="1"/>
            </p:cNvSpPr>
            <p:nvPr/>
          </p:nvSpPr>
          <p:spPr bwMode="auto">
            <a:xfrm>
              <a:off x="808" y="115"/>
              <a:ext cx="136" cy="152"/>
            </a:xfrm>
            <a:custGeom>
              <a:avLst/>
              <a:gdLst>
                <a:gd name="T0" fmla="*/ 19 w 965"/>
                <a:gd name="T1" fmla="*/ 19 h 1076"/>
                <a:gd name="T2" fmla="*/ 11 w 965"/>
                <a:gd name="T3" fmla="*/ 21 h 1076"/>
                <a:gd name="T4" fmla="*/ 0 w 965"/>
                <a:gd name="T5" fmla="*/ 11 h 1076"/>
                <a:gd name="T6" fmla="*/ 11 w 965"/>
                <a:gd name="T7" fmla="*/ 0 h 1076"/>
                <a:gd name="T8" fmla="*/ 19 w 965"/>
                <a:gd name="T9" fmla="*/ 3 h 1076"/>
                <a:gd name="T10" fmla="*/ 16 w 965"/>
                <a:gd name="T11" fmla="*/ 5 h 1076"/>
                <a:gd name="T12" fmla="*/ 11 w 965"/>
                <a:gd name="T13" fmla="*/ 3 h 1076"/>
                <a:gd name="T14" fmla="*/ 4 w 965"/>
                <a:gd name="T15" fmla="*/ 11 h 1076"/>
                <a:gd name="T16" fmla="*/ 11 w 965"/>
                <a:gd name="T17" fmla="*/ 18 h 1076"/>
                <a:gd name="T18" fmla="*/ 16 w 965"/>
                <a:gd name="T19" fmla="*/ 17 h 1076"/>
                <a:gd name="T20" fmla="*/ 16 w 965"/>
                <a:gd name="T21" fmla="*/ 12 h 1076"/>
                <a:gd name="T22" fmla="*/ 11 w 965"/>
                <a:gd name="T23" fmla="*/ 12 h 1076"/>
                <a:gd name="T24" fmla="*/ 11 w 965"/>
                <a:gd name="T25" fmla="*/ 9 h 1076"/>
                <a:gd name="T26" fmla="*/ 19 w 965"/>
                <a:gd name="T27" fmla="*/ 9 h 1076"/>
                <a:gd name="T28" fmla="*/ 19 w 965"/>
                <a:gd name="T29" fmla="*/ 19 h 107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65" h="1076">
                  <a:moveTo>
                    <a:pt x="965" y="975"/>
                  </a:moveTo>
                  <a:cubicBezTo>
                    <a:pt x="840" y="1042"/>
                    <a:pt x="699" y="1076"/>
                    <a:pt x="541" y="1076"/>
                  </a:cubicBezTo>
                  <a:cubicBezTo>
                    <a:pt x="226" y="1076"/>
                    <a:pt x="0" y="862"/>
                    <a:pt x="0" y="543"/>
                  </a:cubicBezTo>
                  <a:cubicBezTo>
                    <a:pt x="0" y="214"/>
                    <a:pt x="226" y="0"/>
                    <a:pt x="541" y="0"/>
                  </a:cubicBezTo>
                  <a:cubicBezTo>
                    <a:pt x="697" y="0"/>
                    <a:pt x="837" y="34"/>
                    <a:pt x="944" y="129"/>
                  </a:cubicBezTo>
                  <a:cubicBezTo>
                    <a:pt x="810" y="265"/>
                    <a:pt x="810" y="265"/>
                    <a:pt x="810" y="265"/>
                  </a:cubicBezTo>
                  <a:cubicBezTo>
                    <a:pt x="745" y="201"/>
                    <a:pt x="645" y="165"/>
                    <a:pt x="542" y="165"/>
                  </a:cubicBezTo>
                  <a:cubicBezTo>
                    <a:pt x="331" y="165"/>
                    <a:pt x="191" y="327"/>
                    <a:pt x="191" y="531"/>
                  </a:cubicBezTo>
                  <a:cubicBezTo>
                    <a:pt x="191" y="749"/>
                    <a:pt x="331" y="911"/>
                    <a:pt x="542" y="911"/>
                  </a:cubicBezTo>
                  <a:cubicBezTo>
                    <a:pt x="635" y="911"/>
                    <a:pt x="719" y="894"/>
                    <a:pt x="782" y="858"/>
                  </a:cubicBezTo>
                  <a:cubicBezTo>
                    <a:pt x="782" y="616"/>
                    <a:pt x="782" y="616"/>
                    <a:pt x="782" y="616"/>
                  </a:cubicBezTo>
                  <a:cubicBezTo>
                    <a:pt x="573" y="616"/>
                    <a:pt x="573" y="616"/>
                    <a:pt x="573" y="616"/>
                  </a:cubicBezTo>
                  <a:cubicBezTo>
                    <a:pt x="573" y="452"/>
                    <a:pt x="573" y="452"/>
                    <a:pt x="573" y="452"/>
                  </a:cubicBezTo>
                  <a:cubicBezTo>
                    <a:pt x="965" y="452"/>
                    <a:pt x="965" y="452"/>
                    <a:pt x="965" y="452"/>
                  </a:cubicBezTo>
                  <a:lnTo>
                    <a:pt x="965" y="975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81045" y="1758949"/>
            <a:ext cx="7344000" cy="1039967"/>
          </a:xfrm>
        </p:spPr>
        <p:txBody>
          <a:bodyPr/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981045" y="2752261"/>
            <a:ext cx="7344000" cy="1752600"/>
          </a:xfrm>
        </p:spPr>
        <p:txBody>
          <a:bodyPr/>
          <a:lstStyle>
            <a:lvl1pPr marL="0" indent="0" algn="l">
              <a:buNone/>
              <a:defRPr sz="35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Klik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623659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/>
          <p:cNvGrpSpPr>
            <a:grpSpLocks noChangeAspect="1"/>
          </p:cNvGrpSpPr>
          <p:nvPr userDrawn="1"/>
        </p:nvGrpSpPr>
        <p:grpSpPr bwMode="auto">
          <a:xfrm>
            <a:off x="0" y="1588"/>
            <a:ext cx="9144000" cy="6854825"/>
            <a:chOff x="0" y="1"/>
            <a:chExt cx="5760" cy="4318"/>
          </a:xfrm>
        </p:grpSpPr>
        <p:sp>
          <p:nvSpPr>
            <p:cNvPr id="9" name="Rectangle 5"/>
            <p:cNvSpPr>
              <a:spLocks noSelect="1" noChangeArrowheads="1"/>
            </p:cNvSpPr>
            <p:nvPr/>
          </p:nvSpPr>
          <p:spPr bwMode="auto">
            <a:xfrm>
              <a:off x="4" y="1"/>
              <a:ext cx="5756" cy="4318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" name="Rectangle 6"/>
            <p:cNvSpPr>
              <a:spLocks noSelect="1" noChangeArrowheads="1"/>
            </p:cNvSpPr>
            <p:nvPr/>
          </p:nvSpPr>
          <p:spPr bwMode="auto">
            <a:xfrm>
              <a:off x="0" y="1"/>
              <a:ext cx="496" cy="431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" name="Freeform 7"/>
            <p:cNvSpPr>
              <a:spLocks noSelect="1"/>
            </p:cNvSpPr>
            <p:nvPr/>
          </p:nvSpPr>
          <p:spPr bwMode="auto">
            <a:xfrm>
              <a:off x="115" y="747"/>
              <a:ext cx="268" cy="268"/>
            </a:xfrm>
            <a:custGeom>
              <a:avLst/>
              <a:gdLst/>
              <a:ahLst/>
              <a:cxnLst>
                <a:cxn ang="0">
                  <a:pos x="0" y="214"/>
                </a:cxn>
                <a:cxn ang="0">
                  <a:pos x="81" y="134"/>
                </a:cxn>
                <a:cxn ang="0">
                  <a:pos x="0" y="54"/>
                </a:cxn>
                <a:cxn ang="0">
                  <a:pos x="54" y="0"/>
                </a:cxn>
                <a:cxn ang="0">
                  <a:pos x="134" y="80"/>
                </a:cxn>
                <a:cxn ang="0">
                  <a:pos x="214" y="0"/>
                </a:cxn>
                <a:cxn ang="0">
                  <a:pos x="268" y="54"/>
                </a:cxn>
                <a:cxn ang="0">
                  <a:pos x="188" y="134"/>
                </a:cxn>
                <a:cxn ang="0">
                  <a:pos x="268" y="214"/>
                </a:cxn>
                <a:cxn ang="0">
                  <a:pos x="214" y="268"/>
                </a:cxn>
                <a:cxn ang="0">
                  <a:pos x="134" y="187"/>
                </a:cxn>
                <a:cxn ang="0">
                  <a:pos x="54" y="268"/>
                </a:cxn>
                <a:cxn ang="0">
                  <a:pos x="0" y="214"/>
                </a:cxn>
              </a:cxnLst>
              <a:rect l="0" t="0" r="r" b="b"/>
              <a:pathLst>
                <a:path w="268" h="268">
                  <a:moveTo>
                    <a:pt x="0" y="214"/>
                  </a:moveTo>
                  <a:lnTo>
                    <a:pt x="81" y="134"/>
                  </a:lnTo>
                  <a:lnTo>
                    <a:pt x="0" y="54"/>
                  </a:lnTo>
                  <a:lnTo>
                    <a:pt x="54" y="0"/>
                  </a:lnTo>
                  <a:lnTo>
                    <a:pt x="134" y="80"/>
                  </a:lnTo>
                  <a:lnTo>
                    <a:pt x="214" y="0"/>
                  </a:lnTo>
                  <a:lnTo>
                    <a:pt x="268" y="54"/>
                  </a:lnTo>
                  <a:lnTo>
                    <a:pt x="188" y="134"/>
                  </a:lnTo>
                  <a:lnTo>
                    <a:pt x="268" y="214"/>
                  </a:lnTo>
                  <a:lnTo>
                    <a:pt x="214" y="268"/>
                  </a:lnTo>
                  <a:lnTo>
                    <a:pt x="134" y="187"/>
                  </a:lnTo>
                  <a:lnTo>
                    <a:pt x="54" y="268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" name="Freeform 8"/>
            <p:cNvSpPr>
              <a:spLocks noSelect="1"/>
            </p:cNvSpPr>
            <p:nvPr/>
          </p:nvSpPr>
          <p:spPr bwMode="auto">
            <a:xfrm>
              <a:off x="115" y="103"/>
              <a:ext cx="268" cy="268"/>
            </a:xfrm>
            <a:custGeom>
              <a:avLst/>
              <a:gdLst/>
              <a:ahLst/>
              <a:cxnLst>
                <a:cxn ang="0">
                  <a:pos x="0" y="215"/>
                </a:cxn>
                <a:cxn ang="0">
                  <a:pos x="81" y="134"/>
                </a:cxn>
                <a:cxn ang="0">
                  <a:pos x="0" y="54"/>
                </a:cxn>
                <a:cxn ang="0">
                  <a:pos x="54" y="0"/>
                </a:cxn>
                <a:cxn ang="0">
                  <a:pos x="134" y="81"/>
                </a:cxn>
                <a:cxn ang="0">
                  <a:pos x="214" y="0"/>
                </a:cxn>
                <a:cxn ang="0">
                  <a:pos x="268" y="54"/>
                </a:cxn>
                <a:cxn ang="0">
                  <a:pos x="188" y="134"/>
                </a:cxn>
                <a:cxn ang="0">
                  <a:pos x="268" y="215"/>
                </a:cxn>
                <a:cxn ang="0">
                  <a:pos x="214" y="268"/>
                </a:cxn>
                <a:cxn ang="0">
                  <a:pos x="134" y="188"/>
                </a:cxn>
                <a:cxn ang="0">
                  <a:pos x="54" y="268"/>
                </a:cxn>
                <a:cxn ang="0">
                  <a:pos x="0" y="215"/>
                </a:cxn>
              </a:cxnLst>
              <a:rect l="0" t="0" r="r" b="b"/>
              <a:pathLst>
                <a:path w="268" h="268">
                  <a:moveTo>
                    <a:pt x="0" y="215"/>
                  </a:moveTo>
                  <a:lnTo>
                    <a:pt x="81" y="134"/>
                  </a:lnTo>
                  <a:lnTo>
                    <a:pt x="0" y="54"/>
                  </a:lnTo>
                  <a:lnTo>
                    <a:pt x="54" y="0"/>
                  </a:lnTo>
                  <a:lnTo>
                    <a:pt x="134" y="81"/>
                  </a:lnTo>
                  <a:lnTo>
                    <a:pt x="214" y="0"/>
                  </a:lnTo>
                  <a:lnTo>
                    <a:pt x="268" y="54"/>
                  </a:lnTo>
                  <a:lnTo>
                    <a:pt x="188" y="134"/>
                  </a:lnTo>
                  <a:lnTo>
                    <a:pt x="268" y="215"/>
                  </a:lnTo>
                  <a:lnTo>
                    <a:pt x="214" y="268"/>
                  </a:lnTo>
                  <a:lnTo>
                    <a:pt x="134" y="188"/>
                  </a:lnTo>
                  <a:lnTo>
                    <a:pt x="54" y="268"/>
                  </a:lnTo>
                  <a:lnTo>
                    <a:pt x="0" y="2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" name="Freeform 9"/>
            <p:cNvSpPr>
              <a:spLocks noSelect="1"/>
            </p:cNvSpPr>
            <p:nvPr/>
          </p:nvSpPr>
          <p:spPr bwMode="auto">
            <a:xfrm>
              <a:off x="115" y="425"/>
              <a:ext cx="268" cy="268"/>
            </a:xfrm>
            <a:custGeom>
              <a:avLst/>
              <a:gdLst/>
              <a:ahLst/>
              <a:cxnLst>
                <a:cxn ang="0">
                  <a:pos x="0" y="215"/>
                </a:cxn>
                <a:cxn ang="0">
                  <a:pos x="81" y="134"/>
                </a:cxn>
                <a:cxn ang="0">
                  <a:pos x="0" y="54"/>
                </a:cxn>
                <a:cxn ang="0">
                  <a:pos x="54" y="0"/>
                </a:cxn>
                <a:cxn ang="0">
                  <a:pos x="134" y="81"/>
                </a:cxn>
                <a:cxn ang="0">
                  <a:pos x="214" y="0"/>
                </a:cxn>
                <a:cxn ang="0">
                  <a:pos x="268" y="54"/>
                </a:cxn>
                <a:cxn ang="0">
                  <a:pos x="188" y="134"/>
                </a:cxn>
                <a:cxn ang="0">
                  <a:pos x="268" y="215"/>
                </a:cxn>
                <a:cxn ang="0">
                  <a:pos x="214" y="268"/>
                </a:cxn>
                <a:cxn ang="0">
                  <a:pos x="134" y="188"/>
                </a:cxn>
                <a:cxn ang="0">
                  <a:pos x="54" y="268"/>
                </a:cxn>
                <a:cxn ang="0">
                  <a:pos x="0" y="215"/>
                </a:cxn>
              </a:cxnLst>
              <a:rect l="0" t="0" r="r" b="b"/>
              <a:pathLst>
                <a:path w="268" h="268">
                  <a:moveTo>
                    <a:pt x="0" y="215"/>
                  </a:moveTo>
                  <a:lnTo>
                    <a:pt x="81" y="134"/>
                  </a:lnTo>
                  <a:lnTo>
                    <a:pt x="0" y="54"/>
                  </a:lnTo>
                  <a:lnTo>
                    <a:pt x="54" y="0"/>
                  </a:lnTo>
                  <a:lnTo>
                    <a:pt x="134" y="81"/>
                  </a:lnTo>
                  <a:lnTo>
                    <a:pt x="214" y="0"/>
                  </a:lnTo>
                  <a:lnTo>
                    <a:pt x="268" y="54"/>
                  </a:lnTo>
                  <a:lnTo>
                    <a:pt x="188" y="134"/>
                  </a:lnTo>
                  <a:lnTo>
                    <a:pt x="268" y="215"/>
                  </a:lnTo>
                  <a:lnTo>
                    <a:pt x="214" y="268"/>
                  </a:lnTo>
                  <a:lnTo>
                    <a:pt x="134" y="188"/>
                  </a:lnTo>
                  <a:lnTo>
                    <a:pt x="54" y="268"/>
                  </a:lnTo>
                  <a:lnTo>
                    <a:pt x="0" y="2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81045" y="1758949"/>
            <a:ext cx="7344000" cy="1836000"/>
          </a:xfrm>
        </p:spPr>
        <p:txBody>
          <a:bodyPr anchor="t" anchorCtr="0"/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Titel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981045" y="3603786"/>
            <a:ext cx="7344000" cy="1752600"/>
          </a:xfrm>
        </p:spPr>
        <p:txBody>
          <a:bodyPr/>
          <a:lstStyle>
            <a:lvl1pPr marL="0" indent="0" algn="l">
              <a:buNone/>
              <a:defRPr sz="35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jaar / subtitel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87100" y="6357009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750" b="1">
                <a:solidFill>
                  <a:schemeClr val="bg1"/>
                </a:solidFill>
              </a:defRPr>
            </a:lvl1pPr>
          </a:lstStyle>
          <a:p>
            <a:fld id="{AE55C517-0BEC-46AF-A009-46288DC1401A}" type="datetime4">
              <a:rPr lang="nl-NL" noProof="1" smtClean="0"/>
              <a:pPr/>
              <a:t>12 november 2022</a:t>
            </a:fld>
            <a:endParaRPr lang="nl-NL" noProof="1"/>
          </a:p>
        </p:txBody>
      </p:sp>
      <p:grpSp>
        <p:nvGrpSpPr>
          <p:cNvPr id="31" name="Group 4"/>
          <p:cNvGrpSpPr>
            <a:grpSpLocks noChangeAspect="1"/>
          </p:cNvGrpSpPr>
          <p:nvPr userDrawn="1"/>
        </p:nvGrpSpPr>
        <p:grpSpPr bwMode="auto">
          <a:xfrm>
            <a:off x="1017588" y="182563"/>
            <a:ext cx="1725613" cy="579438"/>
            <a:chOff x="641" y="115"/>
            <a:chExt cx="1087" cy="365"/>
          </a:xfrm>
        </p:grpSpPr>
        <p:sp>
          <p:nvSpPr>
            <p:cNvPr id="33" name="Freeform 5"/>
            <p:cNvSpPr>
              <a:spLocks noSelect="1" noEditPoints="1"/>
            </p:cNvSpPr>
            <p:nvPr/>
          </p:nvSpPr>
          <p:spPr bwMode="auto">
            <a:xfrm>
              <a:off x="641" y="333"/>
              <a:ext cx="147" cy="144"/>
            </a:xfrm>
            <a:custGeom>
              <a:avLst/>
              <a:gdLst/>
              <a:ahLst/>
              <a:cxnLst>
                <a:cxn ang="0">
                  <a:pos x="95" y="89"/>
                </a:cxn>
                <a:cxn ang="0">
                  <a:pos x="73" y="31"/>
                </a:cxn>
                <a:cxn ang="0">
                  <a:pos x="51" y="89"/>
                </a:cxn>
                <a:cxn ang="0">
                  <a:pos x="95" y="89"/>
                </a:cxn>
                <a:cxn ang="0">
                  <a:pos x="63" y="0"/>
                </a:cxn>
                <a:cxn ang="0">
                  <a:pos x="85" y="0"/>
                </a:cxn>
                <a:cxn ang="0">
                  <a:pos x="147" y="144"/>
                </a:cxn>
                <a:cxn ang="0">
                  <a:pos x="118" y="144"/>
                </a:cxn>
                <a:cxn ang="0">
                  <a:pos x="104" y="111"/>
                </a:cxn>
                <a:cxn ang="0">
                  <a:pos x="42" y="111"/>
                </a:cxn>
                <a:cxn ang="0">
                  <a:pos x="29" y="144"/>
                </a:cxn>
                <a:cxn ang="0">
                  <a:pos x="0" y="144"/>
                </a:cxn>
                <a:cxn ang="0">
                  <a:pos x="63" y="0"/>
                </a:cxn>
              </a:cxnLst>
              <a:rect l="0" t="0" r="r" b="b"/>
              <a:pathLst>
                <a:path w="147" h="144">
                  <a:moveTo>
                    <a:pt x="95" y="89"/>
                  </a:moveTo>
                  <a:lnTo>
                    <a:pt x="73" y="31"/>
                  </a:lnTo>
                  <a:lnTo>
                    <a:pt x="51" y="89"/>
                  </a:lnTo>
                  <a:lnTo>
                    <a:pt x="95" y="89"/>
                  </a:lnTo>
                  <a:close/>
                  <a:moveTo>
                    <a:pt x="63" y="0"/>
                  </a:moveTo>
                  <a:lnTo>
                    <a:pt x="85" y="0"/>
                  </a:lnTo>
                  <a:lnTo>
                    <a:pt x="147" y="144"/>
                  </a:lnTo>
                  <a:lnTo>
                    <a:pt x="118" y="144"/>
                  </a:lnTo>
                  <a:lnTo>
                    <a:pt x="104" y="111"/>
                  </a:lnTo>
                  <a:lnTo>
                    <a:pt x="42" y="111"/>
                  </a:lnTo>
                  <a:lnTo>
                    <a:pt x="29" y="144"/>
                  </a:lnTo>
                  <a:lnTo>
                    <a:pt x="0" y="144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4" name="Freeform 6"/>
            <p:cNvSpPr>
              <a:spLocks noSelect="1"/>
            </p:cNvSpPr>
            <p:nvPr/>
          </p:nvSpPr>
          <p:spPr bwMode="auto">
            <a:xfrm>
              <a:off x="801" y="377"/>
              <a:ext cx="151" cy="100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165" y="18"/>
                </a:cxn>
                <a:cxn ang="0">
                  <a:pos x="165" y="126"/>
                </a:cxn>
                <a:cxn ang="0">
                  <a:pos x="167" y="126"/>
                </a:cxn>
                <a:cxn ang="0">
                  <a:pos x="380" y="0"/>
                </a:cxn>
                <a:cxn ang="0">
                  <a:pos x="597" y="129"/>
                </a:cxn>
                <a:cxn ang="0">
                  <a:pos x="825" y="0"/>
                </a:cxn>
                <a:cxn ang="0">
                  <a:pos x="1075" y="298"/>
                </a:cxn>
                <a:cxn ang="0">
                  <a:pos x="1075" y="712"/>
                </a:cxn>
                <a:cxn ang="0">
                  <a:pos x="902" y="712"/>
                </a:cxn>
                <a:cxn ang="0">
                  <a:pos x="902" y="318"/>
                </a:cxn>
                <a:cxn ang="0">
                  <a:pos x="773" y="157"/>
                </a:cxn>
                <a:cxn ang="0">
                  <a:pos x="624" y="336"/>
                </a:cxn>
                <a:cxn ang="0">
                  <a:pos x="624" y="712"/>
                </a:cxn>
                <a:cxn ang="0">
                  <a:pos x="451" y="712"/>
                </a:cxn>
                <a:cxn ang="0">
                  <a:pos x="451" y="298"/>
                </a:cxn>
                <a:cxn ang="0">
                  <a:pos x="332" y="157"/>
                </a:cxn>
                <a:cxn ang="0">
                  <a:pos x="173" y="333"/>
                </a:cxn>
                <a:cxn ang="0">
                  <a:pos x="173" y="712"/>
                </a:cxn>
                <a:cxn ang="0">
                  <a:pos x="0" y="712"/>
                </a:cxn>
                <a:cxn ang="0">
                  <a:pos x="0" y="18"/>
                </a:cxn>
              </a:cxnLst>
              <a:rect l="0" t="0" r="r" b="b"/>
              <a:pathLst>
                <a:path w="1075" h="712">
                  <a:moveTo>
                    <a:pt x="0" y="18"/>
                  </a:moveTo>
                  <a:cubicBezTo>
                    <a:pt x="165" y="18"/>
                    <a:pt x="165" y="18"/>
                    <a:pt x="165" y="18"/>
                  </a:cubicBezTo>
                  <a:cubicBezTo>
                    <a:pt x="165" y="126"/>
                    <a:pt x="165" y="126"/>
                    <a:pt x="165" y="126"/>
                  </a:cubicBezTo>
                  <a:cubicBezTo>
                    <a:pt x="167" y="126"/>
                    <a:pt x="167" y="126"/>
                    <a:pt x="167" y="126"/>
                  </a:cubicBezTo>
                  <a:cubicBezTo>
                    <a:pt x="198" y="61"/>
                    <a:pt x="264" y="0"/>
                    <a:pt x="380" y="0"/>
                  </a:cubicBezTo>
                  <a:cubicBezTo>
                    <a:pt x="487" y="0"/>
                    <a:pt x="561" y="42"/>
                    <a:pt x="597" y="129"/>
                  </a:cubicBezTo>
                  <a:cubicBezTo>
                    <a:pt x="647" y="41"/>
                    <a:pt x="721" y="0"/>
                    <a:pt x="825" y="0"/>
                  </a:cubicBezTo>
                  <a:cubicBezTo>
                    <a:pt x="1010" y="0"/>
                    <a:pt x="1075" y="132"/>
                    <a:pt x="1075" y="298"/>
                  </a:cubicBezTo>
                  <a:cubicBezTo>
                    <a:pt x="1075" y="712"/>
                    <a:pt x="1075" y="712"/>
                    <a:pt x="1075" y="712"/>
                  </a:cubicBezTo>
                  <a:cubicBezTo>
                    <a:pt x="902" y="712"/>
                    <a:pt x="902" y="712"/>
                    <a:pt x="902" y="712"/>
                  </a:cubicBezTo>
                  <a:cubicBezTo>
                    <a:pt x="902" y="318"/>
                    <a:pt x="902" y="318"/>
                    <a:pt x="902" y="318"/>
                  </a:cubicBezTo>
                  <a:cubicBezTo>
                    <a:pt x="902" y="232"/>
                    <a:pt x="876" y="157"/>
                    <a:pt x="773" y="157"/>
                  </a:cubicBezTo>
                  <a:cubicBezTo>
                    <a:pt x="665" y="157"/>
                    <a:pt x="624" y="246"/>
                    <a:pt x="624" y="336"/>
                  </a:cubicBezTo>
                  <a:cubicBezTo>
                    <a:pt x="624" y="712"/>
                    <a:pt x="624" y="712"/>
                    <a:pt x="624" y="712"/>
                  </a:cubicBezTo>
                  <a:cubicBezTo>
                    <a:pt x="451" y="712"/>
                    <a:pt x="451" y="712"/>
                    <a:pt x="451" y="712"/>
                  </a:cubicBezTo>
                  <a:cubicBezTo>
                    <a:pt x="451" y="298"/>
                    <a:pt x="451" y="298"/>
                    <a:pt x="451" y="298"/>
                  </a:cubicBezTo>
                  <a:cubicBezTo>
                    <a:pt x="451" y="213"/>
                    <a:pt x="416" y="157"/>
                    <a:pt x="332" y="157"/>
                  </a:cubicBezTo>
                  <a:cubicBezTo>
                    <a:pt x="218" y="157"/>
                    <a:pt x="173" y="240"/>
                    <a:pt x="173" y="333"/>
                  </a:cubicBezTo>
                  <a:cubicBezTo>
                    <a:pt x="173" y="712"/>
                    <a:pt x="173" y="712"/>
                    <a:pt x="173" y="712"/>
                  </a:cubicBezTo>
                  <a:cubicBezTo>
                    <a:pt x="0" y="712"/>
                    <a:pt x="0" y="712"/>
                    <a:pt x="0" y="712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5" name="Freeform 7"/>
            <p:cNvSpPr>
              <a:spLocks noSelect="1"/>
            </p:cNvSpPr>
            <p:nvPr/>
          </p:nvSpPr>
          <p:spPr bwMode="auto">
            <a:xfrm>
              <a:off x="970" y="377"/>
              <a:ext cx="80" cy="103"/>
            </a:xfrm>
            <a:custGeom>
              <a:avLst/>
              <a:gdLst/>
              <a:ahLst/>
              <a:cxnLst>
                <a:cxn ang="0">
                  <a:pos x="432" y="210"/>
                </a:cxn>
                <a:cxn ang="0">
                  <a:pos x="296" y="139"/>
                </a:cxn>
                <a:cxn ang="0">
                  <a:pos x="195" y="213"/>
                </a:cxn>
                <a:cxn ang="0">
                  <a:pos x="569" y="506"/>
                </a:cxn>
                <a:cxn ang="0">
                  <a:pos x="270" y="729"/>
                </a:cxn>
                <a:cxn ang="0">
                  <a:pos x="0" y="622"/>
                </a:cxn>
                <a:cxn ang="0">
                  <a:pos x="115" y="514"/>
                </a:cxn>
                <a:cxn ang="0">
                  <a:pos x="280" y="599"/>
                </a:cxn>
                <a:cxn ang="0">
                  <a:pos x="396" y="519"/>
                </a:cxn>
                <a:cxn ang="0">
                  <a:pos x="21" y="225"/>
                </a:cxn>
                <a:cxn ang="0">
                  <a:pos x="300" y="0"/>
                </a:cxn>
                <a:cxn ang="0">
                  <a:pos x="548" y="106"/>
                </a:cxn>
                <a:cxn ang="0">
                  <a:pos x="432" y="210"/>
                </a:cxn>
              </a:cxnLst>
              <a:rect l="0" t="0" r="r" b="b"/>
              <a:pathLst>
                <a:path w="569" h="729">
                  <a:moveTo>
                    <a:pt x="432" y="210"/>
                  </a:moveTo>
                  <a:cubicBezTo>
                    <a:pt x="399" y="164"/>
                    <a:pt x="355" y="139"/>
                    <a:pt x="296" y="139"/>
                  </a:cubicBezTo>
                  <a:cubicBezTo>
                    <a:pt x="250" y="139"/>
                    <a:pt x="195" y="161"/>
                    <a:pt x="195" y="213"/>
                  </a:cubicBezTo>
                  <a:cubicBezTo>
                    <a:pt x="195" y="337"/>
                    <a:pt x="569" y="236"/>
                    <a:pt x="569" y="506"/>
                  </a:cubicBezTo>
                  <a:cubicBezTo>
                    <a:pt x="569" y="671"/>
                    <a:pt x="412" y="729"/>
                    <a:pt x="270" y="729"/>
                  </a:cubicBezTo>
                  <a:cubicBezTo>
                    <a:pt x="163" y="729"/>
                    <a:pt x="71" y="702"/>
                    <a:pt x="0" y="622"/>
                  </a:cubicBezTo>
                  <a:cubicBezTo>
                    <a:pt x="115" y="514"/>
                    <a:pt x="115" y="514"/>
                    <a:pt x="115" y="514"/>
                  </a:cubicBezTo>
                  <a:cubicBezTo>
                    <a:pt x="160" y="563"/>
                    <a:pt x="207" y="599"/>
                    <a:pt x="280" y="599"/>
                  </a:cubicBezTo>
                  <a:cubicBezTo>
                    <a:pt x="331" y="599"/>
                    <a:pt x="396" y="574"/>
                    <a:pt x="396" y="519"/>
                  </a:cubicBezTo>
                  <a:cubicBezTo>
                    <a:pt x="396" y="376"/>
                    <a:pt x="21" y="489"/>
                    <a:pt x="21" y="225"/>
                  </a:cubicBezTo>
                  <a:cubicBezTo>
                    <a:pt x="21" y="70"/>
                    <a:pt x="160" y="0"/>
                    <a:pt x="300" y="0"/>
                  </a:cubicBezTo>
                  <a:cubicBezTo>
                    <a:pt x="393" y="0"/>
                    <a:pt x="491" y="29"/>
                    <a:pt x="548" y="106"/>
                  </a:cubicBezTo>
                  <a:lnTo>
                    <a:pt x="432" y="2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6" name="Freeform 8"/>
            <p:cNvSpPr>
              <a:spLocks noSelect="1"/>
            </p:cNvSpPr>
            <p:nvPr/>
          </p:nvSpPr>
          <p:spPr bwMode="auto">
            <a:xfrm>
              <a:off x="1058" y="351"/>
              <a:ext cx="71" cy="129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0" y="201"/>
                </a:cxn>
                <a:cxn ang="0">
                  <a:pos x="143" y="201"/>
                </a:cxn>
                <a:cxn ang="0">
                  <a:pos x="143" y="0"/>
                </a:cxn>
                <a:cxn ang="0">
                  <a:pos x="317" y="0"/>
                </a:cxn>
                <a:cxn ang="0">
                  <a:pos x="317" y="201"/>
                </a:cxn>
                <a:cxn ang="0">
                  <a:pos x="507" y="201"/>
                </a:cxn>
                <a:cxn ang="0">
                  <a:pos x="507" y="348"/>
                </a:cxn>
                <a:cxn ang="0">
                  <a:pos x="317" y="348"/>
                </a:cxn>
                <a:cxn ang="0">
                  <a:pos x="317" y="652"/>
                </a:cxn>
                <a:cxn ang="0">
                  <a:pos x="413" y="765"/>
                </a:cxn>
                <a:cxn ang="0">
                  <a:pos x="507" y="743"/>
                </a:cxn>
                <a:cxn ang="0">
                  <a:pos x="507" y="889"/>
                </a:cxn>
                <a:cxn ang="0">
                  <a:pos x="370" y="912"/>
                </a:cxn>
                <a:cxn ang="0">
                  <a:pos x="143" y="666"/>
                </a:cxn>
                <a:cxn ang="0">
                  <a:pos x="143" y="348"/>
                </a:cxn>
                <a:cxn ang="0">
                  <a:pos x="0" y="348"/>
                </a:cxn>
              </a:cxnLst>
              <a:rect l="0" t="0" r="r" b="b"/>
              <a:pathLst>
                <a:path w="507" h="912">
                  <a:moveTo>
                    <a:pt x="0" y="348"/>
                  </a:moveTo>
                  <a:cubicBezTo>
                    <a:pt x="0" y="201"/>
                    <a:pt x="0" y="201"/>
                    <a:pt x="0" y="201"/>
                  </a:cubicBezTo>
                  <a:cubicBezTo>
                    <a:pt x="143" y="201"/>
                    <a:pt x="143" y="201"/>
                    <a:pt x="143" y="201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317" y="0"/>
                    <a:pt x="317" y="0"/>
                    <a:pt x="317" y="0"/>
                  </a:cubicBezTo>
                  <a:cubicBezTo>
                    <a:pt x="317" y="201"/>
                    <a:pt x="317" y="201"/>
                    <a:pt x="317" y="201"/>
                  </a:cubicBezTo>
                  <a:cubicBezTo>
                    <a:pt x="507" y="201"/>
                    <a:pt x="507" y="201"/>
                    <a:pt x="507" y="201"/>
                  </a:cubicBezTo>
                  <a:cubicBezTo>
                    <a:pt x="507" y="348"/>
                    <a:pt x="507" y="348"/>
                    <a:pt x="507" y="348"/>
                  </a:cubicBezTo>
                  <a:cubicBezTo>
                    <a:pt x="317" y="348"/>
                    <a:pt x="317" y="348"/>
                    <a:pt x="317" y="348"/>
                  </a:cubicBezTo>
                  <a:cubicBezTo>
                    <a:pt x="317" y="652"/>
                    <a:pt x="317" y="652"/>
                    <a:pt x="317" y="652"/>
                  </a:cubicBezTo>
                  <a:cubicBezTo>
                    <a:pt x="317" y="721"/>
                    <a:pt x="337" y="765"/>
                    <a:pt x="413" y="765"/>
                  </a:cubicBezTo>
                  <a:cubicBezTo>
                    <a:pt x="444" y="765"/>
                    <a:pt x="486" y="759"/>
                    <a:pt x="507" y="743"/>
                  </a:cubicBezTo>
                  <a:cubicBezTo>
                    <a:pt x="507" y="889"/>
                    <a:pt x="507" y="889"/>
                    <a:pt x="507" y="889"/>
                  </a:cubicBezTo>
                  <a:cubicBezTo>
                    <a:pt x="471" y="906"/>
                    <a:pt x="411" y="912"/>
                    <a:pt x="370" y="912"/>
                  </a:cubicBezTo>
                  <a:cubicBezTo>
                    <a:pt x="186" y="912"/>
                    <a:pt x="143" y="830"/>
                    <a:pt x="143" y="666"/>
                  </a:cubicBezTo>
                  <a:cubicBezTo>
                    <a:pt x="143" y="348"/>
                    <a:pt x="143" y="348"/>
                    <a:pt x="143" y="348"/>
                  </a:cubicBezTo>
                  <a:lnTo>
                    <a:pt x="0" y="34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7" name="Freeform 9"/>
            <p:cNvSpPr>
              <a:spLocks noSelect="1" noEditPoints="1"/>
            </p:cNvSpPr>
            <p:nvPr/>
          </p:nvSpPr>
          <p:spPr bwMode="auto">
            <a:xfrm>
              <a:off x="1143" y="377"/>
              <a:ext cx="99" cy="103"/>
            </a:xfrm>
            <a:custGeom>
              <a:avLst/>
              <a:gdLst/>
              <a:ahLst/>
              <a:cxnLst>
                <a:cxn ang="0">
                  <a:pos x="529" y="295"/>
                </a:cxn>
                <a:cxn ang="0">
                  <a:pos x="352" y="131"/>
                </a:cxn>
                <a:cxn ang="0">
                  <a:pos x="173" y="295"/>
                </a:cxn>
                <a:cxn ang="0">
                  <a:pos x="529" y="295"/>
                </a:cxn>
                <a:cxn ang="0">
                  <a:pos x="173" y="426"/>
                </a:cxn>
                <a:cxn ang="0">
                  <a:pos x="360" y="590"/>
                </a:cxn>
                <a:cxn ang="0">
                  <a:pos x="546" y="496"/>
                </a:cxn>
                <a:cxn ang="0">
                  <a:pos x="671" y="590"/>
                </a:cxn>
                <a:cxn ang="0">
                  <a:pos x="377" y="729"/>
                </a:cxn>
                <a:cxn ang="0">
                  <a:pos x="0" y="365"/>
                </a:cxn>
                <a:cxn ang="0">
                  <a:pos x="377" y="0"/>
                </a:cxn>
                <a:cxn ang="0">
                  <a:pos x="702" y="378"/>
                </a:cxn>
                <a:cxn ang="0">
                  <a:pos x="702" y="426"/>
                </a:cxn>
                <a:cxn ang="0">
                  <a:pos x="173" y="426"/>
                </a:cxn>
              </a:cxnLst>
              <a:rect l="0" t="0" r="r" b="b"/>
              <a:pathLst>
                <a:path w="702" h="729">
                  <a:moveTo>
                    <a:pt x="529" y="295"/>
                  </a:moveTo>
                  <a:cubicBezTo>
                    <a:pt x="527" y="194"/>
                    <a:pt x="461" y="131"/>
                    <a:pt x="352" y="131"/>
                  </a:cubicBezTo>
                  <a:cubicBezTo>
                    <a:pt x="250" y="131"/>
                    <a:pt x="186" y="196"/>
                    <a:pt x="173" y="295"/>
                  </a:cubicBezTo>
                  <a:lnTo>
                    <a:pt x="529" y="295"/>
                  </a:lnTo>
                  <a:close/>
                  <a:moveTo>
                    <a:pt x="173" y="426"/>
                  </a:moveTo>
                  <a:cubicBezTo>
                    <a:pt x="185" y="528"/>
                    <a:pt x="263" y="590"/>
                    <a:pt x="360" y="590"/>
                  </a:cubicBezTo>
                  <a:cubicBezTo>
                    <a:pt x="446" y="590"/>
                    <a:pt x="503" y="550"/>
                    <a:pt x="546" y="496"/>
                  </a:cubicBezTo>
                  <a:cubicBezTo>
                    <a:pt x="671" y="590"/>
                    <a:pt x="671" y="590"/>
                    <a:pt x="671" y="590"/>
                  </a:cubicBezTo>
                  <a:cubicBezTo>
                    <a:pt x="590" y="690"/>
                    <a:pt x="487" y="729"/>
                    <a:pt x="377" y="729"/>
                  </a:cubicBezTo>
                  <a:cubicBezTo>
                    <a:pt x="167" y="729"/>
                    <a:pt x="0" y="583"/>
                    <a:pt x="0" y="365"/>
                  </a:cubicBezTo>
                  <a:cubicBezTo>
                    <a:pt x="0" y="146"/>
                    <a:pt x="167" y="0"/>
                    <a:pt x="377" y="0"/>
                  </a:cubicBezTo>
                  <a:cubicBezTo>
                    <a:pt x="571" y="0"/>
                    <a:pt x="702" y="136"/>
                    <a:pt x="702" y="378"/>
                  </a:cubicBezTo>
                  <a:cubicBezTo>
                    <a:pt x="702" y="426"/>
                    <a:pt x="702" y="426"/>
                    <a:pt x="702" y="426"/>
                  </a:cubicBezTo>
                  <a:lnTo>
                    <a:pt x="173" y="42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8" name="Freeform 10"/>
            <p:cNvSpPr>
              <a:spLocks noSelect="1"/>
            </p:cNvSpPr>
            <p:nvPr/>
          </p:nvSpPr>
          <p:spPr bwMode="auto">
            <a:xfrm>
              <a:off x="1265" y="377"/>
              <a:ext cx="62" cy="100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174" y="18"/>
                </a:cxn>
                <a:cxn ang="0">
                  <a:pos x="174" y="128"/>
                </a:cxn>
                <a:cxn ang="0">
                  <a:pos x="177" y="128"/>
                </a:cxn>
                <a:cxn ang="0">
                  <a:pos x="382" y="0"/>
                </a:cxn>
                <a:cxn ang="0">
                  <a:pos x="444" y="11"/>
                </a:cxn>
                <a:cxn ang="0">
                  <a:pos x="444" y="178"/>
                </a:cxn>
                <a:cxn ang="0">
                  <a:pos x="360" y="165"/>
                </a:cxn>
                <a:cxn ang="0">
                  <a:pos x="174" y="340"/>
                </a:cxn>
                <a:cxn ang="0">
                  <a:pos x="174" y="712"/>
                </a:cxn>
                <a:cxn ang="0">
                  <a:pos x="0" y="712"/>
                </a:cxn>
                <a:cxn ang="0">
                  <a:pos x="0" y="18"/>
                </a:cxn>
              </a:cxnLst>
              <a:rect l="0" t="0" r="r" b="b"/>
              <a:pathLst>
                <a:path w="444" h="712">
                  <a:moveTo>
                    <a:pt x="0" y="18"/>
                  </a:moveTo>
                  <a:cubicBezTo>
                    <a:pt x="174" y="18"/>
                    <a:pt x="174" y="18"/>
                    <a:pt x="174" y="18"/>
                  </a:cubicBezTo>
                  <a:cubicBezTo>
                    <a:pt x="174" y="128"/>
                    <a:pt x="174" y="128"/>
                    <a:pt x="174" y="128"/>
                  </a:cubicBezTo>
                  <a:cubicBezTo>
                    <a:pt x="177" y="128"/>
                    <a:pt x="177" y="128"/>
                    <a:pt x="177" y="128"/>
                  </a:cubicBezTo>
                  <a:cubicBezTo>
                    <a:pt x="214" y="48"/>
                    <a:pt x="291" y="0"/>
                    <a:pt x="382" y="0"/>
                  </a:cubicBezTo>
                  <a:cubicBezTo>
                    <a:pt x="404" y="0"/>
                    <a:pt x="424" y="5"/>
                    <a:pt x="444" y="11"/>
                  </a:cubicBezTo>
                  <a:cubicBezTo>
                    <a:pt x="444" y="178"/>
                    <a:pt x="444" y="178"/>
                    <a:pt x="444" y="178"/>
                  </a:cubicBezTo>
                  <a:cubicBezTo>
                    <a:pt x="415" y="171"/>
                    <a:pt x="388" y="165"/>
                    <a:pt x="360" y="165"/>
                  </a:cubicBezTo>
                  <a:cubicBezTo>
                    <a:pt x="197" y="165"/>
                    <a:pt x="174" y="303"/>
                    <a:pt x="174" y="340"/>
                  </a:cubicBezTo>
                  <a:cubicBezTo>
                    <a:pt x="174" y="712"/>
                    <a:pt x="174" y="712"/>
                    <a:pt x="174" y="712"/>
                  </a:cubicBezTo>
                  <a:cubicBezTo>
                    <a:pt x="0" y="712"/>
                    <a:pt x="0" y="712"/>
                    <a:pt x="0" y="712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9" name="Freeform 11"/>
            <p:cNvSpPr>
              <a:spLocks noSelect="1" noEditPoints="1"/>
            </p:cNvSpPr>
            <p:nvPr/>
          </p:nvSpPr>
          <p:spPr bwMode="auto">
            <a:xfrm>
              <a:off x="1336" y="323"/>
              <a:ext cx="105" cy="157"/>
            </a:xfrm>
            <a:custGeom>
              <a:avLst/>
              <a:gdLst/>
              <a:ahLst/>
              <a:cxnLst>
                <a:cxn ang="0">
                  <a:pos x="377" y="954"/>
                </a:cxn>
                <a:cxn ang="0">
                  <a:pos x="581" y="746"/>
                </a:cxn>
                <a:cxn ang="0">
                  <a:pos x="377" y="538"/>
                </a:cxn>
                <a:cxn ang="0">
                  <a:pos x="173" y="746"/>
                </a:cxn>
                <a:cxn ang="0">
                  <a:pos x="377" y="954"/>
                </a:cxn>
                <a:cxn ang="0">
                  <a:pos x="584" y="989"/>
                </a:cxn>
                <a:cxn ang="0">
                  <a:pos x="581" y="989"/>
                </a:cxn>
                <a:cxn ang="0">
                  <a:pos x="342" y="1110"/>
                </a:cxn>
                <a:cxn ang="0">
                  <a:pos x="0" y="746"/>
                </a:cxn>
                <a:cxn ang="0">
                  <a:pos x="335" y="381"/>
                </a:cxn>
                <a:cxn ang="0">
                  <a:pos x="571" y="487"/>
                </a:cxn>
                <a:cxn ang="0">
                  <a:pos x="575" y="487"/>
                </a:cxn>
                <a:cxn ang="0">
                  <a:pos x="575" y="0"/>
                </a:cxn>
                <a:cxn ang="0">
                  <a:pos x="749" y="0"/>
                </a:cxn>
                <a:cxn ang="0">
                  <a:pos x="749" y="1093"/>
                </a:cxn>
                <a:cxn ang="0">
                  <a:pos x="584" y="1093"/>
                </a:cxn>
                <a:cxn ang="0">
                  <a:pos x="584" y="989"/>
                </a:cxn>
              </a:cxnLst>
              <a:rect l="0" t="0" r="r" b="b"/>
              <a:pathLst>
                <a:path w="749" h="1110">
                  <a:moveTo>
                    <a:pt x="377" y="954"/>
                  </a:moveTo>
                  <a:cubicBezTo>
                    <a:pt x="504" y="954"/>
                    <a:pt x="581" y="854"/>
                    <a:pt x="581" y="746"/>
                  </a:cubicBezTo>
                  <a:cubicBezTo>
                    <a:pt x="581" y="637"/>
                    <a:pt x="504" y="538"/>
                    <a:pt x="377" y="538"/>
                  </a:cubicBezTo>
                  <a:cubicBezTo>
                    <a:pt x="250" y="538"/>
                    <a:pt x="173" y="637"/>
                    <a:pt x="173" y="746"/>
                  </a:cubicBezTo>
                  <a:cubicBezTo>
                    <a:pt x="173" y="854"/>
                    <a:pt x="250" y="954"/>
                    <a:pt x="377" y="954"/>
                  </a:cubicBezTo>
                  <a:close/>
                  <a:moveTo>
                    <a:pt x="584" y="989"/>
                  </a:moveTo>
                  <a:cubicBezTo>
                    <a:pt x="581" y="989"/>
                    <a:pt x="581" y="989"/>
                    <a:pt x="581" y="989"/>
                  </a:cubicBezTo>
                  <a:cubicBezTo>
                    <a:pt x="530" y="1073"/>
                    <a:pt x="439" y="1110"/>
                    <a:pt x="342" y="1110"/>
                  </a:cubicBezTo>
                  <a:cubicBezTo>
                    <a:pt x="128" y="1110"/>
                    <a:pt x="0" y="951"/>
                    <a:pt x="0" y="746"/>
                  </a:cubicBezTo>
                  <a:cubicBezTo>
                    <a:pt x="0" y="540"/>
                    <a:pt x="137" y="381"/>
                    <a:pt x="335" y="381"/>
                  </a:cubicBezTo>
                  <a:cubicBezTo>
                    <a:pt x="465" y="381"/>
                    <a:pt x="535" y="442"/>
                    <a:pt x="571" y="487"/>
                  </a:cubicBezTo>
                  <a:cubicBezTo>
                    <a:pt x="575" y="487"/>
                    <a:pt x="575" y="487"/>
                    <a:pt x="575" y="487"/>
                  </a:cubicBezTo>
                  <a:cubicBezTo>
                    <a:pt x="575" y="0"/>
                    <a:pt x="575" y="0"/>
                    <a:pt x="575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749" y="1093"/>
                    <a:pt x="749" y="1093"/>
                    <a:pt x="749" y="1093"/>
                  </a:cubicBezTo>
                  <a:cubicBezTo>
                    <a:pt x="584" y="1093"/>
                    <a:pt x="584" y="1093"/>
                    <a:pt x="584" y="1093"/>
                  </a:cubicBezTo>
                  <a:lnTo>
                    <a:pt x="584" y="98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0" name="Freeform 12"/>
            <p:cNvSpPr>
              <a:spLocks noSelect="1" noEditPoints="1"/>
            </p:cNvSpPr>
            <p:nvPr/>
          </p:nvSpPr>
          <p:spPr bwMode="auto">
            <a:xfrm>
              <a:off x="1462" y="377"/>
              <a:ext cx="90" cy="103"/>
            </a:xfrm>
            <a:custGeom>
              <a:avLst/>
              <a:gdLst/>
              <a:ahLst/>
              <a:cxnLst>
                <a:cxn ang="0">
                  <a:pos x="470" y="401"/>
                </a:cxn>
                <a:cxn ang="0">
                  <a:pos x="434" y="401"/>
                </a:cxn>
                <a:cxn ang="0">
                  <a:pos x="173" y="508"/>
                </a:cxn>
                <a:cxn ang="0">
                  <a:pos x="295" y="599"/>
                </a:cxn>
                <a:cxn ang="0">
                  <a:pos x="470" y="440"/>
                </a:cxn>
                <a:cxn ang="0">
                  <a:pos x="470" y="401"/>
                </a:cxn>
                <a:cxn ang="0">
                  <a:pos x="480" y="616"/>
                </a:cxn>
                <a:cxn ang="0">
                  <a:pos x="476" y="616"/>
                </a:cxn>
                <a:cxn ang="0">
                  <a:pos x="253" y="729"/>
                </a:cxn>
                <a:cxn ang="0">
                  <a:pos x="0" y="521"/>
                </a:cxn>
                <a:cxn ang="0">
                  <a:pos x="437" y="279"/>
                </a:cxn>
                <a:cxn ang="0">
                  <a:pos x="480" y="279"/>
                </a:cxn>
                <a:cxn ang="0">
                  <a:pos x="480" y="261"/>
                </a:cxn>
                <a:cxn ang="0">
                  <a:pos x="321" y="131"/>
                </a:cxn>
                <a:cxn ang="0">
                  <a:pos x="136" y="203"/>
                </a:cxn>
                <a:cxn ang="0">
                  <a:pos x="45" y="112"/>
                </a:cxn>
                <a:cxn ang="0">
                  <a:pos x="340" y="0"/>
                </a:cxn>
                <a:cxn ang="0">
                  <a:pos x="636" y="313"/>
                </a:cxn>
                <a:cxn ang="0">
                  <a:pos x="636" y="712"/>
                </a:cxn>
                <a:cxn ang="0">
                  <a:pos x="480" y="712"/>
                </a:cxn>
                <a:cxn ang="0">
                  <a:pos x="480" y="616"/>
                </a:cxn>
              </a:cxnLst>
              <a:rect l="0" t="0" r="r" b="b"/>
              <a:pathLst>
                <a:path w="636" h="729">
                  <a:moveTo>
                    <a:pt x="470" y="401"/>
                  </a:moveTo>
                  <a:cubicBezTo>
                    <a:pt x="434" y="401"/>
                    <a:pt x="434" y="401"/>
                    <a:pt x="434" y="401"/>
                  </a:cubicBezTo>
                  <a:cubicBezTo>
                    <a:pt x="338" y="401"/>
                    <a:pt x="173" y="408"/>
                    <a:pt x="173" y="508"/>
                  </a:cubicBezTo>
                  <a:cubicBezTo>
                    <a:pt x="173" y="572"/>
                    <a:pt x="238" y="599"/>
                    <a:pt x="295" y="599"/>
                  </a:cubicBezTo>
                  <a:cubicBezTo>
                    <a:pt x="413" y="599"/>
                    <a:pt x="470" y="537"/>
                    <a:pt x="470" y="440"/>
                  </a:cubicBezTo>
                  <a:lnTo>
                    <a:pt x="470" y="401"/>
                  </a:lnTo>
                  <a:close/>
                  <a:moveTo>
                    <a:pt x="480" y="616"/>
                  </a:moveTo>
                  <a:cubicBezTo>
                    <a:pt x="476" y="616"/>
                    <a:pt x="476" y="616"/>
                    <a:pt x="476" y="616"/>
                  </a:cubicBezTo>
                  <a:cubicBezTo>
                    <a:pt x="426" y="694"/>
                    <a:pt x="345" y="729"/>
                    <a:pt x="253" y="729"/>
                  </a:cubicBezTo>
                  <a:cubicBezTo>
                    <a:pt x="124" y="729"/>
                    <a:pt x="0" y="658"/>
                    <a:pt x="0" y="521"/>
                  </a:cubicBezTo>
                  <a:cubicBezTo>
                    <a:pt x="0" y="295"/>
                    <a:pt x="263" y="279"/>
                    <a:pt x="437" y="279"/>
                  </a:cubicBezTo>
                  <a:cubicBezTo>
                    <a:pt x="480" y="279"/>
                    <a:pt x="480" y="279"/>
                    <a:pt x="480" y="279"/>
                  </a:cubicBezTo>
                  <a:cubicBezTo>
                    <a:pt x="480" y="261"/>
                    <a:pt x="480" y="261"/>
                    <a:pt x="480" y="261"/>
                  </a:cubicBezTo>
                  <a:cubicBezTo>
                    <a:pt x="480" y="175"/>
                    <a:pt x="413" y="131"/>
                    <a:pt x="321" y="131"/>
                  </a:cubicBezTo>
                  <a:cubicBezTo>
                    <a:pt x="249" y="131"/>
                    <a:pt x="182" y="159"/>
                    <a:pt x="136" y="203"/>
                  </a:cubicBezTo>
                  <a:cubicBezTo>
                    <a:pt x="45" y="112"/>
                    <a:pt x="45" y="112"/>
                    <a:pt x="45" y="112"/>
                  </a:cubicBezTo>
                  <a:cubicBezTo>
                    <a:pt x="121" y="34"/>
                    <a:pt x="230" y="0"/>
                    <a:pt x="340" y="0"/>
                  </a:cubicBezTo>
                  <a:cubicBezTo>
                    <a:pt x="636" y="0"/>
                    <a:pt x="636" y="214"/>
                    <a:pt x="636" y="313"/>
                  </a:cubicBezTo>
                  <a:cubicBezTo>
                    <a:pt x="636" y="712"/>
                    <a:pt x="636" y="712"/>
                    <a:pt x="636" y="712"/>
                  </a:cubicBezTo>
                  <a:cubicBezTo>
                    <a:pt x="480" y="712"/>
                    <a:pt x="480" y="712"/>
                    <a:pt x="480" y="712"/>
                  </a:cubicBezTo>
                  <a:lnTo>
                    <a:pt x="480" y="61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" name="Freeform 13"/>
            <p:cNvSpPr>
              <a:spLocks noSelect="1"/>
            </p:cNvSpPr>
            <p:nvPr/>
          </p:nvSpPr>
          <p:spPr bwMode="auto">
            <a:xfrm>
              <a:off x="1577" y="377"/>
              <a:ext cx="151" cy="100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165" y="18"/>
                </a:cxn>
                <a:cxn ang="0">
                  <a:pos x="165" y="126"/>
                </a:cxn>
                <a:cxn ang="0">
                  <a:pos x="168" y="126"/>
                </a:cxn>
                <a:cxn ang="0">
                  <a:pos x="381" y="0"/>
                </a:cxn>
                <a:cxn ang="0">
                  <a:pos x="598" y="129"/>
                </a:cxn>
                <a:cxn ang="0">
                  <a:pos x="826" y="0"/>
                </a:cxn>
                <a:cxn ang="0">
                  <a:pos x="1076" y="298"/>
                </a:cxn>
                <a:cxn ang="0">
                  <a:pos x="1076" y="712"/>
                </a:cxn>
                <a:cxn ang="0">
                  <a:pos x="903" y="712"/>
                </a:cxn>
                <a:cxn ang="0">
                  <a:pos x="903" y="318"/>
                </a:cxn>
                <a:cxn ang="0">
                  <a:pos x="774" y="157"/>
                </a:cxn>
                <a:cxn ang="0">
                  <a:pos x="625" y="336"/>
                </a:cxn>
                <a:cxn ang="0">
                  <a:pos x="625" y="712"/>
                </a:cxn>
                <a:cxn ang="0">
                  <a:pos x="452" y="712"/>
                </a:cxn>
                <a:cxn ang="0">
                  <a:pos x="452" y="298"/>
                </a:cxn>
                <a:cxn ang="0">
                  <a:pos x="333" y="157"/>
                </a:cxn>
                <a:cxn ang="0">
                  <a:pos x="174" y="333"/>
                </a:cxn>
                <a:cxn ang="0">
                  <a:pos x="174" y="712"/>
                </a:cxn>
                <a:cxn ang="0">
                  <a:pos x="0" y="712"/>
                </a:cxn>
                <a:cxn ang="0">
                  <a:pos x="0" y="18"/>
                </a:cxn>
              </a:cxnLst>
              <a:rect l="0" t="0" r="r" b="b"/>
              <a:pathLst>
                <a:path w="1076" h="712">
                  <a:moveTo>
                    <a:pt x="0" y="18"/>
                  </a:moveTo>
                  <a:cubicBezTo>
                    <a:pt x="165" y="18"/>
                    <a:pt x="165" y="18"/>
                    <a:pt x="165" y="18"/>
                  </a:cubicBezTo>
                  <a:cubicBezTo>
                    <a:pt x="165" y="126"/>
                    <a:pt x="165" y="126"/>
                    <a:pt x="165" y="126"/>
                  </a:cubicBezTo>
                  <a:cubicBezTo>
                    <a:pt x="168" y="126"/>
                    <a:pt x="168" y="126"/>
                    <a:pt x="168" y="126"/>
                  </a:cubicBezTo>
                  <a:cubicBezTo>
                    <a:pt x="199" y="61"/>
                    <a:pt x="265" y="0"/>
                    <a:pt x="381" y="0"/>
                  </a:cubicBezTo>
                  <a:cubicBezTo>
                    <a:pt x="488" y="0"/>
                    <a:pt x="561" y="42"/>
                    <a:pt x="598" y="129"/>
                  </a:cubicBezTo>
                  <a:cubicBezTo>
                    <a:pt x="648" y="41"/>
                    <a:pt x="722" y="0"/>
                    <a:pt x="826" y="0"/>
                  </a:cubicBezTo>
                  <a:cubicBezTo>
                    <a:pt x="1011" y="0"/>
                    <a:pt x="1076" y="132"/>
                    <a:pt x="1076" y="298"/>
                  </a:cubicBezTo>
                  <a:cubicBezTo>
                    <a:pt x="1076" y="712"/>
                    <a:pt x="1076" y="712"/>
                    <a:pt x="1076" y="712"/>
                  </a:cubicBezTo>
                  <a:cubicBezTo>
                    <a:pt x="903" y="712"/>
                    <a:pt x="903" y="712"/>
                    <a:pt x="903" y="712"/>
                  </a:cubicBezTo>
                  <a:cubicBezTo>
                    <a:pt x="903" y="318"/>
                    <a:pt x="903" y="318"/>
                    <a:pt x="903" y="318"/>
                  </a:cubicBezTo>
                  <a:cubicBezTo>
                    <a:pt x="903" y="232"/>
                    <a:pt x="877" y="157"/>
                    <a:pt x="774" y="157"/>
                  </a:cubicBezTo>
                  <a:cubicBezTo>
                    <a:pt x="666" y="157"/>
                    <a:pt x="625" y="246"/>
                    <a:pt x="625" y="336"/>
                  </a:cubicBezTo>
                  <a:cubicBezTo>
                    <a:pt x="625" y="712"/>
                    <a:pt x="625" y="712"/>
                    <a:pt x="625" y="712"/>
                  </a:cubicBezTo>
                  <a:cubicBezTo>
                    <a:pt x="452" y="712"/>
                    <a:pt x="452" y="712"/>
                    <a:pt x="452" y="712"/>
                  </a:cubicBezTo>
                  <a:cubicBezTo>
                    <a:pt x="452" y="298"/>
                    <a:pt x="452" y="298"/>
                    <a:pt x="452" y="298"/>
                  </a:cubicBezTo>
                  <a:cubicBezTo>
                    <a:pt x="452" y="213"/>
                    <a:pt x="417" y="157"/>
                    <a:pt x="333" y="157"/>
                  </a:cubicBezTo>
                  <a:cubicBezTo>
                    <a:pt x="219" y="157"/>
                    <a:pt x="174" y="240"/>
                    <a:pt x="174" y="333"/>
                  </a:cubicBezTo>
                  <a:cubicBezTo>
                    <a:pt x="174" y="712"/>
                    <a:pt x="174" y="712"/>
                    <a:pt x="174" y="712"/>
                  </a:cubicBezTo>
                  <a:cubicBezTo>
                    <a:pt x="0" y="712"/>
                    <a:pt x="0" y="712"/>
                    <a:pt x="0" y="712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2" name="Freeform 14"/>
            <p:cNvSpPr>
              <a:spLocks noSelect="1"/>
            </p:cNvSpPr>
            <p:nvPr/>
          </p:nvSpPr>
          <p:spPr bwMode="auto">
            <a:xfrm>
              <a:off x="650" y="115"/>
              <a:ext cx="135" cy="152"/>
            </a:xfrm>
            <a:custGeom>
              <a:avLst/>
              <a:gdLst/>
              <a:ahLst/>
              <a:cxnLst>
                <a:cxn ang="0">
                  <a:pos x="964" y="975"/>
                </a:cxn>
                <a:cxn ang="0">
                  <a:pos x="541" y="1076"/>
                </a:cxn>
                <a:cxn ang="0">
                  <a:pos x="0" y="543"/>
                </a:cxn>
                <a:cxn ang="0">
                  <a:pos x="541" y="0"/>
                </a:cxn>
                <a:cxn ang="0">
                  <a:pos x="944" y="129"/>
                </a:cxn>
                <a:cxn ang="0">
                  <a:pos x="810" y="265"/>
                </a:cxn>
                <a:cxn ang="0">
                  <a:pos x="542" y="165"/>
                </a:cxn>
                <a:cxn ang="0">
                  <a:pos x="191" y="531"/>
                </a:cxn>
                <a:cxn ang="0">
                  <a:pos x="542" y="911"/>
                </a:cxn>
                <a:cxn ang="0">
                  <a:pos x="782" y="858"/>
                </a:cxn>
                <a:cxn ang="0">
                  <a:pos x="782" y="616"/>
                </a:cxn>
                <a:cxn ang="0">
                  <a:pos x="573" y="616"/>
                </a:cxn>
                <a:cxn ang="0">
                  <a:pos x="573" y="452"/>
                </a:cxn>
                <a:cxn ang="0">
                  <a:pos x="964" y="452"/>
                </a:cxn>
                <a:cxn ang="0">
                  <a:pos x="964" y="975"/>
                </a:cxn>
              </a:cxnLst>
              <a:rect l="0" t="0" r="r" b="b"/>
              <a:pathLst>
                <a:path w="964" h="1076">
                  <a:moveTo>
                    <a:pt x="964" y="975"/>
                  </a:moveTo>
                  <a:cubicBezTo>
                    <a:pt x="840" y="1042"/>
                    <a:pt x="698" y="1076"/>
                    <a:pt x="541" y="1076"/>
                  </a:cubicBezTo>
                  <a:cubicBezTo>
                    <a:pt x="225" y="1076"/>
                    <a:pt x="0" y="862"/>
                    <a:pt x="0" y="543"/>
                  </a:cubicBezTo>
                  <a:cubicBezTo>
                    <a:pt x="0" y="214"/>
                    <a:pt x="225" y="0"/>
                    <a:pt x="541" y="0"/>
                  </a:cubicBezTo>
                  <a:cubicBezTo>
                    <a:pt x="697" y="0"/>
                    <a:pt x="837" y="34"/>
                    <a:pt x="944" y="129"/>
                  </a:cubicBezTo>
                  <a:cubicBezTo>
                    <a:pt x="810" y="265"/>
                    <a:pt x="810" y="265"/>
                    <a:pt x="810" y="265"/>
                  </a:cubicBezTo>
                  <a:cubicBezTo>
                    <a:pt x="745" y="201"/>
                    <a:pt x="645" y="165"/>
                    <a:pt x="542" y="165"/>
                  </a:cubicBezTo>
                  <a:cubicBezTo>
                    <a:pt x="331" y="165"/>
                    <a:pt x="191" y="327"/>
                    <a:pt x="191" y="531"/>
                  </a:cubicBezTo>
                  <a:cubicBezTo>
                    <a:pt x="191" y="749"/>
                    <a:pt x="331" y="911"/>
                    <a:pt x="542" y="911"/>
                  </a:cubicBezTo>
                  <a:cubicBezTo>
                    <a:pt x="635" y="911"/>
                    <a:pt x="719" y="894"/>
                    <a:pt x="782" y="858"/>
                  </a:cubicBezTo>
                  <a:cubicBezTo>
                    <a:pt x="782" y="616"/>
                    <a:pt x="782" y="616"/>
                    <a:pt x="782" y="616"/>
                  </a:cubicBezTo>
                  <a:cubicBezTo>
                    <a:pt x="573" y="616"/>
                    <a:pt x="573" y="616"/>
                    <a:pt x="573" y="616"/>
                  </a:cubicBezTo>
                  <a:cubicBezTo>
                    <a:pt x="573" y="452"/>
                    <a:pt x="573" y="452"/>
                    <a:pt x="573" y="452"/>
                  </a:cubicBezTo>
                  <a:cubicBezTo>
                    <a:pt x="964" y="452"/>
                    <a:pt x="964" y="452"/>
                    <a:pt x="964" y="452"/>
                  </a:cubicBezTo>
                  <a:lnTo>
                    <a:pt x="964" y="975"/>
                  </a:lnTo>
                  <a:close/>
                </a:path>
              </a:pathLst>
            </a:custGeom>
            <a:solidFill>
              <a:srgbClr val="22222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3" name="Freeform 15"/>
            <p:cNvSpPr>
              <a:spLocks noSelect="1" noEditPoints="1"/>
            </p:cNvSpPr>
            <p:nvPr/>
          </p:nvSpPr>
          <p:spPr bwMode="auto">
            <a:xfrm>
              <a:off x="972" y="119"/>
              <a:ext cx="130" cy="144"/>
            </a:xfrm>
            <a:custGeom>
              <a:avLst/>
              <a:gdLst/>
              <a:ahLst/>
              <a:cxnLst>
                <a:cxn ang="0">
                  <a:pos x="318" y="859"/>
                </a:cxn>
                <a:cxn ang="0">
                  <a:pos x="733" y="512"/>
                </a:cxn>
                <a:cxn ang="0">
                  <a:pos x="348" y="165"/>
                </a:cxn>
                <a:cxn ang="0">
                  <a:pos x="182" y="165"/>
                </a:cxn>
                <a:cxn ang="0">
                  <a:pos x="182" y="859"/>
                </a:cxn>
                <a:cxn ang="0">
                  <a:pos x="318" y="859"/>
                </a:cxn>
                <a:cxn ang="0">
                  <a:pos x="0" y="0"/>
                </a:cxn>
                <a:cxn ang="0">
                  <a:pos x="403" y="0"/>
                </a:cxn>
                <a:cxn ang="0">
                  <a:pos x="924" y="512"/>
                </a:cxn>
                <a:cxn ang="0">
                  <a:pos x="381" y="1024"/>
                </a:cxn>
                <a:cxn ang="0">
                  <a:pos x="0" y="1024"/>
                </a:cxn>
                <a:cxn ang="0">
                  <a:pos x="0" y="0"/>
                </a:cxn>
              </a:cxnLst>
              <a:rect l="0" t="0" r="r" b="b"/>
              <a:pathLst>
                <a:path w="924" h="1024">
                  <a:moveTo>
                    <a:pt x="318" y="859"/>
                  </a:moveTo>
                  <a:cubicBezTo>
                    <a:pt x="546" y="859"/>
                    <a:pt x="733" y="761"/>
                    <a:pt x="733" y="512"/>
                  </a:cubicBezTo>
                  <a:cubicBezTo>
                    <a:pt x="733" y="264"/>
                    <a:pt x="571" y="165"/>
                    <a:pt x="348" y="165"/>
                  </a:cubicBezTo>
                  <a:cubicBezTo>
                    <a:pt x="182" y="165"/>
                    <a:pt x="182" y="165"/>
                    <a:pt x="182" y="165"/>
                  </a:cubicBezTo>
                  <a:cubicBezTo>
                    <a:pt x="182" y="859"/>
                    <a:pt x="182" y="859"/>
                    <a:pt x="182" y="859"/>
                  </a:cubicBezTo>
                  <a:lnTo>
                    <a:pt x="318" y="859"/>
                  </a:lnTo>
                  <a:close/>
                  <a:moveTo>
                    <a:pt x="0" y="0"/>
                  </a:moveTo>
                  <a:cubicBezTo>
                    <a:pt x="403" y="0"/>
                    <a:pt x="403" y="0"/>
                    <a:pt x="403" y="0"/>
                  </a:cubicBezTo>
                  <a:cubicBezTo>
                    <a:pt x="672" y="0"/>
                    <a:pt x="924" y="165"/>
                    <a:pt x="924" y="512"/>
                  </a:cubicBezTo>
                  <a:cubicBezTo>
                    <a:pt x="924" y="862"/>
                    <a:pt x="627" y="1024"/>
                    <a:pt x="381" y="1024"/>
                  </a:cubicBezTo>
                  <a:cubicBezTo>
                    <a:pt x="0" y="1024"/>
                    <a:pt x="0" y="1024"/>
                    <a:pt x="0" y="10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2222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4" name="Freeform 16"/>
            <p:cNvSpPr>
              <a:spLocks noSelect="1"/>
            </p:cNvSpPr>
            <p:nvPr/>
          </p:nvSpPr>
          <p:spPr bwMode="auto">
            <a:xfrm>
              <a:off x="808" y="115"/>
              <a:ext cx="136" cy="152"/>
            </a:xfrm>
            <a:custGeom>
              <a:avLst/>
              <a:gdLst/>
              <a:ahLst/>
              <a:cxnLst>
                <a:cxn ang="0">
                  <a:pos x="965" y="975"/>
                </a:cxn>
                <a:cxn ang="0">
                  <a:pos x="541" y="1076"/>
                </a:cxn>
                <a:cxn ang="0">
                  <a:pos x="0" y="543"/>
                </a:cxn>
                <a:cxn ang="0">
                  <a:pos x="541" y="0"/>
                </a:cxn>
                <a:cxn ang="0">
                  <a:pos x="944" y="129"/>
                </a:cxn>
                <a:cxn ang="0">
                  <a:pos x="810" y="265"/>
                </a:cxn>
                <a:cxn ang="0">
                  <a:pos x="542" y="165"/>
                </a:cxn>
                <a:cxn ang="0">
                  <a:pos x="191" y="531"/>
                </a:cxn>
                <a:cxn ang="0">
                  <a:pos x="542" y="911"/>
                </a:cxn>
                <a:cxn ang="0">
                  <a:pos x="782" y="858"/>
                </a:cxn>
                <a:cxn ang="0">
                  <a:pos x="782" y="616"/>
                </a:cxn>
                <a:cxn ang="0">
                  <a:pos x="573" y="616"/>
                </a:cxn>
                <a:cxn ang="0">
                  <a:pos x="573" y="452"/>
                </a:cxn>
                <a:cxn ang="0">
                  <a:pos x="965" y="452"/>
                </a:cxn>
                <a:cxn ang="0">
                  <a:pos x="965" y="975"/>
                </a:cxn>
              </a:cxnLst>
              <a:rect l="0" t="0" r="r" b="b"/>
              <a:pathLst>
                <a:path w="965" h="1076">
                  <a:moveTo>
                    <a:pt x="965" y="975"/>
                  </a:moveTo>
                  <a:cubicBezTo>
                    <a:pt x="840" y="1042"/>
                    <a:pt x="699" y="1076"/>
                    <a:pt x="541" y="1076"/>
                  </a:cubicBezTo>
                  <a:cubicBezTo>
                    <a:pt x="226" y="1076"/>
                    <a:pt x="0" y="862"/>
                    <a:pt x="0" y="543"/>
                  </a:cubicBezTo>
                  <a:cubicBezTo>
                    <a:pt x="0" y="214"/>
                    <a:pt x="226" y="0"/>
                    <a:pt x="541" y="0"/>
                  </a:cubicBezTo>
                  <a:cubicBezTo>
                    <a:pt x="697" y="0"/>
                    <a:pt x="837" y="34"/>
                    <a:pt x="944" y="129"/>
                  </a:cubicBezTo>
                  <a:cubicBezTo>
                    <a:pt x="810" y="265"/>
                    <a:pt x="810" y="265"/>
                    <a:pt x="810" y="265"/>
                  </a:cubicBezTo>
                  <a:cubicBezTo>
                    <a:pt x="745" y="201"/>
                    <a:pt x="645" y="165"/>
                    <a:pt x="542" y="165"/>
                  </a:cubicBezTo>
                  <a:cubicBezTo>
                    <a:pt x="331" y="165"/>
                    <a:pt x="191" y="327"/>
                    <a:pt x="191" y="531"/>
                  </a:cubicBezTo>
                  <a:cubicBezTo>
                    <a:pt x="191" y="749"/>
                    <a:pt x="331" y="911"/>
                    <a:pt x="542" y="911"/>
                  </a:cubicBezTo>
                  <a:cubicBezTo>
                    <a:pt x="635" y="911"/>
                    <a:pt x="719" y="894"/>
                    <a:pt x="782" y="858"/>
                  </a:cubicBezTo>
                  <a:cubicBezTo>
                    <a:pt x="782" y="616"/>
                    <a:pt x="782" y="616"/>
                    <a:pt x="782" y="616"/>
                  </a:cubicBezTo>
                  <a:cubicBezTo>
                    <a:pt x="573" y="616"/>
                    <a:pt x="573" y="616"/>
                    <a:pt x="573" y="616"/>
                  </a:cubicBezTo>
                  <a:cubicBezTo>
                    <a:pt x="573" y="452"/>
                    <a:pt x="573" y="452"/>
                    <a:pt x="573" y="452"/>
                  </a:cubicBezTo>
                  <a:cubicBezTo>
                    <a:pt x="965" y="452"/>
                    <a:pt x="965" y="452"/>
                    <a:pt x="965" y="452"/>
                  </a:cubicBezTo>
                  <a:lnTo>
                    <a:pt x="965" y="975"/>
                  </a:lnTo>
                  <a:close/>
                </a:path>
              </a:pathLst>
            </a:custGeom>
            <a:solidFill>
              <a:srgbClr val="22222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(klein) links, teks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337934" y="2053441"/>
            <a:ext cx="4428000" cy="4608000"/>
          </a:xfrm>
        </p:spPr>
        <p:txBody>
          <a:bodyPr/>
          <a:lstStyle/>
          <a:p>
            <a:pPr lvl="0"/>
            <a:r>
              <a:rPr lang="nl-NL" noProof="1"/>
              <a:t>Klik om de modelstijlen te bewerken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0"/>
          </p:nvPr>
        </p:nvSpPr>
        <p:spPr>
          <a:xfrm>
            <a:off x="820800" y="2124000"/>
            <a:ext cx="3268800" cy="4248000"/>
          </a:xfrm>
        </p:spPr>
        <p:txBody>
          <a:bodyPr/>
          <a:lstStyle>
            <a:lvl1pPr marL="0" indent="0">
              <a:buNone/>
              <a:defRPr b="0" baseline="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6050272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(breed) links, teks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689901" y="2053441"/>
            <a:ext cx="2052000" cy="4176000"/>
          </a:xfrm>
        </p:spPr>
        <p:txBody>
          <a:bodyPr/>
          <a:lstStyle/>
          <a:p>
            <a:pPr lvl="0"/>
            <a:r>
              <a:rPr lang="nl-NL" noProof="1"/>
              <a:t>Klik om de modelstijlen te bewerken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0"/>
          </p:nvPr>
        </p:nvSpPr>
        <p:spPr>
          <a:xfrm>
            <a:off x="766800" y="2124000"/>
            <a:ext cx="5720400" cy="3812400"/>
          </a:xfrm>
        </p:spPr>
        <p:txBody>
          <a:bodyPr/>
          <a:lstStyle>
            <a:lvl1pPr marL="0" indent="0">
              <a:buNone/>
              <a:defRPr b="0" baseline="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3638161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(hoog) links, teks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40767" y="2053441"/>
            <a:ext cx="2753742" cy="4608000"/>
          </a:xfrm>
        </p:spPr>
        <p:txBody>
          <a:bodyPr/>
          <a:lstStyle/>
          <a:p>
            <a:pPr lvl="0"/>
            <a:r>
              <a:rPr lang="nl-NL" noProof="1"/>
              <a:t>Klik om de modelstijlen te bewerken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0"/>
          </p:nvPr>
        </p:nvSpPr>
        <p:spPr>
          <a:xfrm>
            <a:off x="792000" y="0"/>
            <a:ext cx="4950000" cy="6858000"/>
          </a:xfrm>
        </p:spPr>
        <p:txBody>
          <a:bodyPr/>
          <a:lstStyle>
            <a:lvl1pPr marL="0" indent="0">
              <a:buNone/>
              <a:defRPr b="0" baseline="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3654621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2 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8"/>
          <p:cNvSpPr>
            <a:spLocks noGrp="1"/>
          </p:cNvSpPr>
          <p:nvPr>
            <p:ph sz="quarter" idx="13"/>
          </p:nvPr>
        </p:nvSpPr>
        <p:spPr>
          <a:xfrm>
            <a:off x="4705971" y="3366000"/>
            <a:ext cx="3672000" cy="2786400"/>
          </a:xfrm>
        </p:spPr>
        <p:txBody>
          <a:bodyPr/>
          <a:lstStyle/>
          <a:p>
            <a:pPr lvl="0"/>
            <a:r>
              <a:rPr lang="nl-NL" noProof="1"/>
              <a:t>Klik om de modelstijlen te bewerken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11" name="Tijdelijke aanduiding voor inhoud 10"/>
          <p:cNvSpPr>
            <a:spLocks noGrp="1"/>
          </p:cNvSpPr>
          <p:nvPr>
            <p:ph sz="quarter" idx="14"/>
          </p:nvPr>
        </p:nvSpPr>
        <p:spPr>
          <a:xfrm>
            <a:off x="781971" y="3366000"/>
            <a:ext cx="3672000" cy="2786400"/>
          </a:xfrm>
        </p:spPr>
        <p:txBody>
          <a:bodyPr/>
          <a:lstStyle/>
          <a:p>
            <a:pPr lvl="0"/>
            <a:r>
              <a:rPr lang="nl-NL" noProof="1"/>
              <a:t>Klik om de modelstijlen te bewerken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781971" y="1998333"/>
            <a:ext cx="7596000" cy="11430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852745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todia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fgeronde rechthoek 1"/>
          <p:cNvSpPr>
            <a:spLocks noSelect="1"/>
          </p:cNvSpPr>
          <p:nvPr/>
        </p:nvSpPr>
        <p:spPr>
          <a:xfrm>
            <a:off x="-1731963" y="98425"/>
            <a:ext cx="1609725" cy="4321175"/>
          </a:xfrm>
          <a:prstGeom prst="roundRect">
            <a:avLst>
              <a:gd name="adj" fmla="val 97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nl-NL" sz="900" dirty="0">
                <a:solidFill>
                  <a:srgbClr val="000000"/>
                </a:solidFill>
              </a:rPr>
              <a:t>Deze dia-indeling is zo gemaakt dat zelf een afbeelding kan worden geplaatst.</a:t>
            </a:r>
          </a:p>
          <a:p>
            <a:pPr>
              <a:defRPr/>
            </a:pPr>
            <a:endParaRPr lang="nl-NL" sz="9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nl-NL" sz="900" dirty="0">
                <a:solidFill>
                  <a:srgbClr val="000000"/>
                </a:solidFill>
              </a:rPr>
              <a:t>Klik met de rechtermuisknop in de achtergrond en kies Achtergrond opmaken.</a:t>
            </a:r>
          </a:p>
          <a:p>
            <a:pPr>
              <a:defRPr/>
            </a:pPr>
            <a:r>
              <a:rPr lang="nl-NL" sz="900" dirty="0">
                <a:solidFill>
                  <a:srgbClr val="000000"/>
                </a:solidFill>
              </a:rPr>
              <a:t>Klik op Opvulling met figuur of </a:t>
            </a:r>
            <a:r>
              <a:rPr lang="nl-NL" sz="900" dirty="0" err="1">
                <a:solidFill>
                  <a:srgbClr val="000000"/>
                </a:solidFill>
              </a:rPr>
              <a:t>bitmappatroon</a:t>
            </a:r>
            <a:r>
              <a:rPr lang="nl-NL" sz="900" dirty="0">
                <a:solidFill>
                  <a:srgbClr val="000000"/>
                </a:solidFill>
              </a:rPr>
              <a:t> en dan op Bestand.</a:t>
            </a:r>
          </a:p>
          <a:p>
            <a:pPr>
              <a:defRPr/>
            </a:pPr>
            <a:r>
              <a:rPr lang="nl-NL" sz="900" dirty="0">
                <a:solidFill>
                  <a:srgbClr val="000000"/>
                </a:solidFill>
              </a:rPr>
              <a:t>Kies de afbeelding en klik op Invoegen, daarna op Sluiten.</a:t>
            </a:r>
          </a:p>
          <a:p>
            <a:pPr>
              <a:defRPr/>
            </a:pPr>
            <a:endParaRPr lang="nl-NL" sz="9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nl-NL" sz="900" dirty="0">
                <a:solidFill>
                  <a:srgbClr val="000000"/>
                </a:solidFill>
              </a:rPr>
              <a:t>Klik niet op overal toepassen, omdat dan de achtergrond van alle dia’s wordt aangepast.</a:t>
            </a:r>
          </a:p>
          <a:p>
            <a:pPr>
              <a:defRPr/>
            </a:pPr>
            <a:r>
              <a:rPr lang="nl-NL" sz="900" dirty="0">
                <a:solidFill>
                  <a:srgbClr val="000000"/>
                </a:solidFill>
              </a:rPr>
              <a:t>Met </a:t>
            </a:r>
            <a:r>
              <a:rPr lang="nl-NL" sz="900" dirty="0" err="1">
                <a:solidFill>
                  <a:srgbClr val="000000"/>
                </a:solidFill>
              </a:rPr>
              <a:t>Ctrl</a:t>
            </a:r>
            <a:r>
              <a:rPr lang="nl-NL" sz="900" dirty="0">
                <a:solidFill>
                  <a:srgbClr val="000000"/>
                </a:solidFill>
              </a:rPr>
              <a:t>+Z kan dit hersteld worden. </a:t>
            </a:r>
          </a:p>
          <a:p>
            <a:pPr>
              <a:defRPr/>
            </a:pPr>
            <a:endParaRPr lang="nl-NL" sz="9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nl-NL" sz="900" dirty="0">
                <a:solidFill>
                  <a:srgbClr val="000000"/>
                </a:solidFill>
              </a:rPr>
              <a:t>Voor het mooiste resultaat is de verhouding 1024 x 768 pixels.  Dit zorgt ervoor dat de foto in de achtergrond scherp wordt, en niet vervormt.</a:t>
            </a:r>
          </a:p>
        </p:txBody>
      </p:sp>
      <p:grpSp>
        <p:nvGrpSpPr>
          <p:cNvPr id="3" name="Groep 35"/>
          <p:cNvGrpSpPr>
            <a:grpSpLocks/>
          </p:cNvGrpSpPr>
          <p:nvPr/>
        </p:nvGrpSpPr>
        <p:grpSpPr bwMode="auto">
          <a:xfrm>
            <a:off x="0" y="0"/>
            <a:ext cx="701675" cy="6858000"/>
            <a:chOff x="0" y="0"/>
            <a:chExt cx="701484" cy="6858000"/>
          </a:xfrm>
        </p:grpSpPr>
        <p:sp>
          <p:nvSpPr>
            <p:cNvPr id="4" name="Rechthoek 3"/>
            <p:cNvSpPr>
              <a:spLocks noSelect="1"/>
            </p:cNvSpPr>
            <p:nvPr userDrawn="1"/>
          </p:nvSpPr>
          <p:spPr>
            <a:xfrm>
              <a:off x="0" y="0"/>
              <a:ext cx="701484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val="FFFFFF"/>
                </a:solidFill>
              </a:endParaRPr>
            </a:p>
          </p:txBody>
        </p:sp>
        <p:grpSp>
          <p:nvGrpSpPr>
            <p:cNvPr id="5" name="Groep 30"/>
            <p:cNvGrpSpPr/>
            <p:nvPr userDrawn="1"/>
          </p:nvGrpSpPr>
          <p:grpSpPr>
            <a:xfrm>
              <a:off x="182563" y="163513"/>
              <a:ext cx="425450" cy="1447800"/>
              <a:chOff x="182563" y="163513"/>
              <a:chExt cx="425450" cy="1447800"/>
            </a:xfrm>
            <a:solidFill>
              <a:srgbClr val="FF0000"/>
            </a:solidFill>
          </p:grpSpPr>
          <p:sp>
            <p:nvSpPr>
              <p:cNvPr id="6" name="Freeform 7"/>
              <p:cNvSpPr>
                <a:spLocks noSelect="1"/>
              </p:cNvSpPr>
              <p:nvPr/>
            </p:nvSpPr>
            <p:spPr bwMode="auto">
              <a:xfrm>
                <a:off x="182563" y="1185863"/>
                <a:ext cx="425450" cy="425450"/>
              </a:xfrm>
              <a:custGeom>
                <a:avLst/>
                <a:gdLst/>
                <a:ahLst/>
                <a:cxnLst>
                  <a:cxn ang="0">
                    <a:pos x="0" y="214"/>
                  </a:cxn>
                  <a:cxn ang="0">
                    <a:pos x="81" y="134"/>
                  </a:cxn>
                  <a:cxn ang="0">
                    <a:pos x="0" y="54"/>
                  </a:cxn>
                  <a:cxn ang="0">
                    <a:pos x="54" y="0"/>
                  </a:cxn>
                  <a:cxn ang="0">
                    <a:pos x="134" y="80"/>
                  </a:cxn>
                  <a:cxn ang="0">
                    <a:pos x="214" y="0"/>
                  </a:cxn>
                  <a:cxn ang="0">
                    <a:pos x="268" y="54"/>
                  </a:cxn>
                  <a:cxn ang="0">
                    <a:pos x="188" y="134"/>
                  </a:cxn>
                  <a:cxn ang="0">
                    <a:pos x="268" y="214"/>
                  </a:cxn>
                  <a:cxn ang="0">
                    <a:pos x="214" y="268"/>
                  </a:cxn>
                  <a:cxn ang="0">
                    <a:pos x="134" y="187"/>
                  </a:cxn>
                  <a:cxn ang="0">
                    <a:pos x="54" y="268"/>
                  </a:cxn>
                  <a:cxn ang="0">
                    <a:pos x="0" y="214"/>
                  </a:cxn>
                </a:cxnLst>
                <a:rect l="0" t="0" r="r" b="b"/>
                <a:pathLst>
                  <a:path w="268" h="268">
                    <a:moveTo>
                      <a:pt x="0" y="214"/>
                    </a:moveTo>
                    <a:lnTo>
                      <a:pt x="81" y="134"/>
                    </a:lnTo>
                    <a:lnTo>
                      <a:pt x="0" y="54"/>
                    </a:lnTo>
                    <a:lnTo>
                      <a:pt x="54" y="0"/>
                    </a:lnTo>
                    <a:lnTo>
                      <a:pt x="134" y="80"/>
                    </a:lnTo>
                    <a:lnTo>
                      <a:pt x="214" y="0"/>
                    </a:lnTo>
                    <a:lnTo>
                      <a:pt x="268" y="54"/>
                    </a:lnTo>
                    <a:lnTo>
                      <a:pt x="188" y="134"/>
                    </a:lnTo>
                    <a:lnTo>
                      <a:pt x="268" y="214"/>
                    </a:lnTo>
                    <a:lnTo>
                      <a:pt x="214" y="268"/>
                    </a:lnTo>
                    <a:lnTo>
                      <a:pt x="134" y="187"/>
                    </a:lnTo>
                    <a:lnTo>
                      <a:pt x="54" y="268"/>
                    </a:lnTo>
                    <a:lnTo>
                      <a:pt x="0" y="21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nl-NL">
                  <a:solidFill>
                    <a:srgbClr val="000000"/>
                  </a:solidFill>
                </a:endParaRPr>
              </a:p>
            </p:txBody>
          </p:sp>
          <p:sp>
            <p:nvSpPr>
              <p:cNvPr id="7" name="Freeform 8"/>
              <p:cNvSpPr>
                <a:spLocks noSelect="1"/>
              </p:cNvSpPr>
              <p:nvPr/>
            </p:nvSpPr>
            <p:spPr bwMode="auto">
              <a:xfrm>
                <a:off x="182563" y="163513"/>
                <a:ext cx="425450" cy="425450"/>
              </a:xfrm>
              <a:custGeom>
                <a:avLst/>
                <a:gdLst/>
                <a:ahLst/>
                <a:cxnLst>
                  <a:cxn ang="0">
                    <a:pos x="0" y="215"/>
                  </a:cxn>
                  <a:cxn ang="0">
                    <a:pos x="81" y="134"/>
                  </a:cxn>
                  <a:cxn ang="0">
                    <a:pos x="0" y="54"/>
                  </a:cxn>
                  <a:cxn ang="0">
                    <a:pos x="54" y="0"/>
                  </a:cxn>
                  <a:cxn ang="0">
                    <a:pos x="134" y="81"/>
                  </a:cxn>
                  <a:cxn ang="0">
                    <a:pos x="214" y="0"/>
                  </a:cxn>
                  <a:cxn ang="0">
                    <a:pos x="268" y="54"/>
                  </a:cxn>
                  <a:cxn ang="0">
                    <a:pos x="188" y="134"/>
                  </a:cxn>
                  <a:cxn ang="0">
                    <a:pos x="268" y="215"/>
                  </a:cxn>
                  <a:cxn ang="0">
                    <a:pos x="214" y="268"/>
                  </a:cxn>
                  <a:cxn ang="0">
                    <a:pos x="134" y="188"/>
                  </a:cxn>
                  <a:cxn ang="0">
                    <a:pos x="54" y="268"/>
                  </a:cxn>
                  <a:cxn ang="0">
                    <a:pos x="0" y="215"/>
                  </a:cxn>
                </a:cxnLst>
                <a:rect l="0" t="0" r="r" b="b"/>
                <a:pathLst>
                  <a:path w="268" h="268">
                    <a:moveTo>
                      <a:pt x="0" y="215"/>
                    </a:moveTo>
                    <a:lnTo>
                      <a:pt x="81" y="134"/>
                    </a:lnTo>
                    <a:lnTo>
                      <a:pt x="0" y="54"/>
                    </a:lnTo>
                    <a:lnTo>
                      <a:pt x="54" y="0"/>
                    </a:lnTo>
                    <a:lnTo>
                      <a:pt x="134" y="81"/>
                    </a:lnTo>
                    <a:lnTo>
                      <a:pt x="214" y="0"/>
                    </a:lnTo>
                    <a:lnTo>
                      <a:pt x="268" y="54"/>
                    </a:lnTo>
                    <a:lnTo>
                      <a:pt x="188" y="134"/>
                    </a:lnTo>
                    <a:lnTo>
                      <a:pt x="268" y="215"/>
                    </a:lnTo>
                    <a:lnTo>
                      <a:pt x="214" y="268"/>
                    </a:lnTo>
                    <a:lnTo>
                      <a:pt x="134" y="188"/>
                    </a:lnTo>
                    <a:lnTo>
                      <a:pt x="54" y="268"/>
                    </a:lnTo>
                    <a:lnTo>
                      <a:pt x="0" y="21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nl-NL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Freeform 9"/>
              <p:cNvSpPr>
                <a:spLocks noSelect="1"/>
              </p:cNvSpPr>
              <p:nvPr/>
            </p:nvSpPr>
            <p:spPr bwMode="auto">
              <a:xfrm>
                <a:off x="182563" y="674688"/>
                <a:ext cx="425450" cy="425450"/>
              </a:xfrm>
              <a:custGeom>
                <a:avLst/>
                <a:gdLst/>
                <a:ahLst/>
                <a:cxnLst>
                  <a:cxn ang="0">
                    <a:pos x="0" y="215"/>
                  </a:cxn>
                  <a:cxn ang="0">
                    <a:pos x="81" y="134"/>
                  </a:cxn>
                  <a:cxn ang="0">
                    <a:pos x="0" y="54"/>
                  </a:cxn>
                  <a:cxn ang="0">
                    <a:pos x="54" y="0"/>
                  </a:cxn>
                  <a:cxn ang="0">
                    <a:pos x="134" y="81"/>
                  </a:cxn>
                  <a:cxn ang="0">
                    <a:pos x="214" y="0"/>
                  </a:cxn>
                  <a:cxn ang="0">
                    <a:pos x="268" y="54"/>
                  </a:cxn>
                  <a:cxn ang="0">
                    <a:pos x="188" y="134"/>
                  </a:cxn>
                  <a:cxn ang="0">
                    <a:pos x="268" y="215"/>
                  </a:cxn>
                  <a:cxn ang="0">
                    <a:pos x="214" y="268"/>
                  </a:cxn>
                  <a:cxn ang="0">
                    <a:pos x="134" y="188"/>
                  </a:cxn>
                  <a:cxn ang="0">
                    <a:pos x="54" y="268"/>
                  </a:cxn>
                  <a:cxn ang="0">
                    <a:pos x="0" y="215"/>
                  </a:cxn>
                </a:cxnLst>
                <a:rect l="0" t="0" r="r" b="b"/>
                <a:pathLst>
                  <a:path w="268" h="268">
                    <a:moveTo>
                      <a:pt x="0" y="215"/>
                    </a:moveTo>
                    <a:lnTo>
                      <a:pt x="81" y="134"/>
                    </a:lnTo>
                    <a:lnTo>
                      <a:pt x="0" y="54"/>
                    </a:lnTo>
                    <a:lnTo>
                      <a:pt x="54" y="0"/>
                    </a:lnTo>
                    <a:lnTo>
                      <a:pt x="134" y="81"/>
                    </a:lnTo>
                    <a:lnTo>
                      <a:pt x="214" y="0"/>
                    </a:lnTo>
                    <a:lnTo>
                      <a:pt x="268" y="54"/>
                    </a:lnTo>
                    <a:lnTo>
                      <a:pt x="188" y="134"/>
                    </a:lnTo>
                    <a:lnTo>
                      <a:pt x="268" y="215"/>
                    </a:lnTo>
                    <a:lnTo>
                      <a:pt x="214" y="268"/>
                    </a:lnTo>
                    <a:lnTo>
                      <a:pt x="134" y="188"/>
                    </a:lnTo>
                    <a:lnTo>
                      <a:pt x="54" y="268"/>
                    </a:lnTo>
                    <a:lnTo>
                      <a:pt x="0" y="21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nl-NL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219080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1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8225972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 me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8637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2894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447800" y="2633663"/>
            <a:ext cx="3484563" cy="3767137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084763" y="2633663"/>
            <a:ext cx="3484562" cy="3767137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152400"/>
            <a:ext cx="1219200" cy="319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B42DC94-9769-4D57-A07F-6C029696D1D7}" type="datetimeFigureOut">
              <a:rPr lang="nl-NL" smtClean="0">
                <a:solidFill>
                  <a:srgbClr val="000000"/>
                </a:solidFill>
              </a:rPr>
              <a:pPr/>
              <a:t>12-11-2022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514600" y="152400"/>
            <a:ext cx="5486400" cy="317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251825" y="123825"/>
            <a:ext cx="317500" cy="317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44EB3EB-798D-46A7-BA01-35434959B024}" type="slidenum">
              <a:rPr lang="nl-NL" smtClean="0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9979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47800" y="1333500"/>
            <a:ext cx="7112000" cy="9525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1447800" y="2633663"/>
            <a:ext cx="3484563" cy="3767137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084763" y="2633663"/>
            <a:ext cx="3484562" cy="3767137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152400"/>
            <a:ext cx="1219200" cy="319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B42DC94-9769-4D57-A07F-6C029696D1D7}" type="datetimeFigureOut">
              <a:rPr lang="nl-NL" smtClean="0">
                <a:solidFill>
                  <a:srgbClr val="000000"/>
                </a:solidFill>
              </a:rPr>
              <a:pPr/>
              <a:t>12-11-2022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514600" y="152400"/>
            <a:ext cx="5486400" cy="317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251825" y="123825"/>
            <a:ext cx="317500" cy="317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44EB3EB-798D-46A7-BA01-35434959B024}" type="slidenum">
              <a:rPr lang="nl-NL" smtClean="0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262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ussen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 userDrawn="1"/>
        </p:nvGrpSpPr>
        <p:grpSpPr bwMode="auto">
          <a:xfrm>
            <a:off x="0" y="1588"/>
            <a:ext cx="9144000" cy="6854825"/>
            <a:chOff x="0" y="1"/>
            <a:chExt cx="5760" cy="4318"/>
          </a:xfrm>
        </p:grpSpPr>
        <p:sp>
          <p:nvSpPr>
            <p:cNvPr id="9" name="Rectangle 5"/>
            <p:cNvSpPr>
              <a:spLocks noSelect="1" noChangeArrowheads="1"/>
            </p:cNvSpPr>
            <p:nvPr/>
          </p:nvSpPr>
          <p:spPr bwMode="auto">
            <a:xfrm>
              <a:off x="4" y="1"/>
              <a:ext cx="5756" cy="4318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" name="Rectangle 6"/>
            <p:cNvSpPr>
              <a:spLocks noSelect="1" noChangeArrowheads="1"/>
            </p:cNvSpPr>
            <p:nvPr/>
          </p:nvSpPr>
          <p:spPr bwMode="auto">
            <a:xfrm>
              <a:off x="0" y="1"/>
              <a:ext cx="496" cy="431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" name="Freeform 7"/>
            <p:cNvSpPr>
              <a:spLocks noSelect="1"/>
            </p:cNvSpPr>
            <p:nvPr/>
          </p:nvSpPr>
          <p:spPr bwMode="auto">
            <a:xfrm>
              <a:off x="115" y="747"/>
              <a:ext cx="268" cy="268"/>
            </a:xfrm>
            <a:custGeom>
              <a:avLst/>
              <a:gdLst/>
              <a:ahLst/>
              <a:cxnLst>
                <a:cxn ang="0">
                  <a:pos x="0" y="214"/>
                </a:cxn>
                <a:cxn ang="0">
                  <a:pos x="81" y="134"/>
                </a:cxn>
                <a:cxn ang="0">
                  <a:pos x="0" y="54"/>
                </a:cxn>
                <a:cxn ang="0">
                  <a:pos x="54" y="0"/>
                </a:cxn>
                <a:cxn ang="0">
                  <a:pos x="134" y="80"/>
                </a:cxn>
                <a:cxn ang="0">
                  <a:pos x="214" y="0"/>
                </a:cxn>
                <a:cxn ang="0">
                  <a:pos x="268" y="54"/>
                </a:cxn>
                <a:cxn ang="0">
                  <a:pos x="188" y="134"/>
                </a:cxn>
                <a:cxn ang="0">
                  <a:pos x="268" y="214"/>
                </a:cxn>
                <a:cxn ang="0">
                  <a:pos x="214" y="268"/>
                </a:cxn>
                <a:cxn ang="0">
                  <a:pos x="134" y="187"/>
                </a:cxn>
                <a:cxn ang="0">
                  <a:pos x="54" y="268"/>
                </a:cxn>
                <a:cxn ang="0">
                  <a:pos x="0" y="214"/>
                </a:cxn>
              </a:cxnLst>
              <a:rect l="0" t="0" r="r" b="b"/>
              <a:pathLst>
                <a:path w="268" h="268">
                  <a:moveTo>
                    <a:pt x="0" y="214"/>
                  </a:moveTo>
                  <a:lnTo>
                    <a:pt x="81" y="134"/>
                  </a:lnTo>
                  <a:lnTo>
                    <a:pt x="0" y="54"/>
                  </a:lnTo>
                  <a:lnTo>
                    <a:pt x="54" y="0"/>
                  </a:lnTo>
                  <a:lnTo>
                    <a:pt x="134" y="80"/>
                  </a:lnTo>
                  <a:lnTo>
                    <a:pt x="214" y="0"/>
                  </a:lnTo>
                  <a:lnTo>
                    <a:pt x="268" y="54"/>
                  </a:lnTo>
                  <a:lnTo>
                    <a:pt x="188" y="134"/>
                  </a:lnTo>
                  <a:lnTo>
                    <a:pt x="268" y="214"/>
                  </a:lnTo>
                  <a:lnTo>
                    <a:pt x="214" y="268"/>
                  </a:lnTo>
                  <a:lnTo>
                    <a:pt x="134" y="187"/>
                  </a:lnTo>
                  <a:lnTo>
                    <a:pt x="54" y="268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" name="Freeform 8"/>
            <p:cNvSpPr>
              <a:spLocks noSelect="1"/>
            </p:cNvSpPr>
            <p:nvPr/>
          </p:nvSpPr>
          <p:spPr bwMode="auto">
            <a:xfrm>
              <a:off x="115" y="103"/>
              <a:ext cx="268" cy="268"/>
            </a:xfrm>
            <a:custGeom>
              <a:avLst/>
              <a:gdLst/>
              <a:ahLst/>
              <a:cxnLst>
                <a:cxn ang="0">
                  <a:pos x="0" y="215"/>
                </a:cxn>
                <a:cxn ang="0">
                  <a:pos x="81" y="134"/>
                </a:cxn>
                <a:cxn ang="0">
                  <a:pos x="0" y="54"/>
                </a:cxn>
                <a:cxn ang="0">
                  <a:pos x="54" y="0"/>
                </a:cxn>
                <a:cxn ang="0">
                  <a:pos x="134" y="81"/>
                </a:cxn>
                <a:cxn ang="0">
                  <a:pos x="214" y="0"/>
                </a:cxn>
                <a:cxn ang="0">
                  <a:pos x="268" y="54"/>
                </a:cxn>
                <a:cxn ang="0">
                  <a:pos x="188" y="134"/>
                </a:cxn>
                <a:cxn ang="0">
                  <a:pos x="268" y="215"/>
                </a:cxn>
                <a:cxn ang="0">
                  <a:pos x="214" y="268"/>
                </a:cxn>
                <a:cxn ang="0">
                  <a:pos x="134" y="188"/>
                </a:cxn>
                <a:cxn ang="0">
                  <a:pos x="54" y="268"/>
                </a:cxn>
                <a:cxn ang="0">
                  <a:pos x="0" y="215"/>
                </a:cxn>
              </a:cxnLst>
              <a:rect l="0" t="0" r="r" b="b"/>
              <a:pathLst>
                <a:path w="268" h="268">
                  <a:moveTo>
                    <a:pt x="0" y="215"/>
                  </a:moveTo>
                  <a:lnTo>
                    <a:pt x="81" y="134"/>
                  </a:lnTo>
                  <a:lnTo>
                    <a:pt x="0" y="54"/>
                  </a:lnTo>
                  <a:lnTo>
                    <a:pt x="54" y="0"/>
                  </a:lnTo>
                  <a:lnTo>
                    <a:pt x="134" y="81"/>
                  </a:lnTo>
                  <a:lnTo>
                    <a:pt x="214" y="0"/>
                  </a:lnTo>
                  <a:lnTo>
                    <a:pt x="268" y="54"/>
                  </a:lnTo>
                  <a:lnTo>
                    <a:pt x="188" y="134"/>
                  </a:lnTo>
                  <a:lnTo>
                    <a:pt x="268" y="215"/>
                  </a:lnTo>
                  <a:lnTo>
                    <a:pt x="214" y="268"/>
                  </a:lnTo>
                  <a:lnTo>
                    <a:pt x="134" y="188"/>
                  </a:lnTo>
                  <a:lnTo>
                    <a:pt x="54" y="268"/>
                  </a:lnTo>
                  <a:lnTo>
                    <a:pt x="0" y="2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" name="Freeform 9"/>
            <p:cNvSpPr>
              <a:spLocks noSelect="1"/>
            </p:cNvSpPr>
            <p:nvPr/>
          </p:nvSpPr>
          <p:spPr bwMode="auto">
            <a:xfrm>
              <a:off x="115" y="425"/>
              <a:ext cx="268" cy="268"/>
            </a:xfrm>
            <a:custGeom>
              <a:avLst/>
              <a:gdLst/>
              <a:ahLst/>
              <a:cxnLst>
                <a:cxn ang="0">
                  <a:pos x="0" y="215"/>
                </a:cxn>
                <a:cxn ang="0">
                  <a:pos x="81" y="134"/>
                </a:cxn>
                <a:cxn ang="0">
                  <a:pos x="0" y="54"/>
                </a:cxn>
                <a:cxn ang="0">
                  <a:pos x="54" y="0"/>
                </a:cxn>
                <a:cxn ang="0">
                  <a:pos x="134" y="81"/>
                </a:cxn>
                <a:cxn ang="0">
                  <a:pos x="214" y="0"/>
                </a:cxn>
                <a:cxn ang="0">
                  <a:pos x="268" y="54"/>
                </a:cxn>
                <a:cxn ang="0">
                  <a:pos x="188" y="134"/>
                </a:cxn>
                <a:cxn ang="0">
                  <a:pos x="268" y="215"/>
                </a:cxn>
                <a:cxn ang="0">
                  <a:pos x="214" y="268"/>
                </a:cxn>
                <a:cxn ang="0">
                  <a:pos x="134" y="188"/>
                </a:cxn>
                <a:cxn ang="0">
                  <a:pos x="54" y="268"/>
                </a:cxn>
                <a:cxn ang="0">
                  <a:pos x="0" y="215"/>
                </a:cxn>
              </a:cxnLst>
              <a:rect l="0" t="0" r="r" b="b"/>
              <a:pathLst>
                <a:path w="268" h="268">
                  <a:moveTo>
                    <a:pt x="0" y="215"/>
                  </a:moveTo>
                  <a:lnTo>
                    <a:pt x="81" y="134"/>
                  </a:lnTo>
                  <a:lnTo>
                    <a:pt x="0" y="54"/>
                  </a:lnTo>
                  <a:lnTo>
                    <a:pt x="54" y="0"/>
                  </a:lnTo>
                  <a:lnTo>
                    <a:pt x="134" y="81"/>
                  </a:lnTo>
                  <a:lnTo>
                    <a:pt x="214" y="0"/>
                  </a:lnTo>
                  <a:lnTo>
                    <a:pt x="268" y="54"/>
                  </a:lnTo>
                  <a:lnTo>
                    <a:pt x="188" y="134"/>
                  </a:lnTo>
                  <a:lnTo>
                    <a:pt x="268" y="215"/>
                  </a:lnTo>
                  <a:lnTo>
                    <a:pt x="214" y="268"/>
                  </a:lnTo>
                  <a:lnTo>
                    <a:pt x="134" y="188"/>
                  </a:lnTo>
                  <a:lnTo>
                    <a:pt x="54" y="268"/>
                  </a:lnTo>
                  <a:lnTo>
                    <a:pt x="0" y="2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81045" y="1758949"/>
            <a:ext cx="7344000" cy="1039967"/>
          </a:xfrm>
        </p:spPr>
        <p:txBody>
          <a:bodyPr anchor="t" anchorCtr="0"/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Titel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981045" y="2752261"/>
            <a:ext cx="7344000" cy="1752600"/>
          </a:xfrm>
        </p:spPr>
        <p:txBody>
          <a:bodyPr/>
          <a:lstStyle>
            <a:lvl1pPr marL="0" indent="0" algn="l">
              <a:buNone/>
              <a:defRPr sz="35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Subtitel</a:t>
            </a:r>
          </a:p>
        </p:txBody>
      </p:sp>
      <p:grpSp>
        <p:nvGrpSpPr>
          <p:cNvPr id="31" name="Group 4"/>
          <p:cNvGrpSpPr>
            <a:grpSpLocks noChangeAspect="1"/>
          </p:cNvGrpSpPr>
          <p:nvPr userDrawn="1"/>
        </p:nvGrpSpPr>
        <p:grpSpPr bwMode="auto">
          <a:xfrm>
            <a:off x="1017588" y="182563"/>
            <a:ext cx="1725613" cy="579438"/>
            <a:chOff x="641" y="115"/>
            <a:chExt cx="1087" cy="365"/>
          </a:xfrm>
        </p:grpSpPr>
        <p:sp>
          <p:nvSpPr>
            <p:cNvPr id="33" name="Freeform 5"/>
            <p:cNvSpPr>
              <a:spLocks noSelect="1" noEditPoints="1"/>
            </p:cNvSpPr>
            <p:nvPr/>
          </p:nvSpPr>
          <p:spPr bwMode="auto">
            <a:xfrm>
              <a:off x="641" y="333"/>
              <a:ext cx="147" cy="144"/>
            </a:xfrm>
            <a:custGeom>
              <a:avLst/>
              <a:gdLst/>
              <a:ahLst/>
              <a:cxnLst>
                <a:cxn ang="0">
                  <a:pos x="95" y="89"/>
                </a:cxn>
                <a:cxn ang="0">
                  <a:pos x="73" y="31"/>
                </a:cxn>
                <a:cxn ang="0">
                  <a:pos x="51" y="89"/>
                </a:cxn>
                <a:cxn ang="0">
                  <a:pos x="95" y="89"/>
                </a:cxn>
                <a:cxn ang="0">
                  <a:pos x="63" y="0"/>
                </a:cxn>
                <a:cxn ang="0">
                  <a:pos x="85" y="0"/>
                </a:cxn>
                <a:cxn ang="0">
                  <a:pos x="147" y="144"/>
                </a:cxn>
                <a:cxn ang="0">
                  <a:pos x="118" y="144"/>
                </a:cxn>
                <a:cxn ang="0">
                  <a:pos x="104" y="111"/>
                </a:cxn>
                <a:cxn ang="0">
                  <a:pos x="42" y="111"/>
                </a:cxn>
                <a:cxn ang="0">
                  <a:pos x="29" y="144"/>
                </a:cxn>
                <a:cxn ang="0">
                  <a:pos x="0" y="144"/>
                </a:cxn>
                <a:cxn ang="0">
                  <a:pos x="63" y="0"/>
                </a:cxn>
              </a:cxnLst>
              <a:rect l="0" t="0" r="r" b="b"/>
              <a:pathLst>
                <a:path w="147" h="144">
                  <a:moveTo>
                    <a:pt x="95" y="89"/>
                  </a:moveTo>
                  <a:lnTo>
                    <a:pt x="73" y="31"/>
                  </a:lnTo>
                  <a:lnTo>
                    <a:pt x="51" y="89"/>
                  </a:lnTo>
                  <a:lnTo>
                    <a:pt x="95" y="89"/>
                  </a:lnTo>
                  <a:close/>
                  <a:moveTo>
                    <a:pt x="63" y="0"/>
                  </a:moveTo>
                  <a:lnTo>
                    <a:pt x="85" y="0"/>
                  </a:lnTo>
                  <a:lnTo>
                    <a:pt x="147" y="144"/>
                  </a:lnTo>
                  <a:lnTo>
                    <a:pt x="118" y="144"/>
                  </a:lnTo>
                  <a:lnTo>
                    <a:pt x="104" y="111"/>
                  </a:lnTo>
                  <a:lnTo>
                    <a:pt x="42" y="111"/>
                  </a:lnTo>
                  <a:lnTo>
                    <a:pt x="29" y="144"/>
                  </a:lnTo>
                  <a:lnTo>
                    <a:pt x="0" y="144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4" name="Freeform 6"/>
            <p:cNvSpPr>
              <a:spLocks noSelect="1"/>
            </p:cNvSpPr>
            <p:nvPr/>
          </p:nvSpPr>
          <p:spPr bwMode="auto">
            <a:xfrm>
              <a:off x="801" y="377"/>
              <a:ext cx="151" cy="100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165" y="18"/>
                </a:cxn>
                <a:cxn ang="0">
                  <a:pos x="165" y="126"/>
                </a:cxn>
                <a:cxn ang="0">
                  <a:pos x="167" y="126"/>
                </a:cxn>
                <a:cxn ang="0">
                  <a:pos x="380" y="0"/>
                </a:cxn>
                <a:cxn ang="0">
                  <a:pos x="597" y="129"/>
                </a:cxn>
                <a:cxn ang="0">
                  <a:pos x="825" y="0"/>
                </a:cxn>
                <a:cxn ang="0">
                  <a:pos x="1075" y="298"/>
                </a:cxn>
                <a:cxn ang="0">
                  <a:pos x="1075" y="712"/>
                </a:cxn>
                <a:cxn ang="0">
                  <a:pos x="902" y="712"/>
                </a:cxn>
                <a:cxn ang="0">
                  <a:pos x="902" y="318"/>
                </a:cxn>
                <a:cxn ang="0">
                  <a:pos x="773" y="157"/>
                </a:cxn>
                <a:cxn ang="0">
                  <a:pos x="624" y="336"/>
                </a:cxn>
                <a:cxn ang="0">
                  <a:pos x="624" y="712"/>
                </a:cxn>
                <a:cxn ang="0">
                  <a:pos x="451" y="712"/>
                </a:cxn>
                <a:cxn ang="0">
                  <a:pos x="451" y="298"/>
                </a:cxn>
                <a:cxn ang="0">
                  <a:pos x="332" y="157"/>
                </a:cxn>
                <a:cxn ang="0">
                  <a:pos x="173" y="333"/>
                </a:cxn>
                <a:cxn ang="0">
                  <a:pos x="173" y="712"/>
                </a:cxn>
                <a:cxn ang="0">
                  <a:pos x="0" y="712"/>
                </a:cxn>
                <a:cxn ang="0">
                  <a:pos x="0" y="18"/>
                </a:cxn>
              </a:cxnLst>
              <a:rect l="0" t="0" r="r" b="b"/>
              <a:pathLst>
                <a:path w="1075" h="712">
                  <a:moveTo>
                    <a:pt x="0" y="18"/>
                  </a:moveTo>
                  <a:cubicBezTo>
                    <a:pt x="165" y="18"/>
                    <a:pt x="165" y="18"/>
                    <a:pt x="165" y="18"/>
                  </a:cubicBezTo>
                  <a:cubicBezTo>
                    <a:pt x="165" y="126"/>
                    <a:pt x="165" y="126"/>
                    <a:pt x="165" y="126"/>
                  </a:cubicBezTo>
                  <a:cubicBezTo>
                    <a:pt x="167" y="126"/>
                    <a:pt x="167" y="126"/>
                    <a:pt x="167" y="126"/>
                  </a:cubicBezTo>
                  <a:cubicBezTo>
                    <a:pt x="198" y="61"/>
                    <a:pt x="264" y="0"/>
                    <a:pt x="380" y="0"/>
                  </a:cubicBezTo>
                  <a:cubicBezTo>
                    <a:pt x="487" y="0"/>
                    <a:pt x="561" y="42"/>
                    <a:pt x="597" y="129"/>
                  </a:cubicBezTo>
                  <a:cubicBezTo>
                    <a:pt x="647" y="41"/>
                    <a:pt x="721" y="0"/>
                    <a:pt x="825" y="0"/>
                  </a:cubicBezTo>
                  <a:cubicBezTo>
                    <a:pt x="1010" y="0"/>
                    <a:pt x="1075" y="132"/>
                    <a:pt x="1075" y="298"/>
                  </a:cubicBezTo>
                  <a:cubicBezTo>
                    <a:pt x="1075" y="712"/>
                    <a:pt x="1075" y="712"/>
                    <a:pt x="1075" y="712"/>
                  </a:cubicBezTo>
                  <a:cubicBezTo>
                    <a:pt x="902" y="712"/>
                    <a:pt x="902" y="712"/>
                    <a:pt x="902" y="712"/>
                  </a:cubicBezTo>
                  <a:cubicBezTo>
                    <a:pt x="902" y="318"/>
                    <a:pt x="902" y="318"/>
                    <a:pt x="902" y="318"/>
                  </a:cubicBezTo>
                  <a:cubicBezTo>
                    <a:pt x="902" y="232"/>
                    <a:pt x="876" y="157"/>
                    <a:pt x="773" y="157"/>
                  </a:cubicBezTo>
                  <a:cubicBezTo>
                    <a:pt x="665" y="157"/>
                    <a:pt x="624" y="246"/>
                    <a:pt x="624" y="336"/>
                  </a:cubicBezTo>
                  <a:cubicBezTo>
                    <a:pt x="624" y="712"/>
                    <a:pt x="624" y="712"/>
                    <a:pt x="624" y="712"/>
                  </a:cubicBezTo>
                  <a:cubicBezTo>
                    <a:pt x="451" y="712"/>
                    <a:pt x="451" y="712"/>
                    <a:pt x="451" y="712"/>
                  </a:cubicBezTo>
                  <a:cubicBezTo>
                    <a:pt x="451" y="298"/>
                    <a:pt x="451" y="298"/>
                    <a:pt x="451" y="298"/>
                  </a:cubicBezTo>
                  <a:cubicBezTo>
                    <a:pt x="451" y="213"/>
                    <a:pt x="416" y="157"/>
                    <a:pt x="332" y="157"/>
                  </a:cubicBezTo>
                  <a:cubicBezTo>
                    <a:pt x="218" y="157"/>
                    <a:pt x="173" y="240"/>
                    <a:pt x="173" y="333"/>
                  </a:cubicBezTo>
                  <a:cubicBezTo>
                    <a:pt x="173" y="712"/>
                    <a:pt x="173" y="712"/>
                    <a:pt x="173" y="712"/>
                  </a:cubicBezTo>
                  <a:cubicBezTo>
                    <a:pt x="0" y="712"/>
                    <a:pt x="0" y="712"/>
                    <a:pt x="0" y="712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5" name="Freeform 7"/>
            <p:cNvSpPr>
              <a:spLocks noSelect="1"/>
            </p:cNvSpPr>
            <p:nvPr/>
          </p:nvSpPr>
          <p:spPr bwMode="auto">
            <a:xfrm>
              <a:off x="970" y="377"/>
              <a:ext cx="80" cy="103"/>
            </a:xfrm>
            <a:custGeom>
              <a:avLst/>
              <a:gdLst/>
              <a:ahLst/>
              <a:cxnLst>
                <a:cxn ang="0">
                  <a:pos x="432" y="210"/>
                </a:cxn>
                <a:cxn ang="0">
                  <a:pos x="296" y="139"/>
                </a:cxn>
                <a:cxn ang="0">
                  <a:pos x="195" y="213"/>
                </a:cxn>
                <a:cxn ang="0">
                  <a:pos x="569" y="506"/>
                </a:cxn>
                <a:cxn ang="0">
                  <a:pos x="270" y="729"/>
                </a:cxn>
                <a:cxn ang="0">
                  <a:pos x="0" y="622"/>
                </a:cxn>
                <a:cxn ang="0">
                  <a:pos x="115" y="514"/>
                </a:cxn>
                <a:cxn ang="0">
                  <a:pos x="280" y="599"/>
                </a:cxn>
                <a:cxn ang="0">
                  <a:pos x="396" y="519"/>
                </a:cxn>
                <a:cxn ang="0">
                  <a:pos x="21" y="225"/>
                </a:cxn>
                <a:cxn ang="0">
                  <a:pos x="300" y="0"/>
                </a:cxn>
                <a:cxn ang="0">
                  <a:pos x="548" y="106"/>
                </a:cxn>
                <a:cxn ang="0">
                  <a:pos x="432" y="210"/>
                </a:cxn>
              </a:cxnLst>
              <a:rect l="0" t="0" r="r" b="b"/>
              <a:pathLst>
                <a:path w="569" h="729">
                  <a:moveTo>
                    <a:pt x="432" y="210"/>
                  </a:moveTo>
                  <a:cubicBezTo>
                    <a:pt x="399" y="164"/>
                    <a:pt x="355" y="139"/>
                    <a:pt x="296" y="139"/>
                  </a:cubicBezTo>
                  <a:cubicBezTo>
                    <a:pt x="250" y="139"/>
                    <a:pt x="195" y="161"/>
                    <a:pt x="195" y="213"/>
                  </a:cubicBezTo>
                  <a:cubicBezTo>
                    <a:pt x="195" y="337"/>
                    <a:pt x="569" y="236"/>
                    <a:pt x="569" y="506"/>
                  </a:cubicBezTo>
                  <a:cubicBezTo>
                    <a:pt x="569" y="671"/>
                    <a:pt x="412" y="729"/>
                    <a:pt x="270" y="729"/>
                  </a:cubicBezTo>
                  <a:cubicBezTo>
                    <a:pt x="163" y="729"/>
                    <a:pt x="71" y="702"/>
                    <a:pt x="0" y="622"/>
                  </a:cubicBezTo>
                  <a:cubicBezTo>
                    <a:pt x="115" y="514"/>
                    <a:pt x="115" y="514"/>
                    <a:pt x="115" y="514"/>
                  </a:cubicBezTo>
                  <a:cubicBezTo>
                    <a:pt x="160" y="563"/>
                    <a:pt x="207" y="599"/>
                    <a:pt x="280" y="599"/>
                  </a:cubicBezTo>
                  <a:cubicBezTo>
                    <a:pt x="331" y="599"/>
                    <a:pt x="396" y="574"/>
                    <a:pt x="396" y="519"/>
                  </a:cubicBezTo>
                  <a:cubicBezTo>
                    <a:pt x="396" y="376"/>
                    <a:pt x="21" y="489"/>
                    <a:pt x="21" y="225"/>
                  </a:cubicBezTo>
                  <a:cubicBezTo>
                    <a:pt x="21" y="70"/>
                    <a:pt x="160" y="0"/>
                    <a:pt x="300" y="0"/>
                  </a:cubicBezTo>
                  <a:cubicBezTo>
                    <a:pt x="393" y="0"/>
                    <a:pt x="491" y="29"/>
                    <a:pt x="548" y="106"/>
                  </a:cubicBezTo>
                  <a:lnTo>
                    <a:pt x="432" y="2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6" name="Freeform 8"/>
            <p:cNvSpPr>
              <a:spLocks noSelect="1"/>
            </p:cNvSpPr>
            <p:nvPr/>
          </p:nvSpPr>
          <p:spPr bwMode="auto">
            <a:xfrm>
              <a:off x="1058" y="351"/>
              <a:ext cx="71" cy="129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0" y="201"/>
                </a:cxn>
                <a:cxn ang="0">
                  <a:pos x="143" y="201"/>
                </a:cxn>
                <a:cxn ang="0">
                  <a:pos x="143" y="0"/>
                </a:cxn>
                <a:cxn ang="0">
                  <a:pos x="317" y="0"/>
                </a:cxn>
                <a:cxn ang="0">
                  <a:pos x="317" y="201"/>
                </a:cxn>
                <a:cxn ang="0">
                  <a:pos x="507" y="201"/>
                </a:cxn>
                <a:cxn ang="0">
                  <a:pos x="507" y="348"/>
                </a:cxn>
                <a:cxn ang="0">
                  <a:pos x="317" y="348"/>
                </a:cxn>
                <a:cxn ang="0">
                  <a:pos x="317" y="652"/>
                </a:cxn>
                <a:cxn ang="0">
                  <a:pos x="413" y="765"/>
                </a:cxn>
                <a:cxn ang="0">
                  <a:pos x="507" y="743"/>
                </a:cxn>
                <a:cxn ang="0">
                  <a:pos x="507" y="889"/>
                </a:cxn>
                <a:cxn ang="0">
                  <a:pos x="370" y="912"/>
                </a:cxn>
                <a:cxn ang="0">
                  <a:pos x="143" y="666"/>
                </a:cxn>
                <a:cxn ang="0">
                  <a:pos x="143" y="348"/>
                </a:cxn>
                <a:cxn ang="0">
                  <a:pos x="0" y="348"/>
                </a:cxn>
              </a:cxnLst>
              <a:rect l="0" t="0" r="r" b="b"/>
              <a:pathLst>
                <a:path w="507" h="912">
                  <a:moveTo>
                    <a:pt x="0" y="348"/>
                  </a:moveTo>
                  <a:cubicBezTo>
                    <a:pt x="0" y="201"/>
                    <a:pt x="0" y="201"/>
                    <a:pt x="0" y="201"/>
                  </a:cubicBezTo>
                  <a:cubicBezTo>
                    <a:pt x="143" y="201"/>
                    <a:pt x="143" y="201"/>
                    <a:pt x="143" y="201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317" y="0"/>
                    <a:pt x="317" y="0"/>
                    <a:pt x="317" y="0"/>
                  </a:cubicBezTo>
                  <a:cubicBezTo>
                    <a:pt x="317" y="201"/>
                    <a:pt x="317" y="201"/>
                    <a:pt x="317" y="201"/>
                  </a:cubicBezTo>
                  <a:cubicBezTo>
                    <a:pt x="507" y="201"/>
                    <a:pt x="507" y="201"/>
                    <a:pt x="507" y="201"/>
                  </a:cubicBezTo>
                  <a:cubicBezTo>
                    <a:pt x="507" y="348"/>
                    <a:pt x="507" y="348"/>
                    <a:pt x="507" y="348"/>
                  </a:cubicBezTo>
                  <a:cubicBezTo>
                    <a:pt x="317" y="348"/>
                    <a:pt x="317" y="348"/>
                    <a:pt x="317" y="348"/>
                  </a:cubicBezTo>
                  <a:cubicBezTo>
                    <a:pt x="317" y="652"/>
                    <a:pt x="317" y="652"/>
                    <a:pt x="317" y="652"/>
                  </a:cubicBezTo>
                  <a:cubicBezTo>
                    <a:pt x="317" y="721"/>
                    <a:pt x="337" y="765"/>
                    <a:pt x="413" y="765"/>
                  </a:cubicBezTo>
                  <a:cubicBezTo>
                    <a:pt x="444" y="765"/>
                    <a:pt x="486" y="759"/>
                    <a:pt x="507" y="743"/>
                  </a:cubicBezTo>
                  <a:cubicBezTo>
                    <a:pt x="507" y="889"/>
                    <a:pt x="507" y="889"/>
                    <a:pt x="507" y="889"/>
                  </a:cubicBezTo>
                  <a:cubicBezTo>
                    <a:pt x="471" y="906"/>
                    <a:pt x="411" y="912"/>
                    <a:pt x="370" y="912"/>
                  </a:cubicBezTo>
                  <a:cubicBezTo>
                    <a:pt x="186" y="912"/>
                    <a:pt x="143" y="830"/>
                    <a:pt x="143" y="666"/>
                  </a:cubicBezTo>
                  <a:cubicBezTo>
                    <a:pt x="143" y="348"/>
                    <a:pt x="143" y="348"/>
                    <a:pt x="143" y="348"/>
                  </a:cubicBezTo>
                  <a:lnTo>
                    <a:pt x="0" y="34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7" name="Freeform 9"/>
            <p:cNvSpPr>
              <a:spLocks noSelect="1" noEditPoints="1"/>
            </p:cNvSpPr>
            <p:nvPr/>
          </p:nvSpPr>
          <p:spPr bwMode="auto">
            <a:xfrm>
              <a:off x="1143" y="377"/>
              <a:ext cx="99" cy="103"/>
            </a:xfrm>
            <a:custGeom>
              <a:avLst/>
              <a:gdLst/>
              <a:ahLst/>
              <a:cxnLst>
                <a:cxn ang="0">
                  <a:pos x="529" y="295"/>
                </a:cxn>
                <a:cxn ang="0">
                  <a:pos x="352" y="131"/>
                </a:cxn>
                <a:cxn ang="0">
                  <a:pos x="173" y="295"/>
                </a:cxn>
                <a:cxn ang="0">
                  <a:pos x="529" y="295"/>
                </a:cxn>
                <a:cxn ang="0">
                  <a:pos x="173" y="426"/>
                </a:cxn>
                <a:cxn ang="0">
                  <a:pos x="360" y="590"/>
                </a:cxn>
                <a:cxn ang="0">
                  <a:pos x="546" y="496"/>
                </a:cxn>
                <a:cxn ang="0">
                  <a:pos x="671" y="590"/>
                </a:cxn>
                <a:cxn ang="0">
                  <a:pos x="377" y="729"/>
                </a:cxn>
                <a:cxn ang="0">
                  <a:pos x="0" y="365"/>
                </a:cxn>
                <a:cxn ang="0">
                  <a:pos x="377" y="0"/>
                </a:cxn>
                <a:cxn ang="0">
                  <a:pos x="702" y="378"/>
                </a:cxn>
                <a:cxn ang="0">
                  <a:pos x="702" y="426"/>
                </a:cxn>
                <a:cxn ang="0">
                  <a:pos x="173" y="426"/>
                </a:cxn>
              </a:cxnLst>
              <a:rect l="0" t="0" r="r" b="b"/>
              <a:pathLst>
                <a:path w="702" h="729">
                  <a:moveTo>
                    <a:pt x="529" y="295"/>
                  </a:moveTo>
                  <a:cubicBezTo>
                    <a:pt x="527" y="194"/>
                    <a:pt x="461" y="131"/>
                    <a:pt x="352" y="131"/>
                  </a:cubicBezTo>
                  <a:cubicBezTo>
                    <a:pt x="250" y="131"/>
                    <a:pt x="186" y="196"/>
                    <a:pt x="173" y="295"/>
                  </a:cubicBezTo>
                  <a:lnTo>
                    <a:pt x="529" y="295"/>
                  </a:lnTo>
                  <a:close/>
                  <a:moveTo>
                    <a:pt x="173" y="426"/>
                  </a:moveTo>
                  <a:cubicBezTo>
                    <a:pt x="185" y="528"/>
                    <a:pt x="263" y="590"/>
                    <a:pt x="360" y="590"/>
                  </a:cubicBezTo>
                  <a:cubicBezTo>
                    <a:pt x="446" y="590"/>
                    <a:pt x="503" y="550"/>
                    <a:pt x="546" y="496"/>
                  </a:cubicBezTo>
                  <a:cubicBezTo>
                    <a:pt x="671" y="590"/>
                    <a:pt x="671" y="590"/>
                    <a:pt x="671" y="590"/>
                  </a:cubicBezTo>
                  <a:cubicBezTo>
                    <a:pt x="590" y="690"/>
                    <a:pt x="487" y="729"/>
                    <a:pt x="377" y="729"/>
                  </a:cubicBezTo>
                  <a:cubicBezTo>
                    <a:pt x="167" y="729"/>
                    <a:pt x="0" y="583"/>
                    <a:pt x="0" y="365"/>
                  </a:cubicBezTo>
                  <a:cubicBezTo>
                    <a:pt x="0" y="146"/>
                    <a:pt x="167" y="0"/>
                    <a:pt x="377" y="0"/>
                  </a:cubicBezTo>
                  <a:cubicBezTo>
                    <a:pt x="571" y="0"/>
                    <a:pt x="702" y="136"/>
                    <a:pt x="702" y="378"/>
                  </a:cubicBezTo>
                  <a:cubicBezTo>
                    <a:pt x="702" y="426"/>
                    <a:pt x="702" y="426"/>
                    <a:pt x="702" y="426"/>
                  </a:cubicBezTo>
                  <a:lnTo>
                    <a:pt x="173" y="42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8" name="Freeform 10"/>
            <p:cNvSpPr>
              <a:spLocks noSelect="1"/>
            </p:cNvSpPr>
            <p:nvPr/>
          </p:nvSpPr>
          <p:spPr bwMode="auto">
            <a:xfrm>
              <a:off x="1265" y="377"/>
              <a:ext cx="62" cy="100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174" y="18"/>
                </a:cxn>
                <a:cxn ang="0">
                  <a:pos x="174" y="128"/>
                </a:cxn>
                <a:cxn ang="0">
                  <a:pos x="177" y="128"/>
                </a:cxn>
                <a:cxn ang="0">
                  <a:pos x="382" y="0"/>
                </a:cxn>
                <a:cxn ang="0">
                  <a:pos x="444" y="11"/>
                </a:cxn>
                <a:cxn ang="0">
                  <a:pos x="444" y="178"/>
                </a:cxn>
                <a:cxn ang="0">
                  <a:pos x="360" y="165"/>
                </a:cxn>
                <a:cxn ang="0">
                  <a:pos x="174" y="340"/>
                </a:cxn>
                <a:cxn ang="0">
                  <a:pos x="174" y="712"/>
                </a:cxn>
                <a:cxn ang="0">
                  <a:pos x="0" y="712"/>
                </a:cxn>
                <a:cxn ang="0">
                  <a:pos x="0" y="18"/>
                </a:cxn>
              </a:cxnLst>
              <a:rect l="0" t="0" r="r" b="b"/>
              <a:pathLst>
                <a:path w="444" h="712">
                  <a:moveTo>
                    <a:pt x="0" y="18"/>
                  </a:moveTo>
                  <a:cubicBezTo>
                    <a:pt x="174" y="18"/>
                    <a:pt x="174" y="18"/>
                    <a:pt x="174" y="18"/>
                  </a:cubicBezTo>
                  <a:cubicBezTo>
                    <a:pt x="174" y="128"/>
                    <a:pt x="174" y="128"/>
                    <a:pt x="174" y="128"/>
                  </a:cubicBezTo>
                  <a:cubicBezTo>
                    <a:pt x="177" y="128"/>
                    <a:pt x="177" y="128"/>
                    <a:pt x="177" y="128"/>
                  </a:cubicBezTo>
                  <a:cubicBezTo>
                    <a:pt x="214" y="48"/>
                    <a:pt x="291" y="0"/>
                    <a:pt x="382" y="0"/>
                  </a:cubicBezTo>
                  <a:cubicBezTo>
                    <a:pt x="404" y="0"/>
                    <a:pt x="424" y="5"/>
                    <a:pt x="444" y="11"/>
                  </a:cubicBezTo>
                  <a:cubicBezTo>
                    <a:pt x="444" y="178"/>
                    <a:pt x="444" y="178"/>
                    <a:pt x="444" y="178"/>
                  </a:cubicBezTo>
                  <a:cubicBezTo>
                    <a:pt x="415" y="171"/>
                    <a:pt x="388" y="165"/>
                    <a:pt x="360" y="165"/>
                  </a:cubicBezTo>
                  <a:cubicBezTo>
                    <a:pt x="197" y="165"/>
                    <a:pt x="174" y="303"/>
                    <a:pt x="174" y="340"/>
                  </a:cubicBezTo>
                  <a:cubicBezTo>
                    <a:pt x="174" y="712"/>
                    <a:pt x="174" y="712"/>
                    <a:pt x="174" y="712"/>
                  </a:cubicBezTo>
                  <a:cubicBezTo>
                    <a:pt x="0" y="712"/>
                    <a:pt x="0" y="712"/>
                    <a:pt x="0" y="712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9" name="Freeform 11"/>
            <p:cNvSpPr>
              <a:spLocks noSelect="1" noEditPoints="1"/>
            </p:cNvSpPr>
            <p:nvPr/>
          </p:nvSpPr>
          <p:spPr bwMode="auto">
            <a:xfrm>
              <a:off x="1336" y="323"/>
              <a:ext cx="105" cy="157"/>
            </a:xfrm>
            <a:custGeom>
              <a:avLst/>
              <a:gdLst/>
              <a:ahLst/>
              <a:cxnLst>
                <a:cxn ang="0">
                  <a:pos x="377" y="954"/>
                </a:cxn>
                <a:cxn ang="0">
                  <a:pos x="581" y="746"/>
                </a:cxn>
                <a:cxn ang="0">
                  <a:pos x="377" y="538"/>
                </a:cxn>
                <a:cxn ang="0">
                  <a:pos x="173" y="746"/>
                </a:cxn>
                <a:cxn ang="0">
                  <a:pos x="377" y="954"/>
                </a:cxn>
                <a:cxn ang="0">
                  <a:pos x="584" y="989"/>
                </a:cxn>
                <a:cxn ang="0">
                  <a:pos x="581" y="989"/>
                </a:cxn>
                <a:cxn ang="0">
                  <a:pos x="342" y="1110"/>
                </a:cxn>
                <a:cxn ang="0">
                  <a:pos x="0" y="746"/>
                </a:cxn>
                <a:cxn ang="0">
                  <a:pos x="335" y="381"/>
                </a:cxn>
                <a:cxn ang="0">
                  <a:pos x="571" y="487"/>
                </a:cxn>
                <a:cxn ang="0">
                  <a:pos x="575" y="487"/>
                </a:cxn>
                <a:cxn ang="0">
                  <a:pos x="575" y="0"/>
                </a:cxn>
                <a:cxn ang="0">
                  <a:pos x="749" y="0"/>
                </a:cxn>
                <a:cxn ang="0">
                  <a:pos x="749" y="1093"/>
                </a:cxn>
                <a:cxn ang="0">
                  <a:pos x="584" y="1093"/>
                </a:cxn>
                <a:cxn ang="0">
                  <a:pos x="584" y="989"/>
                </a:cxn>
              </a:cxnLst>
              <a:rect l="0" t="0" r="r" b="b"/>
              <a:pathLst>
                <a:path w="749" h="1110">
                  <a:moveTo>
                    <a:pt x="377" y="954"/>
                  </a:moveTo>
                  <a:cubicBezTo>
                    <a:pt x="504" y="954"/>
                    <a:pt x="581" y="854"/>
                    <a:pt x="581" y="746"/>
                  </a:cubicBezTo>
                  <a:cubicBezTo>
                    <a:pt x="581" y="637"/>
                    <a:pt x="504" y="538"/>
                    <a:pt x="377" y="538"/>
                  </a:cubicBezTo>
                  <a:cubicBezTo>
                    <a:pt x="250" y="538"/>
                    <a:pt x="173" y="637"/>
                    <a:pt x="173" y="746"/>
                  </a:cubicBezTo>
                  <a:cubicBezTo>
                    <a:pt x="173" y="854"/>
                    <a:pt x="250" y="954"/>
                    <a:pt x="377" y="954"/>
                  </a:cubicBezTo>
                  <a:close/>
                  <a:moveTo>
                    <a:pt x="584" y="989"/>
                  </a:moveTo>
                  <a:cubicBezTo>
                    <a:pt x="581" y="989"/>
                    <a:pt x="581" y="989"/>
                    <a:pt x="581" y="989"/>
                  </a:cubicBezTo>
                  <a:cubicBezTo>
                    <a:pt x="530" y="1073"/>
                    <a:pt x="439" y="1110"/>
                    <a:pt x="342" y="1110"/>
                  </a:cubicBezTo>
                  <a:cubicBezTo>
                    <a:pt x="128" y="1110"/>
                    <a:pt x="0" y="951"/>
                    <a:pt x="0" y="746"/>
                  </a:cubicBezTo>
                  <a:cubicBezTo>
                    <a:pt x="0" y="540"/>
                    <a:pt x="137" y="381"/>
                    <a:pt x="335" y="381"/>
                  </a:cubicBezTo>
                  <a:cubicBezTo>
                    <a:pt x="465" y="381"/>
                    <a:pt x="535" y="442"/>
                    <a:pt x="571" y="487"/>
                  </a:cubicBezTo>
                  <a:cubicBezTo>
                    <a:pt x="575" y="487"/>
                    <a:pt x="575" y="487"/>
                    <a:pt x="575" y="487"/>
                  </a:cubicBezTo>
                  <a:cubicBezTo>
                    <a:pt x="575" y="0"/>
                    <a:pt x="575" y="0"/>
                    <a:pt x="575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749" y="1093"/>
                    <a:pt x="749" y="1093"/>
                    <a:pt x="749" y="1093"/>
                  </a:cubicBezTo>
                  <a:cubicBezTo>
                    <a:pt x="584" y="1093"/>
                    <a:pt x="584" y="1093"/>
                    <a:pt x="584" y="1093"/>
                  </a:cubicBezTo>
                  <a:lnTo>
                    <a:pt x="584" y="98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0" name="Freeform 12"/>
            <p:cNvSpPr>
              <a:spLocks noSelect="1" noEditPoints="1"/>
            </p:cNvSpPr>
            <p:nvPr/>
          </p:nvSpPr>
          <p:spPr bwMode="auto">
            <a:xfrm>
              <a:off x="1462" y="377"/>
              <a:ext cx="90" cy="103"/>
            </a:xfrm>
            <a:custGeom>
              <a:avLst/>
              <a:gdLst/>
              <a:ahLst/>
              <a:cxnLst>
                <a:cxn ang="0">
                  <a:pos x="470" y="401"/>
                </a:cxn>
                <a:cxn ang="0">
                  <a:pos x="434" y="401"/>
                </a:cxn>
                <a:cxn ang="0">
                  <a:pos x="173" y="508"/>
                </a:cxn>
                <a:cxn ang="0">
                  <a:pos x="295" y="599"/>
                </a:cxn>
                <a:cxn ang="0">
                  <a:pos x="470" y="440"/>
                </a:cxn>
                <a:cxn ang="0">
                  <a:pos x="470" y="401"/>
                </a:cxn>
                <a:cxn ang="0">
                  <a:pos x="480" y="616"/>
                </a:cxn>
                <a:cxn ang="0">
                  <a:pos x="476" y="616"/>
                </a:cxn>
                <a:cxn ang="0">
                  <a:pos x="253" y="729"/>
                </a:cxn>
                <a:cxn ang="0">
                  <a:pos x="0" y="521"/>
                </a:cxn>
                <a:cxn ang="0">
                  <a:pos x="437" y="279"/>
                </a:cxn>
                <a:cxn ang="0">
                  <a:pos x="480" y="279"/>
                </a:cxn>
                <a:cxn ang="0">
                  <a:pos x="480" y="261"/>
                </a:cxn>
                <a:cxn ang="0">
                  <a:pos x="321" y="131"/>
                </a:cxn>
                <a:cxn ang="0">
                  <a:pos x="136" y="203"/>
                </a:cxn>
                <a:cxn ang="0">
                  <a:pos x="45" y="112"/>
                </a:cxn>
                <a:cxn ang="0">
                  <a:pos x="340" y="0"/>
                </a:cxn>
                <a:cxn ang="0">
                  <a:pos x="636" y="313"/>
                </a:cxn>
                <a:cxn ang="0">
                  <a:pos x="636" y="712"/>
                </a:cxn>
                <a:cxn ang="0">
                  <a:pos x="480" y="712"/>
                </a:cxn>
                <a:cxn ang="0">
                  <a:pos x="480" y="616"/>
                </a:cxn>
              </a:cxnLst>
              <a:rect l="0" t="0" r="r" b="b"/>
              <a:pathLst>
                <a:path w="636" h="729">
                  <a:moveTo>
                    <a:pt x="470" y="401"/>
                  </a:moveTo>
                  <a:cubicBezTo>
                    <a:pt x="434" y="401"/>
                    <a:pt x="434" y="401"/>
                    <a:pt x="434" y="401"/>
                  </a:cubicBezTo>
                  <a:cubicBezTo>
                    <a:pt x="338" y="401"/>
                    <a:pt x="173" y="408"/>
                    <a:pt x="173" y="508"/>
                  </a:cubicBezTo>
                  <a:cubicBezTo>
                    <a:pt x="173" y="572"/>
                    <a:pt x="238" y="599"/>
                    <a:pt x="295" y="599"/>
                  </a:cubicBezTo>
                  <a:cubicBezTo>
                    <a:pt x="413" y="599"/>
                    <a:pt x="470" y="537"/>
                    <a:pt x="470" y="440"/>
                  </a:cubicBezTo>
                  <a:lnTo>
                    <a:pt x="470" y="401"/>
                  </a:lnTo>
                  <a:close/>
                  <a:moveTo>
                    <a:pt x="480" y="616"/>
                  </a:moveTo>
                  <a:cubicBezTo>
                    <a:pt x="476" y="616"/>
                    <a:pt x="476" y="616"/>
                    <a:pt x="476" y="616"/>
                  </a:cubicBezTo>
                  <a:cubicBezTo>
                    <a:pt x="426" y="694"/>
                    <a:pt x="345" y="729"/>
                    <a:pt x="253" y="729"/>
                  </a:cubicBezTo>
                  <a:cubicBezTo>
                    <a:pt x="124" y="729"/>
                    <a:pt x="0" y="658"/>
                    <a:pt x="0" y="521"/>
                  </a:cubicBezTo>
                  <a:cubicBezTo>
                    <a:pt x="0" y="295"/>
                    <a:pt x="263" y="279"/>
                    <a:pt x="437" y="279"/>
                  </a:cubicBezTo>
                  <a:cubicBezTo>
                    <a:pt x="480" y="279"/>
                    <a:pt x="480" y="279"/>
                    <a:pt x="480" y="279"/>
                  </a:cubicBezTo>
                  <a:cubicBezTo>
                    <a:pt x="480" y="261"/>
                    <a:pt x="480" y="261"/>
                    <a:pt x="480" y="261"/>
                  </a:cubicBezTo>
                  <a:cubicBezTo>
                    <a:pt x="480" y="175"/>
                    <a:pt x="413" y="131"/>
                    <a:pt x="321" y="131"/>
                  </a:cubicBezTo>
                  <a:cubicBezTo>
                    <a:pt x="249" y="131"/>
                    <a:pt x="182" y="159"/>
                    <a:pt x="136" y="203"/>
                  </a:cubicBezTo>
                  <a:cubicBezTo>
                    <a:pt x="45" y="112"/>
                    <a:pt x="45" y="112"/>
                    <a:pt x="45" y="112"/>
                  </a:cubicBezTo>
                  <a:cubicBezTo>
                    <a:pt x="121" y="34"/>
                    <a:pt x="230" y="0"/>
                    <a:pt x="340" y="0"/>
                  </a:cubicBezTo>
                  <a:cubicBezTo>
                    <a:pt x="636" y="0"/>
                    <a:pt x="636" y="214"/>
                    <a:pt x="636" y="313"/>
                  </a:cubicBezTo>
                  <a:cubicBezTo>
                    <a:pt x="636" y="712"/>
                    <a:pt x="636" y="712"/>
                    <a:pt x="636" y="712"/>
                  </a:cubicBezTo>
                  <a:cubicBezTo>
                    <a:pt x="480" y="712"/>
                    <a:pt x="480" y="712"/>
                    <a:pt x="480" y="712"/>
                  </a:cubicBezTo>
                  <a:lnTo>
                    <a:pt x="480" y="61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" name="Freeform 13"/>
            <p:cNvSpPr>
              <a:spLocks noSelect="1"/>
            </p:cNvSpPr>
            <p:nvPr/>
          </p:nvSpPr>
          <p:spPr bwMode="auto">
            <a:xfrm>
              <a:off x="1577" y="377"/>
              <a:ext cx="151" cy="100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165" y="18"/>
                </a:cxn>
                <a:cxn ang="0">
                  <a:pos x="165" y="126"/>
                </a:cxn>
                <a:cxn ang="0">
                  <a:pos x="168" y="126"/>
                </a:cxn>
                <a:cxn ang="0">
                  <a:pos x="381" y="0"/>
                </a:cxn>
                <a:cxn ang="0">
                  <a:pos x="598" y="129"/>
                </a:cxn>
                <a:cxn ang="0">
                  <a:pos x="826" y="0"/>
                </a:cxn>
                <a:cxn ang="0">
                  <a:pos x="1076" y="298"/>
                </a:cxn>
                <a:cxn ang="0">
                  <a:pos x="1076" y="712"/>
                </a:cxn>
                <a:cxn ang="0">
                  <a:pos x="903" y="712"/>
                </a:cxn>
                <a:cxn ang="0">
                  <a:pos x="903" y="318"/>
                </a:cxn>
                <a:cxn ang="0">
                  <a:pos x="774" y="157"/>
                </a:cxn>
                <a:cxn ang="0">
                  <a:pos x="625" y="336"/>
                </a:cxn>
                <a:cxn ang="0">
                  <a:pos x="625" y="712"/>
                </a:cxn>
                <a:cxn ang="0">
                  <a:pos x="452" y="712"/>
                </a:cxn>
                <a:cxn ang="0">
                  <a:pos x="452" y="298"/>
                </a:cxn>
                <a:cxn ang="0">
                  <a:pos x="333" y="157"/>
                </a:cxn>
                <a:cxn ang="0">
                  <a:pos x="174" y="333"/>
                </a:cxn>
                <a:cxn ang="0">
                  <a:pos x="174" y="712"/>
                </a:cxn>
                <a:cxn ang="0">
                  <a:pos x="0" y="712"/>
                </a:cxn>
                <a:cxn ang="0">
                  <a:pos x="0" y="18"/>
                </a:cxn>
              </a:cxnLst>
              <a:rect l="0" t="0" r="r" b="b"/>
              <a:pathLst>
                <a:path w="1076" h="712">
                  <a:moveTo>
                    <a:pt x="0" y="18"/>
                  </a:moveTo>
                  <a:cubicBezTo>
                    <a:pt x="165" y="18"/>
                    <a:pt x="165" y="18"/>
                    <a:pt x="165" y="18"/>
                  </a:cubicBezTo>
                  <a:cubicBezTo>
                    <a:pt x="165" y="126"/>
                    <a:pt x="165" y="126"/>
                    <a:pt x="165" y="126"/>
                  </a:cubicBezTo>
                  <a:cubicBezTo>
                    <a:pt x="168" y="126"/>
                    <a:pt x="168" y="126"/>
                    <a:pt x="168" y="126"/>
                  </a:cubicBezTo>
                  <a:cubicBezTo>
                    <a:pt x="199" y="61"/>
                    <a:pt x="265" y="0"/>
                    <a:pt x="381" y="0"/>
                  </a:cubicBezTo>
                  <a:cubicBezTo>
                    <a:pt x="488" y="0"/>
                    <a:pt x="561" y="42"/>
                    <a:pt x="598" y="129"/>
                  </a:cubicBezTo>
                  <a:cubicBezTo>
                    <a:pt x="648" y="41"/>
                    <a:pt x="722" y="0"/>
                    <a:pt x="826" y="0"/>
                  </a:cubicBezTo>
                  <a:cubicBezTo>
                    <a:pt x="1011" y="0"/>
                    <a:pt x="1076" y="132"/>
                    <a:pt x="1076" y="298"/>
                  </a:cubicBezTo>
                  <a:cubicBezTo>
                    <a:pt x="1076" y="712"/>
                    <a:pt x="1076" y="712"/>
                    <a:pt x="1076" y="712"/>
                  </a:cubicBezTo>
                  <a:cubicBezTo>
                    <a:pt x="903" y="712"/>
                    <a:pt x="903" y="712"/>
                    <a:pt x="903" y="712"/>
                  </a:cubicBezTo>
                  <a:cubicBezTo>
                    <a:pt x="903" y="318"/>
                    <a:pt x="903" y="318"/>
                    <a:pt x="903" y="318"/>
                  </a:cubicBezTo>
                  <a:cubicBezTo>
                    <a:pt x="903" y="232"/>
                    <a:pt x="877" y="157"/>
                    <a:pt x="774" y="157"/>
                  </a:cubicBezTo>
                  <a:cubicBezTo>
                    <a:pt x="666" y="157"/>
                    <a:pt x="625" y="246"/>
                    <a:pt x="625" y="336"/>
                  </a:cubicBezTo>
                  <a:cubicBezTo>
                    <a:pt x="625" y="712"/>
                    <a:pt x="625" y="712"/>
                    <a:pt x="625" y="712"/>
                  </a:cubicBezTo>
                  <a:cubicBezTo>
                    <a:pt x="452" y="712"/>
                    <a:pt x="452" y="712"/>
                    <a:pt x="452" y="712"/>
                  </a:cubicBezTo>
                  <a:cubicBezTo>
                    <a:pt x="452" y="298"/>
                    <a:pt x="452" y="298"/>
                    <a:pt x="452" y="298"/>
                  </a:cubicBezTo>
                  <a:cubicBezTo>
                    <a:pt x="452" y="213"/>
                    <a:pt x="417" y="157"/>
                    <a:pt x="333" y="157"/>
                  </a:cubicBezTo>
                  <a:cubicBezTo>
                    <a:pt x="219" y="157"/>
                    <a:pt x="174" y="240"/>
                    <a:pt x="174" y="333"/>
                  </a:cubicBezTo>
                  <a:cubicBezTo>
                    <a:pt x="174" y="712"/>
                    <a:pt x="174" y="712"/>
                    <a:pt x="174" y="712"/>
                  </a:cubicBezTo>
                  <a:cubicBezTo>
                    <a:pt x="0" y="712"/>
                    <a:pt x="0" y="712"/>
                    <a:pt x="0" y="712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2" name="Freeform 14"/>
            <p:cNvSpPr>
              <a:spLocks noSelect="1"/>
            </p:cNvSpPr>
            <p:nvPr/>
          </p:nvSpPr>
          <p:spPr bwMode="auto">
            <a:xfrm>
              <a:off x="650" y="115"/>
              <a:ext cx="135" cy="152"/>
            </a:xfrm>
            <a:custGeom>
              <a:avLst/>
              <a:gdLst/>
              <a:ahLst/>
              <a:cxnLst>
                <a:cxn ang="0">
                  <a:pos x="964" y="975"/>
                </a:cxn>
                <a:cxn ang="0">
                  <a:pos x="541" y="1076"/>
                </a:cxn>
                <a:cxn ang="0">
                  <a:pos x="0" y="543"/>
                </a:cxn>
                <a:cxn ang="0">
                  <a:pos x="541" y="0"/>
                </a:cxn>
                <a:cxn ang="0">
                  <a:pos x="944" y="129"/>
                </a:cxn>
                <a:cxn ang="0">
                  <a:pos x="810" y="265"/>
                </a:cxn>
                <a:cxn ang="0">
                  <a:pos x="542" y="165"/>
                </a:cxn>
                <a:cxn ang="0">
                  <a:pos x="191" y="531"/>
                </a:cxn>
                <a:cxn ang="0">
                  <a:pos x="542" y="911"/>
                </a:cxn>
                <a:cxn ang="0">
                  <a:pos x="782" y="858"/>
                </a:cxn>
                <a:cxn ang="0">
                  <a:pos x="782" y="616"/>
                </a:cxn>
                <a:cxn ang="0">
                  <a:pos x="573" y="616"/>
                </a:cxn>
                <a:cxn ang="0">
                  <a:pos x="573" y="452"/>
                </a:cxn>
                <a:cxn ang="0">
                  <a:pos x="964" y="452"/>
                </a:cxn>
                <a:cxn ang="0">
                  <a:pos x="964" y="975"/>
                </a:cxn>
              </a:cxnLst>
              <a:rect l="0" t="0" r="r" b="b"/>
              <a:pathLst>
                <a:path w="964" h="1076">
                  <a:moveTo>
                    <a:pt x="964" y="975"/>
                  </a:moveTo>
                  <a:cubicBezTo>
                    <a:pt x="840" y="1042"/>
                    <a:pt x="698" y="1076"/>
                    <a:pt x="541" y="1076"/>
                  </a:cubicBezTo>
                  <a:cubicBezTo>
                    <a:pt x="225" y="1076"/>
                    <a:pt x="0" y="862"/>
                    <a:pt x="0" y="543"/>
                  </a:cubicBezTo>
                  <a:cubicBezTo>
                    <a:pt x="0" y="214"/>
                    <a:pt x="225" y="0"/>
                    <a:pt x="541" y="0"/>
                  </a:cubicBezTo>
                  <a:cubicBezTo>
                    <a:pt x="697" y="0"/>
                    <a:pt x="837" y="34"/>
                    <a:pt x="944" y="129"/>
                  </a:cubicBezTo>
                  <a:cubicBezTo>
                    <a:pt x="810" y="265"/>
                    <a:pt x="810" y="265"/>
                    <a:pt x="810" y="265"/>
                  </a:cubicBezTo>
                  <a:cubicBezTo>
                    <a:pt x="745" y="201"/>
                    <a:pt x="645" y="165"/>
                    <a:pt x="542" y="165"/>
                  </a:cubicBezTo>
                  <a:cubicBezTo>
                    <a:pt x="331" y="165"/>
                    <a:pt x="191" y="327"/>
                    <a:pt x="191" y="531"/>
                  </a:cubicBezTo>
                  <a:cubicBezTo>
                    <a:pt x="191" y="749"/>
                    <a:pt x="331" y="911"/>
                    <a:pt x="542" y="911"/>
                  </a:cubicBezTo>
                  <a:cubicBezTo>
                    <a:pt x="635" y="911"/>
                    <a:pt x="719" y="894"/>
                    <a:pt x="782" y="858"/>
                  </a:cubicBezTo>
                  <a:cubicBezTo>
                    <a:pt x="782" y="616"/>
                    <a:pt x="782" y="616"/>
                    <a:pt x="782" y="616"/>
                  </a:cubicBezTo>
                  <a:cubicBezTo>
                    <a:pt x="573" y="616"/>
                    <a:pt x="573" y="616"/>
                    <a:pt x="573" y="616"/>
                  </a:cubicBezTo>
                  <a:cubicBezTo>
                    <a:pt x="573" y="452"/>
                    <a:pt x="573" y="452"/>
                    <a:pt x="573" y="452"/>
                  </a:cubicBezTo>
                  <a:cubicBezTo>
                    <a:pt x="964" y="452"/>
                    <a:pt x="964" y="452"/>
                    <a:pt x="964" y="452"/>
                  </a:cubicBezTo>
                  <a:lnTo>
                    <a:pt x="964" y="975"/>
                  </a:lnTo>
                  <a:close/>
                </a:path>
              </a:pathLst>
            </a:custGeom>
            <a:solidFill>
              <a:srgbClr val="22222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3" name="Freeform 15"/>
            <p:cNvSpPr>
              <a:spLocks noSelect="1" noEditPoints="1"/>
            </p:cNvSpPr>
            <p:nvPr/>
          </p:nvSpPr>
          <p:spPr bwMode="auto">
            <a:xfrm>
              <a:off x="972" y="119"/>
              <a:ext cx="130" cy="144"/>
            </a:xfrm>
            <a:custGeom>
              <a:avLst/>
              <a:gdLst/>
              <a:ahLst/>
              <a:cxnLst>
                <a:cxn ang="0">
                  <a:pos x="318" y="859"/>
                </a:cxn>
                <a:cxn ang="0">
                  <a:pos x="733" y="512"/>
                </a:cxn>
                <a:cxn ang="0">
                  <a:pos x="348" y="165"/>
                </a:cxn>
                <a:cxn ang="0">
                  <a:pos x="182" y="165"/>
                </a:cxn>
                <a:cxn ang="0">
                  <a:pos x="182" y="859"/>
                </a:cxn>
                <a:cxn ang="0">
                  <a:pos x="318" y="859"/>
                </a:cxn>
                <a:cxn ang="0">
                  <a:pos x="0" y="0"/>
                </a:cxn>
                <a:cxn ang="0">
                  <a:pos x="403" y="0"/>
                </a:cxn>
                <a:cxn ang="0">
                  <a:pos x="924" y="512"/>
                </a:cxn>
                <a:cxn ang="0">
                  <a:pos x="381" y="1024"/>
                </a:cxn>
                <a:cxn ang="0">
                  <a:pos x="0" y="1024"/>
                </a:cxn>
                <a:cxn ang="0">
                  <a:pos x="0" y="0"/>
                </a:cxn>
              </a:cxnLst>
              <a:rect l="0" t="0" r="r" b="b"/>
              <a:pathLst>
                <a:path w="924" h="1024">
                  <a:moveTo>
                    <a:pt x="318" y="859"/>
                  </a:moveTo>
                  <a:cubicBezTo>
                    <a:pt x="546" y="859"/>
                    <a:pt x="733" y="761"/>
                    <a:pt x="733" y="512"/>
                  </a:cubicBezTo>
                  <a:cubicBezTo>
                    <a:pt x="733" y="264"/>
                    <a:pt x="571" y="165"/>
                    <a:pt x="348" y="165"/>
                  </a:cubicBezTo>
                  <a:cubicBezTo>
                    <a:pt x="182" y="165"/>
                    <a:pt x="182" y="165"/>
                    <a:pt x="182" y="165"/>
                  </a:cubicBezTo>
                  <a:cubicBezTo>
                    <a:pt x="182" y="859"/>
                    <a:pt x="182" y="859"/>
                    <a:pt x="182" y="859"/>
                  </a:cubicBezTo>
                  <a:lnTo>
                    <a:pt x="318" y="859"/>
                  </a:lnTo>
                  <a:close/>
                  <a:moveTo>
                    <a:pt x="0" y="0"/>
                  </a:moveTo>
                  <a:cubicBezTo>
                    <a:pt x="403" y="0"/>
                    <a:pt x="403" y="0"/>
                    <a:pt x="403" y="0"/>
                  </a:cubicBezTo>
                  <a:cubicBezTo>
                    <a:pt x="672" y="0"/>
                    <a:pt x="924" y="165"/>
                    <a:pt x="924" y="512"/>
                  </a:cubicBezTo>
                  <a:cubicBezTo>
                    <a:pt x="924" y="862"/>
                    <a:pt x="627" y="1024"/>
                    <a:pt x="381" y="1024"/>
                  </a:cubicBezTo>
                  <a:cubicBezTo>
                    <a:pt x="0" y="1024"/>
                    <a:pt x="0" y="1024"/>
                    <a:pt x="0" y="10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2222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4" name="Freeform 16"/>
            <p:cNvSpPr>
              <a:spLocks noSelect="1"/>
            </p:cNvSpPr>
            <p:nvPr/>
          </p:nvSpPr>
          <p:spPr bwMode="auto">
            <a:xfrm>
              <a:off x="808" y="115"/>
              <a:ext cx="136" cy="152"/>
            </a:xfrm>
            <a:custGeom>
              <a:avLst/>
              <a:gdLst/>
              <a:ahLst/>
              <a:cxnLst>
                <a:cxn ang="0">
                  <a:pos x="965" y="975"/>
                </a:cxn>
                <a:cxn ang="0">
                  <a:pos x="541" y="1076"/>
                </a:cxn>
                <a:cxn ang="0">
                  <a:pos x="0" y="543"/>
                </a:cxn>
                <a:cxn ang="0">
                  <a:pos x="541" y="0"/>
                </a:cxn>
                <a:cxn ang="0">
                  <a:pos x="944" y="129"/>
                </a:cxn>
                <a:cxn ang="0">
                  <a:pos x="810" y="265"/>
                </a:cxn>
                <a:cxn ang="0">
                  <a:pos x="542" y="165"/>
                </a:cxn>
                <a:cxn ang="0">
                  <a:pos x="191" y="531"/>
                </a:cxn>
                <a:cxn ang="0">
                  <a:pos x="542" y="911"/>
                </a:cxn>
                <a:cxn ang="0">
                  <a:pos x="782" y="858"/>
                </a:cxn>
                <a:cxn ang="0">
                  <a:pos x="782" y="616"/>
                </a:cxn>
                <a:cxn ang="0">
                  <a:pos x="573" y="616"/>
                </a:cxn>
                <a:cxn ang="0">
                  <a:pos x="573" y="452"/>
                </a:cxn>
                <a:cxn ang="0">
                  <a:pos x="965" y="452"/>
                </a:cxn>
                <a:cxn ang="0">
                  <a:pos x="965" y="975"/>
                </a:cxn>
              </a:cxnLst>
              <a:rect l="0" t="0" r="r" b="b"/>
              <a:pathLst>
                <a:path w="965" h="1076">
                  <a:moveTo>
                    <a:pt x="965" y="975"/>
                  </a:moveTo>
                  <a:cubicBezTo>
                    <a:pt x="840" y="1042"/>
                    <a:pt x="699" y="1076"/>
                    <a:pt x="541" y="1076"/>
                  </a:cubicBezTo>
                  <a:cubicBezTo>
                    <a:pt x="226" y="1076"/>
                    <a:pt x="0" y="862"/>
                    <a:pt x="0" y="543"/>
                  </a:cubicBezTo>
                  <a:cubicBezTo>
                    <a:pt x="0" y="214"/>
                    <a:pt x="226" y="0"/>
                    <a:pt x="541" y="0"/>
                  </a:cubicBezTo>
                  <a:cubicBezTo>
                    <a:pt x="697" y="0"/>
                    <a:pt x="837" y="34"/>
                    <a:pt x="944" y="129"/>
                  </a:cubicBezTo>
                  <a:cubicBezTo>
                    <a:pt x="810" y="265"/>
                    <a:pt x="810" y="265"/>
                    <a:pt x="810" y="265"/>
                  </a:cubicBezTo>
                  <a:cubicBezTo>
                    <a:pt x="745" y="201"/>
                    <a:pt x="645" y="165"/>
                    <a:pt x="542" y="165"/>
                  </a:cubicBezTo>
                  <a:cubicBezTo>
                    <a:pt x="331" y="165"/>
                    <a:pt x="191" y="327"/>
                    <a:pt x="191" y="531"/>
                  </a:cubicBezTo>
                  <a:cubicBezTo>
                    <a:pt x="191" y="749"/>
                    <a:pt x="331" y="911"/>
                    <a:pt x="542" y="911"/>
                  </a:cubicBezTo>
                  <a:cubicBezTo>
                    <a:pt x="635" y="911"/>
                    <a:pt x="719" y="894"/>
                    <a:pt x="782" y="858"/>
                  </a:cubicBezTo>
                  <a:cubicBezTo>
                    <a:pt x="782" y="616"/>
                    <a:pt x="782" y="616"/>
                    <a:pt x="782" y="616"/>
                  </a:cubicBezTo>
                  <a:cubicBezTo>
                    <a:pt x="573" y="616"/>
                    <a:pt x="573" y="616"/>
                    <a:pt x="573" y="616"/>
                  </a:cubicBezTo>
                  <a:cubicBezTo>
                    <a:pt x="573" y="452"/>
                    <a:pt x="573" y="452"/>
                    <a:pt x="573" y="452"/>
                  </a:cubicBezTo>
                  <a:cubicBezTo>
                    <a:pt x="965" y="452"/>
                    <a:pt x="965" y="452"/>
                    <a:pt x="965" y="452"/>
                  </a:cubicBezTo>
                  <a:lnTo>
                    <a:pt x="965" y="975"/>
                  </a:lnTo>
                  <a:close/>
                </a:path>
              </a:pathLst>
            </a:custGeom>
            <a:solidFill>
              <a:srgbClr val="22222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 met ruimte voor eigen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ep 30"/>
          <p:cNvGrpSpPr/>
          <p:nvPr userDrawn="1"/>
        </p:nvGrpSpPr>
        <p:grpSpPr>
          <a:xfrm>
            <a:off x="0" y="0"/>
            <a:ext cx="701484" cy="6858000"/>
            <a:chOff x="0" y="0"/>
            <a:chExt cx="701484" cy="6858000"/>
          </a:xfrm>
        </p:grpSpPr>
        <p:sp>
          <p:nvSpPr>
            <p:cNvPr id="30" name="Rechthoek 29"/>
            <p:cNvSpPr>
              <a:spLocks noSelect="1"/>
            </p:cNvSpPr>
            <p:nvPr userDrawn="1"/>
          </p:nvSpPr>
          <p:spPr>
            <a:xfrm>
              <a:off x="0" y="0"/>
              <a:ext cx="701484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rgbClr val="FFFFFF"/>
                </a:solidFill>
              </a:endParaRPr>
            </a:p>
          </p:txBody>
        </p:sp>
        <p:grpSp>
          <p:nvGrpSpPr>
            <p:cNvPr id="5" name="Groep 8"/>
            <p:cNvGrpSpPr/>
            <p:nvPr userDrawn="1"/>
          </p:nvGrpSpPr>
          <p:grpSpPr>
            <a:xfrm>
              <a:off x="182563" y="163513"/>
              <a:ext cx="425450" cy="1447800"/>
              <a:chOff x="182563" y="163513"/>
              <a:chExt cx="425450" cy="1447800"/>
            </a:xfrm>
          </p:grpSpPr>
          <p:sp>
            <p:nvSpPr>
              <p:cNvPr id="11" name="Freeform 8"/>
              <p:cNvSpPr>
                <a:spLocks noSelect="1"/>
              </p:cNvSpPr>
              <p:nvPr/>
            </p:nvSpPr>
            <p:spPr bwMode="auto">
              <a:xfrm>
                <a:off x="182563" y="163513"/>
                <a:ext cx="425450" cy="425450"/>
              </a:xfrm>
              <a:custGeom>
                <a:avLst/>
                <a:gdLst/>
                <a:ahLst/>
                <a:cxnLst>
                  <a:cxn ang="0">
                    <a:pos x="0" y="215"/>
                  </a:cxn>
                  <a:cxn ang="0">
                    <a:pos x="81" y="134"/>
                  </a:cxn>
                  <a:cxn ang="0">
                    <a:pos x="0" y="54"/>
                  </a:cxn>
                  <a:cxn ang="0">
                    <a:pos x="54" y="0"/>
                  </a:cxn>
                  <a:cxn ang="0">
                    <a:pos x="134" y="81"/>
                  </a:cxn>
                  <a:cxn ang="0">
                    <a:pos x="214" y="0"/>
                  </a:cxn>
                  <a:cxn ang="0">
                    <a:pos x="268" y="54"/>
                  </a:cxn>
                  <a:cxn ang="0">
                    <a:pos x="188" y="134"/>
                  </a:cxn>
                  <a:cxn ang="0">
                    <a:pos x="268" y="215"/>
                  </a:cxn>
                  <a:cxn ang="0">
                    <a:pos x="214" y="268"/>
                  </a:cxn>
                  <a:cxn ang="0">
                    <a:pos x="134" y="188"/>
                  </a:cxn>
                  <a:cxn ang="0">
                    <a:pos x="54" y="268"/>
                  </a:cxn>
                  <a:cxn ang="0">
                    <a:pos x="0" y="215"/>
                  </a:cxn>
                </a:cxnLst>
                <a:rect l="0" t="0" r="r" b="b"/>
                <a:pathLst>
                  <a:path w="268" h="268">
                    <a:moveTo>
                      <a:pt x="0" y="215"/>
                    </a:moveTo>
                    <a:lnTo>
                      <a:pt x="81" y="134"/>
                    </a:lnTo>
                    <a:lnTo>
                      <a:pt x="0" y="54"/>
                    </a:lnTo>
                    <a:lnTo>
                      <a:pt x="54" y="0"/>
                    </a:lnTo>
                    <a:lnTo>
                      <a:pt x="134" y="81"/>
                    </a:lnTo>
                    <a:lnTo>
                      <a:pt x="214" y="0"/>
                    </a:lnTo>
                    <a:lnTo>
                      <a:pt x="268" y="54"/>
                    </a:lnTo>
                    <a:lnTo>
                      <a:pt x="188" y="134"/>
                    </a:lnTo>
                    <a:lnTo>
                      <a:pt x="268" y="215"/>
                    </a:lnTo>
                    <a:lnTo>
                      <a:pt x="214" y="268"/>
                    </a:lnTo>
                    <a:lnTo>
                      <a:pt x="134" y="188"/>
                    </a:lnTo>
                    <a:lnTo>
                      <a:pt x="54" y="268"/>
                    </a:lnTo>
                    <a:lnTo>
                      <a:pt x="0" y="21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Freeform 9"/>
              <p:cNvSpPr>
                <a:spLocks noSelect="1"/>
              </p:cNvSpPr>
              <p:nvPr/>
            </p:nvSpPr>
            <p:spPr bwMode="auto">
              <a:xfrm>
                <a:off x="182563" y="674688"/>
                <a:ext cx="425450" cy="425450"/>
              </a:xfrm>
              <a:custGeom>
                <a:avLst/>
                <a:gdLst/>
                <a:ahLst/>
                <a:cxnLst>
                  <a:cxn ang="0">
                    <a:pos x="0" y="215"/>
                  </a:cxn>
                  <a:cxn ang="0">
                    <a:pos x="81" y="134"/>
                  </a:cxn>
                  <a:cxn ang="0">
                    <a:pos x="0" y="54"/>
                  </a:cxn>
                  <a:cxn ang="0">
                    <a:pos x="54" y="0"/>
                  </a:cxn>
                  <a:cxn ang="0">
                    <a:pos x="134" y="81"/>
                  </a:cxn>
                  <a:cxn ang="0">
                    <a:pos x="214" y="0"/>
                  </a:cxn>
                  <a:cxn ang="0">
                    <a:pos x="268" y="54"/>
                  </a:cxn>
                  <a:cxn ang="0">
                    <a:pos x="188" y="134"/>
                  </a:cxn>
                  <a:cxn ang="0">
                    <a:pos x="268" y="215"/>
                  </a:cxn>
                  <a:cxn ang="0">
                    <a:pos x="214" y="268"/>
                  </a:cxn>
                  <a:cxn ang="0">
                    <a:pos x="134" y="188"/>
                  </a:cxn>
                  <a:cxn ang="0">
                    <a:pos x="54" y="268"/>
                  </a:cxn>
                  <a:cxn ang="0">
                    <a:pos x="0" y="215"/>
                  </a:cxn>
                </a:cxnLst>
                <a:rect l="0" t="0" r="r" b="b"/>
                <a:pathLst>
                  <a:path w="268" h="268">
                    <a:moveTo>
                      <a:pt x="0" y="215"/>
                    </a:moveTo>
                    <a:lnTo>
                      <a:pt x="81" y="134"/>
                    </a:lnTo>
                    <a:lnTo>
                      <a:pt x="0" y="54"/>
                    </a:lnTo>
                    <a:lnTo>
                      <a:pt x="54" y="0"/>
                    </a:lnTo>
                    <a:lnTo>
                      <a:pt x="134" y="81"/>
                    </a:lnTo>
                    <a:lnTo>
                      <a:pt x="214" y="0"/>
                    </a:lnTo>
                    <a:lnTo>
                      <a:pt x="268" y="54"/>
                    </a:lnTo>
                    <a:lnTo>
                      <a:pt x="188" y="134"/>
                    </a:lnTo>
                    <a:lnTo>
                      <a:pt x="268" y="215"/>
                    </a:lnTo>
                    <a:lnTo>
                      <a:pt x="214" y="268"/>
                    </a:lnTo>
                    <a:lnTo>
                      <a:pt x="134" y="188"/>
                    </a:lnTo>
                    <a:lnTo>
                      <a:pt x="54" y="268"/>
                    </a:lnTo>
                    <a:lnTo>
                      <a:pt x="0" y="21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Freeform 7"/>
              <p:cNvSpPr>
                <a:spLocks noSelect="1"/>
              </p:cNvSpPr>
              <p:nvPr/>
            </p:nvSpPr>
            <p:spPr bwMode="auto">
              <a:xfrm>
                <a:off x="182563" y="1185863"/>
                <a:ext cx="425450" cy="425450"/>
              </a:xfrm>
              <a:custGeom>
                <a:avLst/>
                <a:gdLst/>
                <a:ahLst/>
                <a:cxnLst>
                  <a:cxn ang="0">
                    <a:pos x="0" y="214"/>
                  </a:cxn>
                  <a:cxn ang="0">
                    <a:pos x="81" y="134"/>
                  </a:cxn>
                  <a:cxn ang="0">
                    <a:pos x="0" y="54"/>
                  </a:cxn>
                  <a:cxn ang="0">
                    <a:pos x="54" y="0"/>
                  </a:cxn>
                  <a:cxn ang="0">
                    <a:pos x="134" y="80"/>
                  </a:cxn>
                  <a:cxn ang="0">
                    <a:pos x="214" y="0"/>
                  </a:cxn>
                  <a:cxn ang="0">
                    <a:pos x="268" y="54"/>
                  </a:cxn>
                  <a:cxn ang="0">
                    <a:pos x="188" y="134"/>
                  </a:cxn>
                  <a:cxn ang="0">
                    <a:pos x="268" y="214"/>
                  </a:cxn>
                  <a:cxn ang="0">
                    <a:pos x="214" y="268"/>
                  </a:cxn>
                  <a:cxn ang="0">
                    <a:pos x="134" y="187"/>
                  </a:cxn>
                  <a:cxn ang="0">
                    <a:pos x="54" y="268"/>
                  </a:cxn>
                  <a:cxn ang="0">
                    <a:pos x="0" y="214"/>
                  </a:cxn>
                </a:cxnLst>
                <a:rect l="0" t="0" r="r" b="b"/>
                <a:pathLst>
                  <a:path w="268" h="268">
                    <a:moveTo>
                      <a:pt x="0" y="214"/>
                    </a:moveTo>
                    <a:lnTo>
                      <a:pt x="81" y="134"/>
                    </a:lnTo>
                    <a:lnTo>
                      <a:pt x="0" y="54"/>
                    </a:lnTo>
                    <a:lnTo>
                      <a:pt x="54" y="0"/>
                    </a:lnTo>
                    <a:lnTo>
                      <a:pt x="134" y="80"/>
                    </a:lnTo>
                    <a:lnTo>
                      <a:pt x="214" y="0"/>
                    </a:lnTo>
                    <a:lnTo>
                      <a:pt x="268" y="54"/>
                    </a:lnTo>
                    <a:lnTo>
                      <a:pt x="188" y="134"/>
                    </a:lnTo>
                    <a:lnTo>
                      <a:pt x="268" y="214"/>
                    </a:lnTo>
                    <a:lnTo>
                      <a:pt x="214" y="268"/>
                    </a:lnTo>
                    <a:lnTo>
                      <a:pt x="134" y="187"/>
                    </a:lnTo>
                    <a:lnTo>
                      <a:pt x="54" y="268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81045" y="1758949"/>
            <a:ext cx="7344000" cy="1836000"/>
          </a:xfrm>
        </p:spPr>
        <p:txBody>
          <a:bodyPr anchor="t" anchorCtr="0"/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Titel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981045" y="3603786"/>
            <a:ext cx="7344000" cy="1752600"/>
          </a:xfrm>
        </p:spPr>
        <p:txBody>
          <a:bodyPr/>
          <a:lstStyle>
            <a:lvl1pPr marL="0" indent="0" algn="l">
              <a:buNone/>
              <a:defRPr sz="35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jaar / subtitel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87100" y="6357009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750" b="1">
                <a:solidFill>
                  <a:schemeClr val="bg1"/>
                </a:solidFill>
              </a:defRPr>
            </a:lvl1pPr>
          </a:lstStyle>
          <a:p>
            <a:fld id="{4226310B-CD62-4476-A0F7-9F762B93C351}" type="datetime4">
              <a:rPr lang="nl-NL" noProof="1" smtClean="0">
                <a:solidFill>
                  <a:srgbClr val="FFFFFF"/>
                </a:solidFill>
              </a:rPr>
              <a:pPr/>
              <a:t>12 november 2022</a:t>
            </a:fld>
            <a:endParaRPr lang="nl-NL" noProof="1">
              <a:solidFill>
                <a:srgbClr val="FFFFFF"/>
              </a:solidFill>
            </a:endParaRPr>
          </a:p>
        </p:txBody>
      </p:sp>
      <p:sp>
        <p:nvSpPr>
          <p:cNvPr id="32" name="Afgeronde rechthoek 31"/>
          <p:cNvSpPr>
            <a:spLocks noSelect="1"/>
          </p:cNvSpPr>
          <p:nvPr userDrawn="1"/>
        </p:nvSpPr>
        <p:spPr>
          <a:xfrm>
            <a:off x="-1731443" y="98556"/>
            <a:ext cx="1609522" cy="4320575"/>
          </a:xfrm>
          <a:prstGeom prst="roundRect">
            <a:avLst>
              <a:gd name="adj" fmla="val 97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nl-NL" sz="900" dirty="0">
                <a:solidFill>
                  <a:srgbClr val="000000"/>
                </a:solidFill>
              </a:rPr>
              <a:t>Deze dia-indeling is zo gemaakt dat zelf een afbeelding kan worden geplaatst.</a:t>
            </a:r>
          </a:p>
          <a:p>
            <a:endParaRPr lang="nl-NL" sz="900" dirty="0">
              <a:solidFill>
                <a:srgbClr val="000000"/>
              </a:solidFill>
            </a:endParaRPr>
          </a:p>
          <a:p>
            <a:r>
              <a:rPr lang="nl-NL" sz="900" dirty="0">
                <a:solidFill>
                  <a:srgbClr val="000000"/>
                </a:solidFill>
              </a:rPr>
              <a:t>Klik met de rechtermuisknop in de achtergrond en kies Achtergrond opmaken.</a:t>
            </a:r>
          </a:p>
          <a:p>
            <a:r>
              <a:rPr lang="nl-NL" sz="900" dirty="0">
                <a:solidFill>
                  <a:srgbClr val="000000"/>
                </a:solidFill>
              </a:rPr>
              <a:t>Klik op Opvulling met figuur of </a:t>
            </a:r>
            <a:r>
              <a:rPr lang="nl-NL" sz="900" dirty="0" err="1">
                <a:solidFill>
                  <a:srgbClr val="000000"/>
                </a:solidFill>
              </a:rPr>
              <a:t>bitmappatroon</a:t>
            </a:r>
            <a:r>
              <a:rPr lang="nl-NL" sz="900" dirty="0">
                <a:solidFill>
                  <a:srgbClr val="000000"/>
                </a:solidFill>
              </a:rPr>
              <a:t> en dan op Bestand.</a:t>
            </a:r>
          </a:p>
          <a:p>
            <a:r>
              <a:rPr lang="nl-NL" sz="900" dirty="0">
                <a:solidFill>
                  <a:srgbClr val="000000"/>
                </a:solidFill>
              </a:rPr>
              <a:t>Kies de afbeelding en klik op Invoegen, daarna op Sluiten.</a:t>
            </a:r>
          </a:p>
          <a:p>
            <a:endParaRPr lang="nl-NL" sz="900" dirty="0">
              <a:solidFill>
                <a:srgbClr val="000000"/>
              </a:solidFill>
            </a:endParaRPr>
          </a:p>
          <a:p>
            <a:r>
              <a:rPr lang="nl-NL" sz="900" dirty="0">
                <a:solidFill>
                  <a:srgbClr val="000000"/>
                </a:solidFill>
              </a:rPr>
              <a:t>Klik niet op overal toepassen, omdat dan de achtergrond van alle dia’s wordt aangepast.</a:t>
            </a:r>
          </a:p>
          <a:p>
            <a:r>
              <a:rPr lang="nl-NL" sz="900" dirty="0">
                <a:solidFill>
                  <a:srgbClr val="000000"/>
                </a:solidFill>
              </a:rPr>
              <a:t>Met </a:t>
            </a:r>
            <a:r>
              <a:rPr lang="nl-NL" sz="900" dirty="0" err="1">
                <a:solidFill>
                  <a:srgbClr val="000000"/>
                </a:solidFill>
              </a:rPr>
              <a:t>Ctrl</a:t>
            </a:r>
            <a:r>
              <a:rPr lang="nl-NL" sz="900" dirty="0">
                <a:solidFill>
                  <a:srgbClr val="000000"/>
                </a:solidFill>
              </a:rPr>
              <a:t>+Z kan dit hersteld worden. </a:t>
            </a:r>
          </a:p>
          <a:p>
            <a:endParaRPr lang="nl-NL" sz="900" dirty="0">
              <a:solidFill>
                <a:srgbClr val="000000"/>
              </a:solidFill>
            </a:endParaRPr>
          </a:p>
          <a:p>
            <a:r>
              <a:rPr lang="nl-NL" sz="900" dirty="0">
                <a:solidFill>
                  <a:srgbClr val="000000"/>
                </a:solidFill>
              </a:rPr>
              <a:t>Voor het mooiste resultaat is de verhouding 1024 x 768 pixels.  Dit zorgt ervoor dat de foto in de achtergrond scherp wordt, en niet vervormt.</a:t>
            </a:r>
          </a:p>
        </p:txBody>
      </p:sp>
      <p:grpSp>
        <p:nvGrpSpPr>
          <p:cNvPr id="34" name="Group 4"/>
          <p:cNvGrpSpPr>
            <a:grpSpLocks noChangeAspect="1"/>
          </p:cNvGrpSpPr>
          <p:nvPr userDrawn="1"/>
        </p:nvGrpSpPr>
        <p:grpSpPr bwMode="auto">
          <a:xfrm>
            <a:off x="1017588" y="182563"/>
            <a:ext cx="1725613" cy="579438"/>
            <a:chOff x="641" y="115"/>
            <a:chExt cx="1087" cy="365"/>
          </a:xfrm>
        </p:grpSpPr>
        <p:sp>
          <p:nvSpPr>
            <p:cNvPr id="35" name="Freeform 5"/>
            <p:cNvSpPr>
              <a:spLocks noSelect="1" noEditPoints="1"/>
            </p:cNvSpPr>
            <p:nvPr/>
          </p:nvSpPr>
          <p:spPr bwMode="auto">
            <a:xfrm>
              <a:off x="641" y="333"/>
              <a:ext cx="147" cy="144"/>
            </a:xfrm>
            <a:custGeom>
              <a:avLst/>
              <a:gdLst/>
              <a:ahLst/>
              <a:cxnLst>
                <a:cxn ang="0">
                  <a:pos x="95" y="89"/>
                </a:cxn>
                <a:cxn ang="0">
                  <a:pos x="73" y="31"/>
                </a:cxn>
                <a:cxn ang="0">
                  <a:pos x="51" y="89"/>
                </a:cxn>
                <a:cxn ang="0">
                  <a:pos x="95" y="89"/>
                </a:cxn>
                <a:cxn ang="0">
                  <a:pos x="63" y="0"/>
                </a:cxn>
                <a:cxn ang="0">
                  <a:pos x="85" y="0"/>
                </a:cxn>
                <a:cxn ang="0">
                  <a:pos x="147" y="144"/>
                </a:cxn>
                <a:cxn ang="0">
                  <a:pos x="118" y="144"/>
                </a:cxn>
                <a:cxn ang="0">
                  <a:pos x="104" y="111"/>
                </a:cxn>
                <a:cxn ang="0">
                  <a:pos x="42" y="111"/>
                </a:cxn>
                <a:cxn ang="0">
                  <a:pos x="29" y="144"/>
                </a:cxn>
                <a:cxn ang="0">
                  <a:pos x="0" y="144"/>
                </a:cxn>
                <a:cxn ang="0">
                  <a:pos x="63" y="0"/>
                </a:cxn>
              </a:cxnLst>
              <a:rect l="0" t="0" r="r" b="b"/>
              <a:pathLst>
                <a:path w="147" h="144">
                  <a:moveTo>
                    <a:pt x="95" y="89"/>
                  </a:moveTo>
                  <a:lnTo>
                    <a:pt x="73" y="31"/>
                  </a:lnTo>
                  <a:lnTo>
                    <a:pt x="51" y="89"/>
                  </a:lnTo>
                  <a:lnTo>
                    <a:pt x="95" y="89"/>
                  </a:lnTo>
                  <a:close/>
                  <a:moveTo>
                    <a:pt x="63" y="0"/>
                  </a:moveTo>
                  <a:lnTo>
                    <a:pt x="85" y="0"/>
                  </a:lnTo>
                  <a:lnTo>
                    <a:pt x="147" y="144"/>
                  </a:lnTo>
                  <a:lnTo>
                    <a:pt x="118" y="144"/>
                  </a:lnTo>
                  <a:lnTo>
                    <a:pt x="104" y="111"/>
                  </a:lnTo>
                  <a:lnTo>
                    <a:pt x="42" y="111"/>
                  </a:lnTo>
                  <a:lnTo>
                    <a:pt x="29" y="144"/>
                  </a:lnTo>
                  <a:lnTo>
                    <a:pt x="0" y="144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6" name="Freeform 6"/>
            <p:cNvSpPr>
              <a:spLocks noSelect="1"/>
            </p:cNvSpPr>
            <p:nvPr/>
          </p:nvSpPr>
          <p:spPr bwMode="auto">
            <a:xfrm>
              <a:off x="801" y="377"/>
              <a:ext cx="151" cy="100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165" y="18"/>
                </a:cxn>
                <a:cxn ang="0">
                  <a:pos x="165" y="126"/>
                </a:cxn>
                <a:cxn ang="0">
                  <a:pos x="167" y="126"/>
                </a:cxn>
                <a:cxn ang="0">
                  <a:pos x="380" y="0"/>
                </a:cxn>
                <a:cxn ang="0">
                  <a:pos x="597" y="129"/>
                </a:cxn>
                <a:cxn ang="0">
                  <a:pos x="825" y="0"/>
                </a:cxn>
                <a:cxn ang="0">
                  <a:pos x="1075" y="298"/>
                </a:cxn>
                <a:cxn ang="0">
                  <a:pos x="1075" y="712"/>
                </a:cxn>
                <a:cxn ang="0">
                  <a:pos x="902" y="712"/>
                </a:cxn>
                <a:cxn ang="0">
                  <a:pos x="902" y="318"/>
                </a:cxn>
                <a:cxn ang="0">
                  <a:pos x="773" y="157"/>
                </a:cxn>
                <a:cxn ang="0">
                  <a:pos x="624" y="336"/>
                </a:cxn>
                <a:cxn ang="0">
                  <a:pos x="624" y="712"/>
                </a:cxn>
                <a:cxn ang="0">
                  <a:pos x="451" y="712"/>
                </a:cxn>
                <a:cxn ang="0">
                  <a:pos x="451" y="298"/>
                </a:cxn>
                <a:cxn ang="0">
                  <a:pos x="332" y="157"/>
                </a:cxn>
                <a:cxn ang="0">
                  <a:pos x="173" y="333"/>
                </a:cxn>
                <a:cxn ang="0">
                  <a:pos x="173" y="712"/>
                </a:cxn>
                <a:cxn ang="0">
                  <a:pos x="0" y="712"/>
                </a:cxn>
                <a:cxn ang="0">
                  <a:pos x="0" y="18"/>
                </a:cxn>
              </a:cxnLst>
              <a:rect l="0" t="0" r="r" b="b"/>
              <a:pathLst>
                <a:path w="1075" h="712">
                  <a:moveTo>
                    <a:pt x="0" y="18"/>
                  </a:moveTo>
                  <a:cubicBezTo>
                    <a:pt x="165" y="18"/>
                    <a:pt x="165" y="18"/>
                    <a:pt x="165" y="18"/>
                  </a:cubicBezTo>
                  <a:cubicBezTo>
                    <a:pt x="165" y="126"/>
                    <a:pt x="165" y="126"/>
                    <a:pt x="165" y="126"/>
                  </a:cubicBezTo>
                  <a:cubicBezTo>
                    <a:pt x="167" y="126"/>
                    <a:pt x="167" y="126"/>
                    <a:pt x="167" y="126"/>
                  </a:cubicBezTo>
                  <a:cubicBezTo>
                    <a:pt x="198" y="61"/>
                    <a:pt x="264" y="0"/>
                    <a:pt x="380" y="0"/>
                  </a:cubicBezTo>
                  <a:cubicBezTo>
                    <a:pt x="487" y="0"/>
                    <a:pt x="561" y="42"/>
                    <a:pt x="597" y="129"/>
                  </a:cubicBezTo>
                  <a:cubicBezTo>
                    <a:pt x="647" y="41"/>
                    <a:pt x="721" y="0"/>
                    <a:pt x="825" y="0"/>
                  </a:cubicBezTo>
                  <a:cubicBezTo>
                    <a:pt x="1010" y="0"/>
                    <a:pt x="1075" y="132"/>
                    <a:pt x="1075" y="298"/>
                  </a:cubicBezTo>
                  <a:cubicBezTo>
                    <a:pt x="1075" y="712"/>
                    <a:pt x="1075" y="712"/>
                    <a:pt x="1075" y="712"/>
                  </a:cubicBezTo>
                  <a:cubicBezTo>
                    <a:pt x="902" y="712"/>
                    <a:pt x="902" y="712"/>
                    <a:pt x="902" y="712"/>
                  </a:cubicBezTo>
                  <a:cubicBezTo>
                    <a:pt x="902" y="318"/>
                    <a:pt x="902" y="318"/>
                    <a:pt x="902" y="318"/>
                  </a:cubicBezTo>
                  <a:cubicBezTo>
                    <a:pt x="902" y="232"/>
                    <a:pt x="876" y="157"/>
                    <a:pt x="773" y="157"/>
                  </a:cubicBezTo>
                  <a:cubicBezTo>
                    <a:pt x="665" y="157"/>
                    <a:pt x="624" y="246"/>
                    <a:pt x="624" y="336"/>
                  </a:cubicBezTo>
                  <a:cubicBezTo>
                    <a:pt x="624" y="712"/>
                    <a:pt x="624" y="712"/>
                    <a:pt x="624" y="712"/>
                  </a:cubicBezTo>
                  <a:cubicBezTo>
                    <a:pt x="451" y="712"/>
                    <a:pt x="451" y="712"/>
                    <a:pt x="451" y="712"/>
                  </a:cubicBezTo>
                  <a:cubicBezTo>
                    <a:pt x="451" y="298"/>
                    <a:pt x="451" y="298"/>
                    <a:pt x="451" y="298"/>
                  </a:cubicBezTo>
                  <a:cubicBezTo>
                    <a:pt x="451" y="213"/>
                    <a:pt x="416" y="157"/>
                    <a:pt x="332" y="157"/>
                  </a:cubicBezTo>
                  <a:cubicBezTo>
                    <a:pt x="218" y="157"/>
                    <a:pt x="173" y="240"/>
                    <a:pt x="173" y="333"/>
                  </a:cubicBezTo>
                  <a:cubicBezTo>
                    <a:pt x="173" y="712"/>
                    <a:pt x="173" y="712"/>
                    <a:pt x="173" y="712"/>
                  </a:cubicBezTo>
                  <a:cubicBezTo>
                    <a:pt x="0" y="712"/>
                    <a:pt x="0" y="712"/>
                    <a:pt x="0" y="712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7" name="Freeform 7"/>
            <p:cNvSpPr>
              <a:spLocks noSelect="1"/>
            </p:cNvSpPr>
            <p:nvPr/>
          </p:nvSpPr>
          <p:spPr bwMode="auto">
            <a:xfrm>
              <a:off x="970" y="377"/>
              <a:ext cx="80" cy="103"/>
            </a:xfrm>
            <a:custGeom>
              <a:avLst/>
              <a:gdLst/>
              <a:ahLst/>
              <a:cxnLst>
                <a:cxn ang="0">
                  <a:pos x="432" y="210"/>
                </a:cxn>
                <a:cxn ang="0">
                  <a:pos x="296" y="139"/>
                </a:cxn>
                <a:cxn ang="0">
                  <a:pos x="195" y="213"/>
                </a:cxn>
                <a:cxn ang="0">
                  <a:pos x="569" y="506"/>
                </a:cxn>
                <a:cxn ang="0">
                  <a:pos x="270" y="729"/>
                </a:cxn>
                <a:cxn ang="0">
                  <a:pos x="0" y="622"/>
                </a:cxn>
                <a:cxn ang="0">
                  <a:pos x="115" y="514"/>
                </a:cxn>
                <a:cxn ang="0">
                  <a:pos x="280" y="599"/>
                </a:cxn>
                <a:cxn ang="0">
                  <a:pos x="396" y="519"/>
                </a:cxn>
                <a:cxn ang="0">
                  <a:pos x="21" y="225"/>
                </a:cxn>
                <a:cxn ang="0">
                  <a:pos x="300" y="0"/>
                </a:cxn>
                <a:cxn ang="0">
                  <a:pos x="548" y="106"/>
                </a:cxn>
                <a:cxn ang="0">
                  <a:pos x="432" y="210"/>
                </a:cxn>
              </a:cxnLst>
              <a:rect l="0" t="0" r="r" b="b"/>
              <a:pathLst>
                <a:path w="569" h="729">
                  <a:moveTo>
                    <a:pt x="432" y="210"/>
                  </a:moveTo>
                  <a:cubicBezTo>
                    <a:pt x="399" y="164"/>
                    <a:pt x="355" y="139"/>
                    <a:pt x="296" y="139"/>
                  </a:cubicBezTo>
                  <a:cubicBezTo>
                    <a:pt x="250" y="139"/>
                    <a:pt x="195" y="161"/>
                    <a:pt x="195" y="213"/>
                  </a:cubicBezTo>
                  <a:cubicBezTo>
                    <a:pt x="195" y="337"/>
                    <a:pt x="569" y="236"/>
                    <a:pt x="569" y="506"/>
                  </a:cubicBezTo>
                  <a:cubicBezTo>
                    <a:pt x="569" y="671"/>
                    <a:pt x="412" y="729"/>
                    <a:pt x="270" y="729"/>
                  </a:cubicBezTo>
                  <a:cubicBezTo>
                    <a:pt x="163" y="729"/>
                    <a:pt x="71" y="702"/>
                    <a:pt x="0" y="622"/>
                  </a:cubicBezTo>
                  <a:cubicBezTo>
                    <a:pt x="115" y="514"/>
                    <a:pt x="115" y="514"/>
                    <a:pt x="115" y="514"/>
                  </a:cubicBezTo>
                  <a:cubicBezTo>
                    <a:pt x="160" y="563"/>
                    <a:pt x="207" y="599"/>
                    <a:pt x="280" y="599"/>
                  </a:cubicBezTo>
                  <a:cubicBezTo>
                    <a:pt x="331" y="599"/>
                    <a:pt x="396" y="574"/>
                    <a:pt x="396" y="519"/>
                  </a:cubicBezTo>
                  <a:cubicBezTo>
                    <a:pt x="396" y="376"/>
                    <a:pt x="21" y="489"/>
                    <a:pt x="21" y="225"/>
                  </a:cubicBezTo>
                  <a:cubicBezTo>
                    <a:pt x="21" y="70"/>
                    <a:pt x="160" y="0"/>
                    <a:pt x="300" y="0"/>
                  </a:cubicBezTo>
                  <a:cubicBezTo>
                    <a:pt x="393" y="0"/>
                    <a:pt x="491" y="29"/>
                    <a:pt x="548" y="106"/>
                  </a:cubicBezTo>
                  <a:lnTo>
                    <a:pt x="432" y="2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8" name="Freeform 8"/>
            <p:cNvSpPr>
              <a:spLocks noSelect="1"/>
            </p:cNvSpPr>
            <p:nvPr/>
          </p:nvSpPr>
          <p:spPr bwMode="auto">
            <a:xfrm>
              <a:off x="1058" y="351"/>
              <a:ext cx="71" cy="129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0" y="201"/>
                </a:cxn>
                <a:cxn ang="0">
                  <a:pos x="143" y="201"/>
                </a:cxn>
                <a:cxn ang="0">
                  <a:pos x="143" y="0"/>
                </a:cxn>
                <a:cxn ang="0">
                  <a:pos x="317" y="0"/>
                </a:cxn>
                <a:cxn ang="0">
                  <a:pos x="317" y="201"/>
                </a:cxn>
                <a:cxn ang="0">
                  <a:pos x="507" y="201"/>
                </a:cxn>
                <a:cxn ang="0">
                  <a:pos x="507" y="348"/>
                </a:cxn>
                <a:cxn ang="0">
                  <a:pos x="317" y="348"/>
                </a:cxn>
                <a:cxn ang="0">
                  <a:pos x="317" y="652"/>
                </a:cxn>
                <a:cxn ang="0">
                  <a:pos x="413" y="765"/>
                </a:cxn>
                <a:cxn ang="0">
                  <a:pos x="507" y="743"/>
                </a:cxn>
                <a:cxn ang="0">
                  <a:pos x="507" y="889"/>
                </a:cxn>
                <a:cxn ang="0">
                  <a:pos x="370" y="912"/>
                </a:cxn>
                <a:cxn ang="0">
                  <a:pos x="143" y="666"/>
                </a:cxn>
                <a:cxn ang="0">
                  <a:pos x="143" y="348"/>
                </a:cxn>
                <a:cxn ang="0">
                  <a:pos x="0" y="348"/>
                </a:cxn>
              </a:cxnLst>
              <a:rect l="0" t="0" r="r" b="b"/>
              <a:pathLst>
                <a:path w="507" h="912">
                  <a:moveTo>
                    <a:pt x="0" y="348"/>
                  </a:moveTo>
                  <a:cubicBezTo>
                    <a:pt x="0" y="201"/>
                    <a:pt x="0" y="201"/>
                    <a:pt x="0" y="201"/>
                  </a:cubicBezTo>
                  <a:cubicBezTo>
                    <a:pt x="143" y="201"/>
                    <a:pt x="143" y="201"/>
                    <a:pt x="143" y="201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317" y="0"/>
                    <a:pt x="317" y="0"/>
                    <a:pt x="317" y="0"/>
                  </a:cubicBezTo>
                  <a:cubicBezTo>
                    <a:pt x="317" y="201"/>
                    <a:pt x="317" y="201"/>
                    <a:pt x="317" y="201"/>
                  </a:cubicBezTo>
                  <a:cubicBezTo>
                    <a:pt x="507" y="201"/>
                    <a:pt x="507" y="201"/>
                    <a:pt x="507" y="201"/>
                  </a:cubicBezTo>
                  <a:cubicBezTo>
                    <a:pt x="507" y="348"/>
                    <a:pt x="507" y="348"/>
                    <a:pt x="507" y="348"/>
                  </a:cubicBezTo>
                  <a:cubicBezTo>
                    <a:pt x="317" y="348"/>
                    <a:pt x="317" y="348"/>
                    <a:pt x="317" y="348"/>
                  </a:cubicBezTo>
                  <a:cubicBezTo>
                    <a:pt x="317" y="652"/>
                    <a:pt x="317" y="652"/>
                    <a:pt x="317" y="652"/>
                  </a:cubicBezTo>
                  <a:cubicBezTo>
                    <a:pt x="317" y="721"/>
                    <a:pt x="337" y="765"/>
                    <a:pt x="413" y="765"/>
                  </a:cubicBezTo>
                  <a:cubicBezTo>
                    <a:pt x="444" y="765"/>
                    <a:pt x="486" y="759"/>
                    <a:pt x="507" y="743"/>
                  </a:cubicBezTo>
                  <a:cubicBezTo>
                    <a:pt x="507" y="889"/>
                    <a:pt x="507" y="889"/>
                    <a:pt x="507" y="889"/>
                  </a:cubicBezTo>
                  <a:cubicBezTo>
                    <a:pt x="471" y="906"/>
                    <a:pt x="411" y="912"/>
                    <a:pt x="370" y="912"/>
                  </a:cubicBezTo>
                  <a:cubicBezTo>
                    <a:pt x="186" y="912"/>
                    <a:pt x="143" y="830"/>
                    <a:pt x="143" y="666"/>
                  </a:cubicBezTo>
                  <a:cubicBezTo>
                    <a:pt x="143" y="348"/>
                    <a:pt x="143" y="348"/>
                    <a:pt x="143" y="348"/>
                  </a:cubicBezTo>
                  <a:lnTo>
                    <a:pt x="0" y="34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" name="Freeform 9"/>
            <p:cNvSpPr>
              <a:spLocks noSelect="1" noEditPoints="1"/>
            </p:cNvSpPr>
            <p:nvPr/>
          </p:nvSpPr>
          <p:spPr bwMode="auto">
            <a:xfrm>
              <a:off x="1143" y="377"/>
              <a:ext cx="99" cy="103"/>
            </a:xfrm>
            <a:custGeom>
              <a:avLst/>
              <a:gdLst/>
              <a:ahLst/>
              <a:cxnLst>
                <a:cxn ang="0">
                  <a:pos x="529" y="295"/>
                </a:cxn>
                <a:cxn ang="0">
                  <a:pos x="352" y="131"/>
                </a:cxn>
                <a:cxn ang="0">
                  <a:pos x="173" y="295"/>
                </a:cxn>
                <a:cxn ang="0">
                  <a:pos x="529" y="295"/>
                </a:cxn>
                <a:cxn ang="0">
                  <a:pos x="173" y="426"/>
                </a:cxn>
                <a:cxn ang="0">
                  <a:pos x="360" y="590"/>
                </a:cxn>
                <a:cxn ang="0">
                  <a:pos x="546" y="496"/>
                </a:cxn>
                <a:cxn ang="0">
                  <a:pos x="671" y="590"/>
                </a:cxn>
                <a:cxn ang="0">
                  <a:pos x="377" y="729"/>
                </a:cxn>
                <a:cxn ang="0">
                  <a:pos x="0" y="365"/>
                </a:cxn>
                <a:cxn ang="0">
                  <a:pos x="377" y="0"/>
                </a:cxn>
                <a:cxn ang="0">
                  <a:pos x="702" y="378"/>
                </a:cxn>
                <a:cxn ang="0">
                  <a:pos x="702" y="426"/>
                </a:cxn>
                <a:cxn ang="0">
                  <a:pos x="173" y="426"/>
                </a:cxn>
              </a:cxnLst>
              <a:rect l="0" t="0" r="r" b="b"/>
              <a:pathLst>
                <a:path w="702" h="729">
                  <a:moveTo>
                    <a:pt x="529" y="295"/>
                  </a:moveTo>
                  <a:cubicBezTo>
                    <a:pt x="527" y="194"/>
                    <a:pt x="461" y="131"/>
                    <a:pt x="352" y="131"/>
                  </a:cubicBezTo>
                  <a:cubicBezTo>
                    <a:pt x="250" y="131"/>
                    <a:pt x="186" y="196"/>
                    <a:pt x="173" y="295"/>
                  </a:cubicBezTo>
                  <a:lnTo>
                    <a:pt x="529" y="295"/>
                  </a:lnTo>
                  <a:close/>
                  <a:moveTo>
                    <a:pt x="173" y="426"/>
                  </a:moveTo>
                  <a:cubicBezTo>
                    <a:pt x="185" y="528"/>
                    <a:pt x="263" y="590"/>
                    <a:pt x="360" y="590"/>
                  </a:cubicBezTo>
                  <a:cubicBezTo>
                    <a:pt x="446" y="590"/>
                    <a:pt x="503" y="550"/>
                    <a:pt x="546" y="496"/>
                  </a:cubicBezTo>
                  <a:cubicBezTo>
                    <a:pt x="671" y="590"/>
                    <a:pt x="671" y="590"/>
                    <a:pt x="671" y="590"/>
                  </a:cubicBezTo>
                  <a:cubicBezTo>
                    <a:pt x="590" y="690"/>
                    <a:pt x="487" y="729"/>
                    <a:pt x="377" y="729"/>
                  </a:cubicBezTo>
                  <a:cubicBezTo>
                    <a:pt x="167" y="729"/>
                    <a:pt x="0" y="583"/>
                    <a:pt x="0" y="365"/>
                  </a:cubicBezTo>
                  <a:cubicBezTo>
                    <a:pt x="0" y="146"/>
                    <a:pt x="167" y="0"/>
                    <a:pt x="377" y="0"/>
                  </a:cubicBezTo>
                  <a:cubicBezTo>
                    <a:pt x="571" y="0"/>
                    <a:pt x="702" y="136"/>
                    <a:pt x="702" y="378"/>
                  </a:cubicBezTo>
                  <a:cubicBezTo>
                    <a:pt x="702" y="426"/>
                    <a:pt x="702" y="426"/>
                    <a:pt x="702" y="426"/>
                  </a:cubicBezTo>
                  <a:lnTo>
                    <a:pt x="173" y="42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40" name="Freeform 10"/>
            <p:cNvSpPr>
              <a:spLocks noSelect="1"/>
            </p:cNvSpPr>
            <p:nvPr/>
          </p:nvSpPr>
          <p:spPr bwMode="auto">
            <a:xfrm>
              <a:off x="1265" y="377"/>
              <a:ext cx="62" cy="100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174" y="18"/>
                </a:cxn>
                <a:cxn ang="0">
                  <a:pos x="174" y="128"/>
                </a:cxn>
                <a:cxn ang="0">
                  <a:pos x="177" y="128"/>
                </a:cxn>
                <a:cxn ang="0">
                  <a:pos x="382" y="0"/>
                </a:cxn>
                <a:cxn ang="0">
                  <a:pos x="444" y="11"/>
                </a:cxn>
                <a:cxn ang="0">
                  <a:pos x="444" y="178"/>
                </a:cxn>
                <a:cxn ang="0">
                  <a:pos x="360" y="165"/>
                </a:cxn>
                <a:cxn ang="0">
                  <a:pos x="174" y="340"/>
                </a:cxn>
                <a:cxn ang="0">
                  <a:pos x="174" y="712"/>
                </a:cxn>
                <a:cxn ang="0">
                  <a:pos x="0" y="712"/>
                </a:cxn>
                <a:cxn ang="0">
                  <a:pos x="0" y="18"/>
                </a:cxn>
              </a:cxnLst>
              <a:rect l="0" t="0" r="r" b="b"/>
              <a:pathLst>
                <a:path w="444" h="712">
                  <a:moveTo>
                    <a:pt x="0" y="18"/>
                  </a:moveTo>
                  <a:cubicBezTo>
                    <a:pt x="174" y="18"/>
                    <a:pt x="174" y="18"/>
                    <a:pt x="174" y="18"/>
                  </a:cubicBezTo>
                  <a:cubicBezTo>
                    <a:pt x="174" y="128"/>
                    <a:pt x="174" y="128"/>
                    <a:pt x="174" y="128"/>
                  </a:cubicBezTo>
                  <a:cubicBezTo>
                    <a:pt x="177" y="128"/>
                    <a:pt x="177" y="128"/>
                    <a:pt x="177" y="128"/>
                  </a:cubicBezTo>
                  <a:cubicBezTo>
                    <a:pt x="214" y="48"/>
                    <a:pt x="291" y="0"/>
                    <a:pt x="382" y="0"/>
                  </a:cubicBezTo>
                  <a:cubicBezTo>
                    <a:pt x="404" y="0"/>
                    <a:pt x="424" y="5"/>
                    <a:pt x="444" y="11"/>
                  </a:cubicBezTo>
                  <a:cubicBezTo>
                    <a:pt x="444" y="178"/>
                    <a:pt x="444" y="178"/>
                    <a:pt x="444" y="178"/>
                  </a:cubicBezTo>
                  <a:cubicBezTo>
                    <a:pt x="415" y="171"/>
                    <a:pt x="388" y="165"/>
                    <a:pt x="360" y="165"/>
                  </a:cubicBezTo>
                  <a:cubicBezTo>
                    <a:pt x="197" y="165"/>
                    <a:pt x="174" y="303"/>
                    <a:pt x="174" y="340"/>
                  </a:cubicBezTo>
                  <a:cubicBezTo>
                    <a:pt x="174" y="712"/>
                    <a:pt x="174" y="712"/>
                    <a:pt x="174" y="712"/>
                  </a:cubicBezTo>
                  <a:cubicBezTo>
                    <a:pt x="0" y="712"/>
                    <a:pt x="0" y="712"/>
                    <a:pt x="0" y="712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41" name="Freeform 11"/>
            <p:cNvSpPr>
              <a:spLocks noSelect="1" noEditPoints="1"/>
            </p:cNvSpPr>
            <p:nvPr/>
          </p:nvSpPr>
          <p:spPr bwMode="auto">
            <a:xfrm>
              <a:off x="1336" y="323"/>
              <a:ext cx="105" cy="157"/>
            </a:xfrm>
            <a:custGeom>
              <a:avLst/>
              <a:gdLst/>
              <a:ahLst/>
              <a:cxnLst>
                <a:cxn ang="0">
                  <a:pos x="377" y="954"/>
                </a:cxn>
                <a:cxn ang="0">
                  <a:pos x="581" y="746"/>
                </a:cxn>
                <a:cxn ang="0">
                  <a:pos x="377" y="538"/>
                </a:cxn>
                <a:cxn ang="0">
                  <a:pos x="173" y="746"/>
                </a:cxn>
                <a:cxn ang="0">
                  <a:pos x="377" y="954"/>
                </a:cxn>
                <a:cxn ang="0">
                  <a:pos x="584" y="989"/>
                </a:cxn>
                <a:cxn ang="0">
                  <a:pos x="581" y="989"/>
                </a:cxn>
                <a:cxn ang="0">
                  <a:pos x="342" y="1110"/>
                </a:cxn>
                <a:cxn ang="0">
                  <a:pos x="0" y="746"/>
                </a:cxn>
                <a:cxn ang="0">
                  <a:pos x="335" y="381"/>
                </a:cxn>
                <a:cxn ang="0">
                  <a:pos x="571" y="487"/>
                </a:cxn>
                <a:cxn ang="0">
                  <a:pos x="575" y="487"/>
                </a:cxn>
                <a:cxn ang="0">
                  <a:pos x="575" y="0"/>
                </a:cxn>
                <a:cxn ang="0">
                  <a:pos x="749" y="0"/>
                </a:cxn>
                <a:cxn ang="0">
                  <a:pos x="749" y="1093"/>
                </a:cxn>
                <a:cxn ang="0">
                  <a:pos x="584" y="1093"/>
                </a:cxn>
                <a:cxn ang="0">
                  <a:pos x="584" y="989"/>
                </a:cxn>
              </a:cxnLst>
              <a:rect l="0" t="0" r="r" b="b"/>
              <a:pathLst>
                <a:path w="749" h="1110">
                  <a:moveTo>
                    <a:pt x="377" y="954"/>
                  </a:moveTo>
                  <a:cubicBezTo>
                    <a:pt x="504" y="954"/>
                    <a:pt x="581" y="854"/>
                    <a:pt x="581" y="746"/>
                  </a:cubicBezTo>
                  <a:cubicBezTo>
                    <a:pt x="581" y="637"/>
                    <a:pt x="504" y="538"/>
                    <a:pt x="377" y="538"/>
                  </a:cubicBezTo>
                  <a:cubicBezTo>
                    <a:pt x="250" y="538"/>
                    <a:pt x="173" y="637"/>
                    <a:pt x="173" y="746"/>
                  </a:cubicBezTo>
                  <a:cubicBezTo>
                    <a:pt x="173" y="854"/>
                    <a:pt x="250" y="954"/>
                    <a:pt x="377" y="954"/>
                  </a:cubicBezTo>
                  <a:close/>
                  <a:moveTo>
                    <a:pt x="584" y="989"/>
                  </a:moveTo>
                  <a:cubicBezTo>
                    <a:pt x="581" y="989"/>
                    <a:pt x="581" y="989"/>
                    <a:pt x="581" y="989"/>
                  </a:cubicBezTo>
                  <a:cubicBezTo>
                    <a:pt x="530" y="1073"/>
                    <a:pt x="439" y="1110"/>
                    <a:pt x="342" y="1110"/>
                  </a:cubicBezTo>
                  <a:cubicBezTo>
                    <a:pt x="128" y="1110"/>
                    <a:pt x="0" y="951"/>
                    <a:pt x="0" y="746"/>
                  </a:cubicBezTo>
                  <a:cubicBezTo>
                    <a:pt x="0" y="540"/>
                    <a:pt x="137" y="381"/>
                    <a:pt x="335" y="381"/>
                  </a:cubicBezTo>
                  <a:cubicBezTo>
                    <a:pt x="465" y="381"/>
                    <a:pt x="535" y="442"/>
                    <a:pt x="571" y="487"/>
                  </a:cubicBezTo>
                  <a:cubicBezTo>
                    <a:pt x="575" y="487"/>
                    <a:pt x="575" y="487"/>
                    <a:pt x="575" y="487"/>
                  </a:cubicBezTo>
                  <a:cubicBezTo>
                    <a:pt x="575" y="0"/>
                    <a:pt x="575" y="0"/>
                    <a:pt x="575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749" y="1093"/>
                    <a:pt x="749" y="1093"/>
                    <a:pt x="749" y="1093"/>
                  </a:cubicBezTo>
                  <a:cubicBezTo>
                    <a:pt x="584" y="1093"/>
                    <a:pt x="584" y="1093"/>
                    <a:pt x="584" y="1093"/>
                  </a:cubicBezTo>
                  <a:lnTo>
                    <a:pt x="584" y="98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42" name="Freeform 12"/>
            <p:cNvSpPr>
              <a:spLocks noSelect="1" noEditPoints="1"/>
            </p:cNvSpPr>
            <p:nvPr/>
          </p:nvSpPr>
          <p:spPr bwMode="auto">
            <a:xfrm>
              <a:off x="1462" y="377"/>
              <a:ext cx="90" cy="103"/>
            </a:xfrm>
            <a:custGeom>
              <a:avLst/>
              <a:gdLst/>
              <a:ahLst/>
              <a:cxnLst>
                <a:cxn ang="0">
                  <a:pos x="470" y="401"/>
                </a:cxn>
                <a:cxn ang="0">
                  <a:pos x="434" y="401"/>
                </a:cxn>
                <a:cxn ang="0">
                  <a:pos x="173" y="508"/>
                </a:cxn>
                <a:cxn ang="0">
                  <a:pos x="295" y="599"/>
                </a:cxn>
                <a:cxn ang="0">
                  <a:pos x="470" y="440"/>
                </a:cxn>
                <a:cxn ang="0">
                  <a:pos x="470" y="401"/>
                </a:cxn>
                <a:cxn ang="0">
                  <a:pos x="480" y="616"/>
                </a:cxn>
                <a:cxn ang="0">
                  <a:pos x="476" y="616"/>
                </a:cxn>
                <a:cxn ang="0">
                  <a:pos x="253" y="729"/>
                </a:cxn>
                <a:cxn ang="0">
                  <a:pos x="0" y="521"/>
                </a:cxn>
                <a:cxn ang="0">
                  <a:pos x="437" y="279"/>
                </a:cxn>
                <a:cxn ang="0">
                  <a:pos x="480" y="279"/>
                </a:cxn>
                <a:cxn ang="0">
                  <a:pos x="480" y="261"/>
                </a:cxn>
                <a:cxn ang="0">
                  <a:pos x="321" y="131"/>
                </a:cxn>
                <a:cxn ang="0">
                  <a:pos x="136" y="203"/>
                </a:cxn>
                <a:cxn ang="0">
                  <a:pos x="45" y="112"/>
                </a:cxn>
                <a:cxn ang="0">
                  <a:pos x="340" y="0"/>
                </a:cxn>
                <a:cxn ang="0">
                  <a:pos x="636" y="313"/>
                </a:cxn>
                <a:cxn ang="0">
                  <a:pos x="636" y="712"/>
                </a:cxn>
                <a:cxn ang="0">
                  <a:pos x="480" y="712"/>
                </a:cxn>
                <a:cxn ang="0">
                  <a:pos x="480" y="616"/>
                </a:cxn>
              </a:cxnLst>
              <a:rect l="0" t="0" r="r" b="b"/>
              <a:pathLst>
                <a:path w="636" h="729">
                  <a:moveTo>
                    <a:pt x="470" y="401"/>
                  </a:moveTo>
                  <a:cubicBezTo>
                    <a:pt x="434" y="401"/>
                    <a:pt x="434" y="401"/>
                    <a:pt x="434" y="401"/>
                  </a:cubicBezTo>
                  <a:cubicBezTo>
                    <a:pt x="338" y="401"/>
                    <a:pt x="173" y="408"/>
                    <a:pt x="173" y="508"/>
                  </a:cubicBezTo>
                  <a:cubicBezTo>
                    <a:pt x="173" y="572"/>
                    <a:pt x="238" y="599"/>
                    <a:pt x="295" y="599"/>
                  </a:cubicBezTo>
                  <a:cubicBezTo>
                    <a:pt x="413" y="599"/>
                    <a:pt x="470" y="537"/>
                    <a:pt x="470" y="440"/>
                  </a:cubicBezTo>
                  <a:lnTo>
                    <a:pt x="470" y="401"/>
                  </a:lnTo>
                  <a:close/>
                  <a:moveTo>
                    <a:pt x="480" y="616"/>
                  </a:moveTo>
                  <a:cubicBezTo>
                    <a:pt x="476" y="616"/>
                    <a:pt x="476" y="616"/>
                    <a:pt x="476" y="616"/>
                  </a:cubicBezTo>
                  <a:cubicBezTo>
                    <a:pt x="426" y="694"/>
                    <a:pt x="345" y="729"/>
                    <a:pt x="253" y="729"/>
                  </a:cubicBezTo>
                  <a:cubicBezTo>
                    <a:pt x="124" y="729"/>
                    <a:pt x="0" y="658"/>
                    <a:pt x="0" y="521"/>
                  </a:cubicBezTo>
                  <a:cubicBezTo>
                    <a:pt x="0" y="295"/>
                    <a:pt x="263" y="279"/>
                    <a:pt x="437" y="279"/>
                  </a:cubicBezTo>
                  <a:cubicBezTo>
                    <a:pt x="480" y="279"/>
                    <a:pt x="480" y="279"/>
                    <a:pt x="480" y="279"/>
                  </a:cubicBezTo>
                  <a:cubicBezTo>
                    <a:pt x="480" y="261"/>
                    <a:pt x="480" y="261"/>
                    <a:pt x="480" y="261"/>
                  </a:cubicBezTo>
                  <a:cubicBezTo>
                    <a:pt x="480" y="175"/>
                    <a:pt x="413" y="131"/>
                    <a:pt x="321" y="131"/>
                  </a:cubicBezTo>
                  <a:cubicBezTo>
                    <a:pt x="249" y="131"/>
                    <a:pt x="182" y="159"/>
                    <a:pt x="136" y="203"/>
                  </a:cubicBezTo>
                  <a:cubicBezTo>
                    <a:pt x="45" y="112"/>
                    <a:pt x="45" y="112"/>
                    <a:pt x="45" y="112"/>
                  </a:cubicBezTo>
                  <a:cubicBezTo>
                    <a:pt x="121" y="34"/>
                    <a:pt x="230" y="0"/>
                    <a:pt x="340" y="0"/>
                  </a:cubicBezTo>
                  <a:cubicBezTo>
                    <a:pt x="636" y="0"/>
                    <a:pt x="636" y="214"/>
                    <a:pt x="636" y="313"/>
                  </a:cubicBezTo>
                  <a:cubicBezTo>
                    <a:pt x="636" y="712"/>
                    <a:pt x="636" y="712"/>
                    <a:pt x="636" y="712"/>
                  </a:cubicBezTo>
                  <a:cubicBezTo>
                    <a:pt x="480" y="712"/>
                    <a:pt x="480" y="712"/>
                    <a:pt x="480" y="712"/>
                  </a:cubicBezTo>
                  <a:lnTo>
                    <a:pt x="480" y="61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43" name="Freeform 13"/>
            <p:cNvSpPr>
              <a:spLocks noSelect="1"/>
            </p:cNvSpPr>
            <p:nvPr/>
          </p:nvSpPr>
          <p:spPr bwMode="auto">
            <a:xfrm>
              <a:off x="1577" y="377"/>
              <a:ext cx="151" cy="100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165" y="18"/>
                </a:cxn>
                <a:cxn ang="0">
                  <a:pos x="165" y="126"/>
                </a:cxn>
                <a:cxn ang="0">
                  <a:pos x="168" y="126"/>
                </a:cxn>
                <a:cxn ang="0">
                  <a:pos x="381" y="0"/>
                </a:cxn>
                <a:cxn ang="0">
                  <a:pos x="598" y="129"/>
                </a:cxn>
                <a:cxn ang="0">
                  <a:pos x="826" y="0"/>
                </a:cxn>
                <a:cxn ang="0">
                  <a:pos x="1076" y="298"/>
                </a:cxn>
                <a:cxn ang="0">
                  <a:pos x="1076" y="712"/>
                </a:cxn>
                <a:cxn ang="0">
                  <a:pos x="903" y="712"/>
                </a:cxn>
                <a:cxn ang="0">
                  <a:pos x="903" y="318"/>
                </a:cxn>
                <a:cxn ang="0">
                  <a:pos x="774" y="157"/>
                </a:cxn>
                <a:cxn ang="0">
                  <a:pos x="625" y="336"/>
                </a:cxn>
                <a:cxn ang="0">
                  <a:pos x="625" y="712"/>
                </a:cxn>
                <a:cxn ang="0">
                  <a:pos x="452" y="712"/>
                </a:cxn>
                <a:cxn ang="0">
                  <a:pos x="452" y="298"/>
                </a:cxn>
                <a:cxn ang="0">
                  <a:pos x="333" y="157"/>
                </a:cxn>
                <a:cxn ang="0">
                  <a:pos x="174" y="333"/>
                </a:cxn>
                <a:cxn ang="0">
                  <a:pos x="174" y="712"/>
                </a:cxn>
                <a:cxn ang="0">
                  <a:pos x="0" y="712"/>
                </a:cxn>
                <a:cxn ang="0">
                  <a:pos x="0" y="18"/>
                </a:cxn>
              </a:cxnLst>
              <a:rect l="0" t="0" r="r" b="b"/>
              <a:pathLst>
                <a:path w="1076" h="712">
                  <a:moveTo>
                    <a:pt x="0" y="18"/>
                  </a:moveTo>
                  <a:cubicBezTo>
                    <a:pt x="165" y="18"/>
                    <a:pt x="165" y="18"/>
                    <a:pt x="165" y="18"/>
                  </a:cubicBezTo>
                  <a:cubicBezTo>
                    <a:pt x="165" y="126"/>
                    <a:pt x="165" y="126"/>
                    <a:pt x="165" y="126"/>
                  </a:cubicBezTo>
                  <a:cubicBezTo>
                    <a:pt x="168" y="126"/>
                    <a:pt x="168" y="126"/>
                    <a:pt x="168" y="126"/>
                  </a:cubicBezTo>
                  <a:cubicBezTo>
                    <a:pt x="199" y="61"/>
                    <a:pt x="265" y="0"/>
                    <a:pt x="381" y="0"/>
                  </a:cubicBezTo>
                  <a:cubicBezTo>
                    <a:pt x="488" y="0"/>
                    <a:pt x="561" y="42"/>
                    <a:pt x="598" y="129"/>
                  </a:cubicBezTo>
                  <a:cubicBezTo>
                    <a:pt x="648" y="41"/>
                    <a:pt x="722" y="0"/>
                    <a:pt x="826" y="0"/>
                  </a:cubicBezTo>
                  <a:cubicBezTo>
                    <a:pt x="1011" y="0"/>
                    <a:pt x="1076" y="132"/>
                    <a:pt x="1076" y="298"/>
                  </a:cubicBezTo>
                  <a:cubicBezTo>
                    <a:pt x="1076" y="712"/>
                    <a:pt x="1076" y="712"/>
                    <a:pt x="1076" y="712"/>
                  </a:cubicBezTo>
                  <a:cubicBezTo>
                    <a:pt x="903" y="712"/>
                    <a:pt x="903" y="712"/>
                    <a:pt x="903" y="712"/>
                  </a:cubicBezTo>
                  <a:cubicBezTo>
                    <a:pt x="903" y="318"/>
                    <a:pt x="903" y="318"/>
                    <a:pt x="903" y="318"/>
                  </a:cubicBezTo>
                  <a:cubicBezTo>
                    <a:pt x="903" y="232"/>
                    <a:pt x="877" y="157"/>
                    <a:pt x="774" y="157"/>
                  </a:cubicBezTo>
                  <a:cubicBezTo>
                    <a:pt x="666" y="157"/>
                    <a:pt x="625" y="246"/>
                    <a:pt x="625" y="336"/>
                  </a:cubicBezTo>
                  <a:cubicBezTo>
                    <a:pt x="625" y="712"/>
                    <a:pt x="625" y="712"/>
                    <a:pt x="625" y="712"/>
                  </a:cubicBezTo>
                  <a:cubicBezTo>
                    <a:pt x="452" y="712"/>
                    <a:pt x="452" y="712"/>
                    <a:pt x="452" y="712"/>
                  </a:cubicBezTo>
                  <a:cubicBezTo>
                    <a:pt x="452" y="298"/>
                    <a:pt x="452" y="298"/>
                    <a:pt x="452" y="298"/>
                  </a:cubicBezTo>
                  <a:cubicBezTo>
                    <a:pt x="452" y="213"/>
                    <a:pt x="417" y="157"/>
                    <a:pt x="333" y="157"/>
                  </a:cubicBezTo>
                  <a:cubicBezTo>
                    <a:pt x="219" y="157"/>
                    <a:pt x="174" y="240"/>
                    <a:pt x="174" y="333"/>
                  </a:cubicBezTo>
                  <a:cubicBezTo>
                    <a:pt x="174" y="712"/>
                    <a:pt x="174" y="712"/>
                    <a:pt x="174" y="712"/>
                  </a:cubicBezTo>
                  <a:cubicBezTo>
                    <a:pt x="0" y="712"/>
                    <a:pt x="0" y="712"/>
                    <a:pt x="0" y="712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44" name="Freeform 14"/>
            <p:cNvSpPr>
              <a:spLocks noSelect="1"/>
            </p:cNvSpPr>
            <p:nvPr/>
          </p:nvSpPr>
          <p:spPr bwMode="auto">
            <a:xfrm>
              <a:off x="650" y="115"/>
              <a:ext cx="135" cy="152"/>
            </a:xfrm>
            <a:custGeom>
              <a:avLst/>
              <a:gdLst/>
              <a:ahLst/>
              <a:cxnLst>
                <a:cxn ang="0">
                  <a:pos x="964" y="975"/>
                </a:cxn>
                <a:cxn ang="0">
                  <a:pos x="541" y="1076"/>
                </a:cxn>
                <a:cxn ang="0">
                  <a:pos x="0" y="543"/>
                </a:cxn>
                <a:cxn ang="0">
                  <a:pos x="541" y="0"/>
                </a:cxn>
                <a:cxn ang="0">
                  <a:pos x="944" y="129"/>
                </a:cxn>
                <a:cxn ang="0">
                  <a:pos x="810" y="265"/>
                </a:cxn>
                <a:cxn ang="0">
                  <a:pos x="542" y="165"/>
                </a:cxn>
                <a:cxn ang="0">
                  <a:pos x="191" y="531"/>
                </a:cxn>
                <a:cxn ang="0">
                  <a:pos x="542" y="911"/>
                </a:cxn>
                <a:cxn ang="0">
                  <a:pos x="782" y="858"/>
                </a:cxn>
                <a:cxn ang="0">
                  <a:pos x="782" y="616"/>
                </a:cxn>
                <a:cxn ang="0">
                  <a:pos x="573" y="616"/>
                </a:cxn>
                <a:cxn ang="0">
                  <a:pos x="573" y="452"/>
                </a:cxn>
                <a:cxn ang="0">
                  <a:pos x="964" y="452"/>
                </a:cxn>
                <a:cxn ang="0">
                  <a:pos x="964" y="975"/>
                </a:cxn>
              </a:cxnLst>
              <a:rect l="0" t="0" r="r" b="b"/>
              <a:pathLst>
                <a:path w="964" h="1076">
                  <a:moveTo>
                    <a:pt x="964" y="975"/>
                  </a:moveTo>
                  <a:cubicBezTo>
                    <a:pt x="840" y="1042"/>
                    <a:pt x="698" y="1076"/>
                    <a:pt x="541" y="1076"/>
                  </a:cubicBezTo>
                  <a:cubicBezTo>
                    <a:pt x="225" y="1076"/>
                    <a:pt x="0" y="862"/>
                    <a:pt x="0" y="543"/>
                  </a:cubicBezTo>
                  <a:cubicBezTo>
                    <a:pt x="0" y="214"/>
                    <a:pt x="225" y="0"/>
                    <a:pt x="541" y="0"/>
                  </a:cubicBezTo>
                  <a:cubicBezTo>
                    <a:pt x="697" y="0"/>
                    <a:pt x="837" y="34"/>
                    <a:pt x="944" y="129"/>
                  </a:cubicBezTo>
                  <a:cubicBezTo>
                    <a:pt x="810" y="265"/>
                    <a:pt x="810" y="265"/>
                    <a:pt x="810" y="265"/>
                  </a:cubicBezTo>
                  <a:cubicBezTo>
                    <a:pt x="745" y="201"/>
                    <a:pt x="645" y="165"/>
                    <a:pt x="542" y="165"/>
                  </a:cubicBezTo>
                  <a:cubicBezTo>
                    <a:pt x="331" y="165"/>
                    <a:pt x="191" y="327"/>
                    <a:pt x="191" y="531"/>
                  </a:cubicBezTo>
                  <a:cubicBezTo>
                    <a:pt x="191" y="749"/>
                    <a:pt x="331" y="911"/>
                    <a:pt x="542" y="911"/>
                  </a:cubicBezTo>
                  <a:cubicBezTo>
                    <a:pt x="635" y="911"/>
                    <a:pt x="719" y="894"/>
                    <a:pt x="782" y="858"/>
                  </a:cubicBezTo>
                  <a:cubicBezTo>
                    <a:pt x="782" y="616"/>
                    <a:pt x="782" y="616"/>
                    <a:pt x="782" y="616"/>
                  </a:cubicBezTo>
                  <a:cubicBezTo>
                    <a:pt x="573" y="616"/>
                    <a:pt x="573" y="616"/>
                    <a:pt x="573" y="616"/>
                  </a:cubicBezTo>
                  <a:cubicBezTo>
                    <a:pt x="573" y="452"/>
                    <a:pt x="573" y="452"/>
                    <a:pt x="573" y="452"/>
                  </a:cubicBezTo>
                  <a:cubicBezTo>
                    <a:pt x="964" y="452"/>
                    <a:pt x="964" y="452"/>
                    <a:pt x="964" y="452"/>
                  </a:cubicBezTo>
                  <a:lnTo>
                    <a:pt x="964" y="975"/>
                  </a:lnTo>
                  <a:close/>
                </a:path>
              </a:pathLst>
            </a:custGeom>
            <a:solidFill>
              <a:srgbClr val="22222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45" name="Freeform 15"/>
            <p:cNvSpPr>
              <a:spLocks noSelect="1" noEditPoints="1"/>
            </p:cNvSpPr>
            <p:nvPr/>
          </p:nvSpPr>
          <p:spPr bwMode="auto">
            <a:xfrm>
              <a:off x="972" y="119"/>
              <a:ext cx="130" cy="144"/>
            </a:xfrm>
            <a:custGeom>
              <a:avLst/>
              <a:gdLst/>
              <a:ahLst/>
              <a:cxnLst>
                <a:cxn ang="0">
                  <a:pos x="318" y="859"/>
                </a:cxn>
                <a:cxn ang="0">
                  <a:pos x="733" y="512"/>
                </a:cxn>
                <a:cxn ang="0">
                  <a:pos x="348" y="165"/>
                </a:cxn>
                <a:cxn ang="0">
                  <a:pos x="182" y="165"/>
                </a:cxn>
                <a:cxn ang="0">
                  <a:pos x="182" y="859"/>
                </a:cxn>
                <a:cxn ang="0">
                  <a:pos x="318" y="859"/>
                </a:cxn>
                <a:cxn ang="0">
                  <a:pos x="0" y="0"/>
                </a:cxn>
                <a:cxn ang="0">
                  <a:pos x="403" y="0"/>
                </a:cxn>
                <a:cxn ang="0">
                  <a:pos x="924" y="512"/>
                </a:cxn>
                <a:cxn ang="0">
                  <a:pos x="381" y="1024"/>
                </a:cxn>
                <a:cxn ang="0">
                  <a:pos x="0" y="1024"/>
                </a:cxn>
                <a:cxn ang="0">
                  <a:pos x="0" y="0"/>
                </a:cxn>
              </a:cxnLst>
              <a:rect l="0" t="0" r="r" b="b"/>
              <a:pathLst>
                <a:path w="924" h="1024">
                  <a:moveTo>
                    <a:pt x="318" y="859"/>
                  </a:moveTo>
                  <a:cubicBezTo>
                    <a:pt x="546" y="859"/>
                    <a:pt x="733" y="761"/>
                    <a:pt x="733" y="512"/>
                  </a:cubicBezTo>
                  <a:cubicBezTo>
                    <a:pt x="733" y="264"/>
                    <a:pt x="571" y="165"/>
                    <a:pt x="348" y="165"/>
                  </a:cubicBezTo>
                  <a:cubicBezTo>
                    <a:pt x="182" y="165"/>
                    <a:pt x="182" y="165"/>
                    <a:pt x="182" y="165"/>
                  </a:cubicBezTo>
                  <a:cubicBezTo>
                    <a:pt x="182" y="859"/>
                    <a:pt x="182" y="859"/>
                    <a:pt x="182" y="859"/>
                  </a:cubicBezTo>
                  <a:lnTo>
                    <a:pt x="318" y="859"/>
                  </a:lnTo>
                  <a:close/>
                  <a:moveTo>
                    <a:pt x="0" y="0"/>
                  </a:moveTo>
                  <a:cubicBezTo>
                    <a:pt x="403" y="0"/>
                    <a:pt x="403" y="0"/>
                    <a:pt x="403" y="0"/>
                  </a:cubicBezTo>
                  <a:cubicBezTo>
                    <a:pt x="672" y="0"/>
                    <a:pt x="924" y="165"/>
                    <a:pt x="924" y="512"/>
                  </a:cubicBezTo>
                  <a:cubicBezTo>
                    <a:pt x="924" y="862"/>
                    <a:pt x="627" y="1024"/>
                    <a:pt x="381" y="1024"/>
                  </a:cubicBezTo>
                  <a:cubicBezTo>
                    <a:pt x="0" y="1024"/>
                    <a:pt x="0" y="1024"/>
                    <a:pt x="0" y="10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2222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46" name="Freeform 16"/>
            <p:cNvSpPr>
              <a:spLocks noSelect="1"/>
            </p:cNvSpPr>
            <p:nvPr/>
          </p:nvSpPr>
          <p:spPr bwMode="auto">
            <a:xfrm>
              <a:off x="808" y="115"/>
              <a:ext cx="136" cy="152"/>
            </a:xfrm>
            <a:custGeom>
              <a:avLst/>
              <a:gdLst/>
              <a:ahLst/>
              <a:cxnLst>
                <a:cxn ang="0">
                  <a:pos x="965" y="975"/>
                </a:cxn>
                <a:cxn ang="0">
                  <a:pos x="541" y="1076"/>
                </a:cxn>
                <a:cxn ang="0">
                  <a:pos x="0" y="543"/>
                </a:cxn>
                <a:cxn ang="0">
                  <a:pos x="541" y="0"/>
                </a:cxn>
                <a:cxn ang="0">
                  <a:pos x="944" y="129"/>
                </a:cxn>
                <a:cxn ang="0">
                  <a:pos x="810" y="265"/>
                </a:cxn>
                <a:cxn ang="0">
                  <a:pos x="542" y="165"/>
                </a:cxn>
                <a:cxn ang="0">
                  <a:pos x="191" y="531"/>
                </a:cxn>
                <a:cxn ang="0">
                  <a:pos x="542" y="911"/>
                </a:cxn>
                <a:cxn ang="0">
                  <a:pos x="782" y="858"/>
                </a:cxn>
                <a:cxn ang="0">
                  <a:pos x="782" y="616"/>
                </a:cxn>
                <a:cxn ang="0">
                  <a:pos x="573" y="616"/>
                </a:cxn>
                <a:cxn ang="0">
                  <a:pos x="573" y="452"/>
                </a:cxn>
                <a:cxn ang="0">
                  <a:pos x="965" y="452"/>
                </a:cxn>
                <a:cxn ang="0">
                  <a:pos x="965" y="975"/>
                </a:cxn>
              </a:cxnLst>
              <a:rect l="0" t="0" r="r" b="b"/>
              <a:pathLst>
                <a:path w="965" h="1076">
                  <a:moveTo>
                    <a:pt x="965" y="975"/>
                  </a:moveTo>
                  <a:cubicBezTo>
                    <a:pt x="840" y="1042"/>
                    <a:pt x="699" y="1076"/>
                    <a:pt x="541" y="1076"/>
                  </a:cubicBezTo>
                  <a:cubicBezTo>
                    <a:pt x="226" y="1076"/>
                    <a:pt x="0" y="862"/>
                    <a:pt x="0" y="543"/>
                  </a:cubicBezTo>
                  <a:cubicBezTo>
                    <a:pt x="0" y="214"/>
                    <a:pt x="226" y="0"/>
                    <a:pt x="541" y="0"/>
                  </a:cubicBezTo>
                  <a:cubicBezTo>
                    <a:pt x="697" y="0"/>
                    <a:pt x="837" y="34"/>
                    <a:pt x="944" y="129"/>
                  </a:cubicBezTo>
                  <a:cubicBezTo>
                    <a:pt x="810" y="265"/>
                    <a:pt x="810" y="265"/>
                    <a:pt x="810" y="265"/>
                  </a:cubicBezTo>
                  <a:cubicBezTo>
                    <a:pt x="745" y="201"/>
                    <a:pt x="645" y="165"/>
                    <a:pt x="542" y="165"/>
                  </a:cubicBezTo>
                  <a:cubicBezTo>
                    <a:pt x="331" y="165"/>
                    <a:pt x="191" y="327"/>
                    <a:pt x="191" y="531"/>
                  </a:cubicBezTo>
                  <a:cubicBezTo>
                    <a:pt x="191" y="749"/>
                    <a:pt x="331" y="911"/>
                    <a:pt x="542" y="911"/>
                  </a:cubicBezTo>
                  <a:cubicBezTo>
                    <a:pt x="635" y="911"/>
                    <a:pt x="719" y="894"/>
                    <a:pt x="782" y="858"/>
                  </a:cubicBezTo>
                  <a:cubicBezTo>
                    <a:pt x="782" y="616"/>
                    <a:pt x="782" y="616"/>
                    <a:pt x="782" y="616"/>
                  </a:cubicBezTo>
                  <a:cubicBezTo>
                    <a:pt x="573" y="616"/>
                    <a:pt x="573" y="616"/>
                    <a:pt x="573" y="616"/>
                  </a:cubicBezTo>
                  <a:cubicBezTo>
                    <a:pt x="573" y="452"/>
                    <a:pt x="573" y="452"/>
                    <a:pt x="573" y="452"/>
                  </a:cubicBezTo>
                  <a:cubicBezTo>
                    <a:pt x="965" y="452"/>
                    <a:pt x="965" y="452"/>
                    <a:pt x="965" y="452"/>
                  </a:cubicBezTo>
                  <a:lnTo>
                    <a:pt x="965" y="975"/>
                  </a:lnTo>
                  <a:close/>
                </a:path>
              </a:pathLst>
            </a:custGeom>
            <a:solidFill>
              <a:srgbClr val="22222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5575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1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noProof="1"/>
              <a:t>Klik om de modelstijlen te bewerken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5556476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/>
          <p:cNvGrpSpPr>
            <a:grpSpLocks noChangeAspect="1"/>
          </p:cNvGrpSpPr>
          <p:nvPr userDrawn="1"/>
        </p:nvGrpSpPr>
        <p:grpSpPr bwMode="auto">
          <a:xfrm>
            <a:off x="0" y="1588"/>
            <a:ext cx="9144000" cy="6854825"/>
            <a:chOff x="0" y="1"/>
            <a:chExt cx="5760" cy="4318"/>
          </a:xfrm>
        </p:grpSpPr>
        <p:sp>
          <p:nvSpPr>
            <p:cNvPr id="9" name="Rectangle 5"/>
            <p:cNvSpPr>
              <a:spLocks noSelect="1" noChangeArrowheads="1"/>
            </p:cNvSpPr>
            <p:nvPr/>
          </p:nvSpPr>
          <p:spPr bwMode="auto">
            <a:xfrm>
              <a:off x="4" y="1"/>
              <a:ext cx="5756" cy="4318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0" name="Rectangle 6"/>
            <p:cNvSpPr>
              <a:spLocks noSelect="1" noChangeArrowheads="1"/>
            </p:cNvSpPr>
            <p:nvPr/>
          </p:nvSpPr>
          <p:spPr bwMode="auto">
            <a:xfrm>
              <a:off x="0" y="1"/>
              <a:ext cx="496" cy="431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1" name="Freeform 7"/>
            <p:cNvSpPr>
              <a:spLocks noSelect="1"/>
            </p:cNvSpPr>
            <p:nvPr/>
          </p:nvSpPr>
          <p:spPr bwMode="auto">
            <a:xfrm>
              <a:off x="115" y="747"/>
              <a:ext cx="268" cy="268"/>
            </a:xfrm>
            <a:custGeom>
              <a:avLst/>
              <a:gdLst/>
              <a:ahLst/>
              <a:cxnLst>
                <a:cxn ang="0">
                  <a:pos x="0" y="214"/>
                </a:cxn>
                <a:cxn ang="0">
                  <a:pos x="81" y="134"/>
                </a:cxn>
                <a:cxn ang="0">
                  <a:pos x="0" y="54"/>
                </a:cxn>
                <a:cxn ang="0">
                  <a:pos x="54" y="0"/>
                </a:cxn>
                <a:cxn ang="0">
                  <a:pos x="134" y="80"/>
                </a:cxn>
                <a:cxn ang="0">
                  <a:pos x="214" y="0"/>
                </a:cxn>
                <a:cxn ang="0">
                  <a:pos x="268" y="54"/>
                </a:cxn>
                <a:cxn ang="0">
                  <a:pos x="188" y="134"/>
                </a:cxn>
                <a:cxn ang="0">
                  <a:pos x="268" y="214"/>
                </a:cxn>
                <a:cxn ang="0">
                  <a:pos x="214" y="268"/>
                </a:cxn>
                <a:cxn ang="0">
                  <a:pos x="134" y="187"/>
                </a:cxn>
                <a:cxn ang="0">
                  <a:pos x="54" y="268"/>
                </a:cxn>
                <a:cxn ang="0">
                  <a:pos x="0" y="214"/>
                </a:cxn>
              </a:cxnLst>
              <a:rect l="0" t="0" r="r" b="b"/>
              <a:pathLst>
                <a:path w="268" h="268">
                  <a:moveTo>
                    <a:pt x="0" y="214"/>
                  </a:moveTo>
                  <a:lnTo>
                    <a:pt x="81" y="134"/>
                  </a:lnTo>
                  <a:lnTo>
                    <a:pt x="0" y="54"/>
                  </a:lnTo>
                  <a:lnTo>
                    <a:pt x="54" y="0"/>
                  </a:lnTo>
                  <a:lnTo>
                    <a:pt x="134" y="80"/>
                  </a:lnTo>
                  <a:lnTo>
                    <a:pt x="214" y="0"/>
                  </a:lnTo>
                  <a:lnTo>
                    <a:pt x="268" y="54"/>
                  </a:lnTo>
                  <a:lnTo>
                    <a:pt x="188" y="134"/>
                  </a:lnTo>
                  <a:lnTo>
                    <a:pt x="268" y="214"/>
                  </a:lnTo>
                  <a:lnTo>
                    <a:pt x="214" y="268"/>
                  </a:lnTo>
                  <a:lnTo>
                    <a:pt x="134" y="187"/>
                  </a:lnTo>
                  <a:lnTo>
                    <a:pt x="54" y="268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2" name="Freeform 8"/>
            <p:cNvSpPr>
              <a:spLocks noSelect="1"/>
            </p:cNvSpPr>
            <p:nvPr/>
          </p:nvSpPr>
          <p:spPr bwMode="auto">
            <a:xfrm>
              <a:off x="115" y="103"/>
              <a:ext cx="268" cy="268"/>
            </a:xfrm>
            <a:custGeom>
              <a:avLst/>
              <a:gdLst/>
              <a:ahLst/>
              <a:cxnLst>
                <a:cxn ang="0">
                  <a:pos x="0" y="215"/>
                </a:cxn>
                <a:cxn ang="0">
                  <a:pos x="81" y="134"/>
                </a:cxn>
                <a:cxn ang="0">
                  <a:pos x="0" y="54"/>
                </a:cxn>
                <a:cxn ang="0">
                  <a:pos x="54" y="0"/>
                </a:cxn>
                <a:cxn ang="0">
                  <a:pos x="134" y="81"/>
                </a:cxn>
                <a:cxn ang="0">
                  <a:pos x="214" y="0"/>
                </a:cxn>
                <a:cxn ang="0">
                  <a:pos x="268" y="54"/>
                </a:cxn>
                <a:cxn ang="0">
                  <a:pos x="188" y="134"/>
                </a:cxn>
                <a:cxn ang="0">
                  <a:pos x="268" y="215"/>
                </a:cxn>
                <a:cxn ang="0">
                  <a:pos x="214" y="268"/>
                </a:cxn>
                <a:cxn ang="0">
                  <a:pos x="134" y="188"/>
                </a:cxn>
                <a:cxn ang="0">
                  <a:pos x="54" y="268"/>
                </a:cxn>
                <a:cxn ang="0">
                  <a:pos x="0" y="215"/>
                </a:cxn>
              </a:cxnLst>
              <a:rect l="0" t="0" r="r" b="b"/>
              <a:pathLst>
                <a:path w="268" h="268">
                  <a:moveTo>
                    <a:pt x="0" y="215"/>
                  </a:moveTo>
                  <a:lnTo>
                    <a:pt x="81" y="134"/>
                  </a:lnTo>
                  <a:lnTo>
                    <a:pt x="0" y="54"/>
                  </a:lnTo>
                  <a:lnTo>
                    <a:pt x="54" y="0"/>
                  </a:lnTo>
                  <a:lnTo>
                    <a:pt x="134" y="81"/>
                  </a:lnTo>
                  <a:lnTo>
                    <a:pt x="214" y="0"/>
                  </a:lnTo>
                  <a:lnTo>
                    <a:pt x="268" y="54"/>
                  </a:lnTo>
                  <a:lnTo>
                    <a:pt x="188" y="134"/>
                  </a:lnTo>
                  <a:lnTo>
                    <a:pt x="268" y="215"/>
                  </a:lnTo>
                  <a:lnTo>
                    <a:pt x="214" y="268"/>
                  </a:lnTo>
                  <a:lnTo>
                    <a:pt x="134" y="188"/>
                  </a:lnTo>
                  <a:lnTo>
                    <a:pt x="54" y="268"/>
                  </a:lnTo>
                  <a:lnTo>
                    <a:pt x="0" y="2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3" name="Freeform 9"/>
            <p:cNvSpPr>
              <a:spLocks noSelect="1"/>
            </p:cNvSpPr>
            <p:nvPr/>
          </p:nvSpPr>
          <p:spPr bwMode="auto">
            <a:xfrm>
              <a:off x="115" y="425"/>
              <a:ext cx="268" cy="268"/>
            </a:xfrm>
            <a:custGeom>
              <a:avLst/>
              <a:gdLst/>
              <a:ahLst/>
              <a:cxnLst>
                <a:cxn ang="0">
                  <a:pos x="0" y="215"/>
                </a:cxn>
                <a:cxn ang="0">
                  <a:pos x="81" y="134"/>
                </a:cxn>
                <a:cxn ang="0">
                  <a:pos x="0" y="54"/>
                </a:cxn>
                <a:cxn ang="0">
                  <a:pos x="54" y="0"/>
                </a:cxn>
                <a:cxn ang="0">
                  <a:pos x="134" y="81"/>
                </a:cxn>
                <a:cxn ang="0">
                  <a:pos x="214" y="0"/>
                </a:cxn>
                <a:cxn ang="0">
                  <a:pos x="268" y="54"/>
                </a:cxn>
                <a:cxn ang="0">
                  <a:pos x="188" y="134"/>
                </a:cxn>
                <a:cxn ang="0">
                  <a:pos x="268" y="215"/>
                </a:cxn>
                <a:cxn ang="0">
                  <a:pos x="214" y="268"/>
                </a:cxn>
                <a:cxn ang="0">
                  <a:pos x="134" y="188"/>
                </a:cxn>
                <a:cxn ang="0">
                  <a:pos x="54" y="268"/>
                </a:cxn>
                <a:cxn ang="0">
                  <a:pos x="0" y="215"/>
                </a:cxn>
              </a:cxnLst>
              <a:rect l="0" t="0" r="r" b="b"/>
              <a:pathLst>
                <a:path w="268" h="268">
                  <a:moveTo>
                    <a:pt x="0" y="215"/>
                  </a:moveTo>
                  <a:lnTo>
                    <a:pt x="81" y="134"/>
                  </a:lnTo>
                  <a:lnTo>
                    <a:pt x="0" y="54"/>
                  </a:lnTo>
                  <a:lnTo>
                    <a:pt x="54" y="0"/>
                  </a:lnTo>
                  <a:lnTo>
                    <a:pt x="134" y="81"/>
                  </a:lnTo>
                  <a:lnTo>
                    <a:pt x="214" y="0"/>
                  </a:lnTo>
                  <a:lnTo>
                    <a:pt x="268" y="54"/>
                  </a:lnTo>
                  <a:lnTo>
                    <a:pt x="188" y="134"/>
                  </a:lnTo>
                  <a:lnTo>
                    <a:pt x="268" y="215"/>
                  </a:lnTo>
                  <a:lnTo>
                    <a:pt x="214" y="268"/>
                  </a:lnTo>
                  <a:lnTo>
                    <a:pt x="134" y="188"/>
                  </a:lnTo>
                  <a:lnTo>
                    <a:pt x="54" y="268"/>
                  </a:lnTo>
                  <a:lnTo>
                    <a:pt x="0" y="2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81045" y="1758949"/>
            <a:ext cx="7344000" cy="1836000"/>
          </a:xfrm>
        </p:spPr>
        <p:txBody>
          <a:bodyPr anchor="t" anchorCtr="0"/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Titel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981045" y="3603786"/>
            <a:ext cx="7344000" cy="1752600"/>
          </a:xfrm>
        </p:spPr>
        <p:txBody>
          <a:bodyPr/>
          <a:lstStyle>
            <a:lvl1pPr marL="0" indent="0" algn="l">
              <a:buNone/>
              <a:defRPr sz="35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jaar / subtitel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87100" y="6357009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750" b="1">
                <a:solidFill>
                  <a:schemeClr val="bg1"/>
                </a:solidFill>
              </a:defRPr>
            </a:lvl1pPr>
          </a:lstStyle>
          <a:p>
            <a:fld id="{AE55C517-0BEC-46AF-A009-46288DC1401A}" type="datetime4">
              <a:rPr lang="nl-NL" noProof="1" smtClean="0">
                <a:solidFill>
                  <a:srgbClr val="FFFFFF"/>
                </a:solidFill>
              </a:rPr>
              <a:pPr/>
              <a:t>12 november 2022</a:t>
            </a:fld>
            <a:endParaRPr lang="nl-NL" noProof="1">
              <a:solidFill>
                <a:srgbClr val="FFFFFF"/>
              </a:solidFill>
            </a:endParaRPr>
          </a:p>
        </p:txBody>
      </p:sp>
      <p:grpSp>
        <p:nvGrpSpPr>
          <p:cNvPr id="31" name="Group 4"/>
          <p:cNvGrpSpPr>
            <a:grpSpLocks noChangeAspect="1"/>
          </p:cNvGrpSpPr>
          <p:nvPr userDrawn="1"/>
        </p:nvGrpSpPr>
        <p:grpSpPr bwMode="auto">
          <a:xfrm>
            <a:off x="1017588" y="182563"/>
            <a:ext cx="1725613" cy="579438"/>
            <a:chOff x="641" y="115"/>
            <a:chExt cx="1087" cy="365"/>
          </a:xfrm>
        </p:grpSpPr>
        <p:sp>
          <p:nvSpPr>
            <p:cNvPr id="33" name="Freeform 5"/>
            <p:cNvSpPr>
              <a:spLocks noSelect="1" noEditPoints="1"/>
            </p:cNvSpPr>
            <p:nvPr/>
          </p:nvSpPr>
          <p:spPr bwMode="auto">
            <a:xfrm>
              <a:off x="641" y="333"/>
              <a:ext cx="147" cy="144"/>
            </a:xfrm>
            <a:custGeom>
              <a:avLst/>
              <a:gdLst/>
              <a:ahLst/>
              <a:cxnLst>
                <a:cxn ang="0">
                  <a:pos x="95" y="89"/>
                </a:cxn>
                <a:cxn ang="0">
                  <a:pos x="73" y="31"/>
                </a:cxn>
                <a:cxn ang="0">
                  <a:pos x="51" y="89"/>
                </a:cxn>
                <a:cxn ang="0">
                  <a:pos x="95" y="89"/>
                </a:cxn>
                <a:cxn ang="0">
                  <a:pos x="63" y="0"/>
                </a:cxn>
                <a:cxn ang="0">
                  <a:pos x="85" y="0"/>
                </a:cxn>
                <a:cxn ang="0">
                  <a:pos x="147" y="144"/>
                </a:cxn>
                <a:cxn ang="0">
                  <a:pos x="118" y="144"/>
                </a:cxn>
                <a:cxn ang="0">
                  <a:pos x="104" y="111"/>
                </a:cxn>
                <a:cxn ang="0">
                  <a:pos x="42" y="111"/>
                </a:cxn>
                <a:cxn ang="0">
                  <a:pos x="29" y="144"/>
                </a:cxn>
                <a:cxn ang="0">
                  <a:pos x="0" y="144"/>
                </a:cxn>
                <a:cxn ang="0">
                  <a:pos x="63" y="0"/>
                </a:cxn>
              </a:cxnLst>
              <a:rect l="0" t="0" r="r" b="b"/>
              <a:pathLst>
                <a:path w="147" h="144">
                  <a:moveTo>
                    <a:pt x="95" y="89"/>
                  </a:moveTo>
                  <a:lnTo>
                    <a:pt x="73" y="31"/>
                  </a:lnTo>
                  <a:lnTo>
                    <a:pt x="51" y="89"/>
                  </a:lnTo>
                  <a:lnTo>
                    <a:pt x="95" y="89"/>
                  </a:lnTo>
                  <a:close/>
                  <a:moveTo>
                    <a:pt x="63" y="0"/>
                  </a:moveTo>
                  <a:lnTo>
                    <a:pt x="85" y="0"/>
                  </a:lnTo>
                  <a:lnTo>
                    <a:pt x="147" y="144"/>
                  </a:lnTo>
                  <a:lnTo>
                    <a:pt x="118" y="144"/>
                  </a:lnTo>
                  <a:lnTo>
                    <a:pt x="104" y="111"/>
                  </a:lnTo>
                  <a:lnTo>
                    <a:pt x="42" y="111"/>
                  </a:lnTo>
                  <a:lnTo>
                    <a:pt x="29" y="144"/>
                  </a:lnTo>
                  <a:lnTo>
                    <a:pt x="0" y="144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4" name="Freeform 6"/>
            <p:cNvSpPr>
              <a:spLocks noSelect="1"/>
            </p:cNvSpPr>
            <p:nvPr/>
          </p:nvSpPr>
          <p:spPr bwMode="auto">
            <a:xfrm>
              <a:off x="801" y="377"/>
              <a:ext cx="151" cy="100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165" y="18"/>
                </a:cxn>
                <a:cxn ang="0">
                  <a:pos x="165" y="126"/>
                </a:cxn>
                <a:cxn ang="0">
                  <a:pos x="167" y="126"/>
                </a:cxn>
                <a:cxn ang="0">
                  <a:pos x="380" y="0"/>
                </a:cxn>
                <a:cxn ang="0">
                  <a:pos x="597" y="129"/>
                </a:cxn>
                <a:cxn ang="0">
                  <a:pos x="825" y="0"/>
                </a:cxn>
                <a:cxn ang="0">
                  <a:pos x="1075" y="298"/>
                </a:cxn>
                <a:cxn ang="0">
                  <a:pos x="1075" y="712"/>
                </a:cxn>
                <a:cxn ang="0">
                  <a:pos x="902" y="712"/>
                </a:cxn>
                <a:cxn ang="0">
                  <a:pos x="902" y="318"/>
                </a:cxn>
                <a:cxn ang="0">
                  <a:pos x="773" y="157"/>
                </a:cxn>
                <a:cxn ang="0">
                  <a:pos x="624" y="336"/>
                </a:cxn>
                <a:cxn ang="0">
                  <a:pos x="624" y="712"/>
                </a:cxn>
                <a:cxn ang="0">
                  <a:pos x="451" y="712"/>
                </a:cxn>
                <a:cxn ang="0">
                  <a:pos x="451" y="298"/>
                </a:cxn>
                <a:cxn ang="0">
                  <a:pos x="332" y="157"/>
                </a:cxn>
                <a:cxn ang="0">
                  <a:pos x="173" y="333"/>
                </a:cxn>
                <a:cxn ang="0">
                  <a:pos x="173" y="712"/>
                </a:cxn>
                <a:cxn ang="0">
                  <a:pos x="0" y="712"/>
                </a:cxn>
                <a:cxn ang="0">
                  <a:pos x="0" y="18"/>
                </a:cxn>
              </a:cxnLst>
              <a:rect l="0" t="0" r="r" b="b"/>
              <a:pathLst>
                <a:path w="1075" h="712">
                  <a:moveTo>
                    <a:pt x="0" y="18"/>
                  </a:moveTo>
                  <a:cubicBezTo>
                    <a:pt x="165" y="18"/>
                    <a:pt x="165" y="18"/>
                    <a:pt x="165" y="18"/>
                  </a:cubicBezTo>
                  <a:cubicBezTo>
                    <a:pt x="165" y="126"/>
                    <a:pt x="165" y="126"/>
                    <a:pt x="165" y="126"/>
                  </a:cubicBezTo>
                  <a:cubicBezTo>
                    <a:pt x="167" y="126"/>
                    <a:pt x="167" y="126"/>
                    <a:pt x="167" y="126"/>
                  </a:cubicBezTo>
                  <a:cubicBezTo>
                    <a:pt x="198" y="61"/>
                    <a:pt x="264" y="0"/>
                    <a:pt x="380" y="0"/>
                  </a:cubicBezTo>
                  <a:cubicBezTo>
                    <a:pt x="487" y="0"/>
                    <a:pt x="561" y="42"/>
                    <a:pt x="597" y="129"/>
                  </a:cubicBezTo>
                  <a:cubicBezTo>
                    <a:pt x="647" y="41"/>
                    <a:pt x="721" y="0"/>
                    <a:pt x="825" y="0"/>
                  </a:cubicBezTo>
                  <a:cubicBezTo>
                    <a:pt x="1010" y="0"/>
                    <a:pt x="1075" y="132"/>
                    <a:pt x="1075" y="298"/>
                  </a:cubicBezTo>
                  <a:cubicBezTo>
                    <a:pt x="1075" y="712"/>
                    <a:pt x="1075" y="712"/>
                    <a:pt x="1075" y="712"/>
                  </a:cubicBezTo>
                  <a:cubicBezTo>
                    <a:pt x="902" y="712"/>
                    <a:pt x="902" y="712"/>
                    <a:pt x="902" y="712"/>
                  </a:cubicBezTo>
                  <a:cubicBezTo>
                    <a:pt x="902" y="318"/>
                    <a:pt x="902" y="318"/>
                    <a:pt x="902" y="318"/>
                  </a:cubicBezTo>
                  <a:cubicBezTo>
                    <a:pt x="902" y="232"/>
                    <a:pt x="876" y="157"/>
                    <a:pt x="773" y="157"/>
                  </a:cubicBezTo>
                  <a:cubicBezTo>
                    <a:pt x="665" y="157"/>
                    <a:pt x="624" y="246"/>
                    <a:pt x="624" y="336"/>
                  </a:cubicBezTo>
                  <a:cubicBezTo>
                    <a:pt x="624" y="712"/>
                    <a:pt x="624" y="712"/>
                    <a:pt x="624" y="712"/>
                  </a:cubicBezTo>
                  <a:cubicBezTo>
                    <a:pt x="451" y="712"/>
                    <a:pt x="451" y="712"/>
                    <a:pt x="451" y="712"/>
                  </a:cubicBezTo>
                  <a:cubicBezTo>
                    <a:pt x="451" y="298"/>
                    <a:pt x="451" y="298"/>
                    <a:pt x="451" y="298"/>
                  </a:cubicBezTo>
                  <a:cubicBezTo>
                    <a:pt x="451" y="213"/>
                    <a:pt x="416" y="157"/>
                    <a:pt x="332" y="157"/>
                  </a:cubicBezTo>
                  <a:cubicBezTo>
                    <a:pt x="218" y="157"/>
                    <a:pt x="173" y="240"/>
                    <a:pt x="173" y="333"/>
                  </a:cubicBezTo>
                  <a:cubicBezTo>
                    <a:pt x="173" y="712"/>
                    <a:pt x="173" y="712"/>
                    <a:pt x="173" y="712"/>
                  </a:cubicBezTo>
                  <a:cubicBezTo>
                    <a:pt x="0" y="712"/>
                    <a:pt x="0" y="712"/>
                    <a:pt x="0" y="712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5" name="Freeform 7"/>
            <p:cNvSpPr>
              <a:spLocks noSelect="1"/>
            </p:cNvSpPr>
            <p:nvPr/>
          </p:nvSpPr>
          <p:spPr bwMode="auto">
            <a:xfrm>
              <a:off x="970" y="377"/>
              <a:ext cx="80" cy="103"/>
            </a:xfrm>
            <a:custGeom>
              <a:avLst/>
              <a:gdLst/>
              <a:ahLst/>
              <a:cxnLst>
                <a:cxn ang="0">
                  <a:pos x="432" y="210"/>
                </a:cxn>
                <a:cxn ang="0">
                  <a:pos x="296" y="139"/>
                </a:cxn>
                <a:cxn ang="0">
                  <a:pos x="195" y="213"/>
                </a:cxn>
                <a:cxn ang="0">
                  <a:pos x="569" y="506"/>
                </a:cxn>
                <a:cxn ang="0">
                  <a:pos x="270" y="729"/>
                </a:cxn>
                <a:cxn ang="0">
                  <a:pos x="0" y="622"/>
                </a:cxn>
                <a:cxn ang="0">
                  <a:pos x="115" y="514"/>
                </a:cxn>
                <a:cxn ang="0">
                  <a:pos x="280" y="599"/>
                </a:cxn>
                <a:cxn ang="0">
                  <a:pos x="396" y="519"/>
                </a:cxn>
                <a:cxn ang="0">
                  <a:pos x="21" y="225"/>
                </a:cxn>
                <a:cxn ang="0">
                  <a:pos x="300" y="0"/>
                </a:cxn>
                <a:cxn ang="0">
                  <a:pos x="548" y="106"/>
                </a:cxn>
                <a:cxn ang="0">
                  <a:pos x="432" y="210"/>
                </a:cxn>
              </a:cxnLst>
              <a:rect l="0" t="0" r="r" b="b"/>
              <a:pathLst>
                <a:path w="569" h="729">
                  <a:moveTo>
                    <a:pt x="432" y="210"/>
                  </a:moveTo>
                  <a:cubicBezTo>
                    <a:pt x="399" y="164"/>
                    <a:pt x="355" y="139"/>
                    <a:pt x="296" y="139"/>
                  </a:cubicBezTo>
                  <a:cubicBezTo>
                    <a:pt x="250" y="139"/>
                    <a:pt x="195" y="161"/>
                    <a:pt x="195" y="213"/>
                  </a:cubicBezTo>
                  <a:cubicBezTo>
                    <a:pt x="195" y="337"/>
                    <a:pt x="569" y="236"/>
                    <a:pt x="569" y="506"/>
                  </a:cubicBezTo>
                  <a:cubicBezTo>
                    <a:pt x="569" y="671"/>
                    <a:pt x="412" y="729"/>
                    <a:pt x="270" y="729"/>
                  </a:cubicBezTo>
                  <a:cubicBezTo>
                    <a:pt x="163" y="729"/>
                    <a:pt x="71" y="702"/>
                    <a:pt x="0" y="622"/>
                  </a:cubicBezTo>
                  <a:cubicBezTo>
                    <a:pt x="115" y="514"/>
                    <a:pt x="115" y="514"/>
                    <a:pt x="115" y="514"/>
                  </a:cubicBezTo>
                  <a:cubicBezTo>
                    <a:pt x="160" y="563"/>
                    <a:pt x="207" y="599"/>
                    <a:pt x="280" y="599"/>
                  </a:cubicBezTo>
                  <a:cubicBezTo>
                    <a:pt x="331" y="599"/>
                    <a:pt x="396" y="574"/>
                    <a:pt x="396" y="519"/>
                  </a:cubicBezTo>
                  <a:cubicBezTo>
                    <a:pt x="396" y="376"/>
                    <a:pt x="21" y="489"/>
                    <a:pt x="21" y="225"/>
                  </a:cubicBezTo>
                  <a:cubicBezTo>
                    <a:pt x="21" y="70"/>
                    <a:pt x="160" y="0"/>
                    <a:pt x="300" y="0"/>
                  </a:cubicBezTo>
                  <a:cubicBezTo>
                    <a:pt x="393" y="0"/>
                    <a:pt x="491" y="29"/>
                    <a:pt x="548" y="106"/>
                  </a:cubicBezTo>
                  <a:lnTo>
                    <a:pt x="432" y="2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6" name="Freeform 8"/>
            <p:cNvSpPr>
              <a:spLocks noSelect="1"/>
            </p:cNvSpPr>
            <p:nvPr/>
          </p:nvSpPr>
          <p:spPr bwMode="auto">
            <a:xfrm>
              <a:off x="1058" y="351"/>
              <a:ext cx="71" cy="129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0" y="201"/>
                </a:cxn>
                <a:cxn ang="0">
                  <a:pos x="143" y="201"/>
                </a:cxn>
                <a:cxn ang="0">
                  <a:pos x="143" y="0"/>
                </a:cxn>
                <a:cxn ang="0">
                  <a:pos x="317" y="0"/>
                </a:cxn>
                <a:cxn ang="0">
                  <a:pos x="317" y="201"/>
                </a:cxn>
                <a:cxn ang="0">
                  <a:pos x="507" y="201"/>
                </a:cxn>
                <a:cxn ang="0">
                  <a:pos x="507" y="348"/>
                </a:cxn>
                <a:cxn ang="0">
                  <a:pos x="317" y="348"/>
                </a:cxn>
                <a:cxn ang="0">
                  <a:pos x="317" y="652"/>
                </a:cxn>
                <a:cxn ang="0">
                  <a:pos x="413" y="765"/>
                </a:cxn>
                <a:cxn ang="0">
                  <a:pos x="507" y="743"/>
                </a:cxn>
                <a:cxn ang="0">
                  <a:pos x="507" y="889"/>
                </a:cxn>
                <a:cxn ang="0">
                  <a:pos x="370" y="912"/>
                </a:cxn>
                <a:cxn ang="0">
                  <a:pos x="143" y="666"/>
                </a:cxn>
                <a:cxn ang="0">
                  <a:pos x="143" y="348"/>
                </a:cxn>
                <a:cxn ang="0">
                  <a:pos x="0" y="348"/>
                </a:cxn>
              </a:cxnLst>
              <a:rect l="0" t="0" r="r" b="b"/>
              <a:pathLst>
                <a:path w="507" h="912">
                  <a:moveTo>
                    <a:pt x="0" y="348"/>
                  </a:moveTo>
                  <a:cubicBezTo>
                    <a:pt x="0" y="201"/>
                    <a:pt x="0" y="201"/>
                    <a:pt x="0" y="201"/>
                  </a:cubicBezTo>
                  <a:cubicBezTo>
                    <a:pt x="143" y="201"/>
                    <a:pt x="143" y="201"/>
                    <a:pt x="143" y="201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317" y="0"/>
                    <a:pt x="317" y="0"/>
                    <a:pt x="317" y="0"/>
                  </a:cubicBezTo>
                  <a:cubicBezTo>
                    <a:pt x="317" y="201"/>
                    <a:pt x="317" y="201"/>
                    <a:pt x="317" y="201"/>
                  </a:cubicBezTo>
                  <a:cubicBezTo>
                    <a:pt x="507" y="201"/>
                    <a:pt x="507" y="201"/>
                    <a:pt x="507" y="201"/>
                  </a:cubicBezTo>
                  <a:cubicBezTo>
                    <a:pt x="507" y="348"/>
                    <a:pt x="507" y="348"/>
                    <a:pt x="507" y="348"/>
                  </a:cubicBezTo>
                  <a:cubicBezTo>
                    <a:pt x="317" y="348"/>
                    <a:pt x="317" y="348"/>
                    <a:pt x="317" y="348"/>
                  </a:cubicBezTo>
                  <a:cubicBezTo>
                    <a:pt x="317" y="652"/>
                    <a:pt x="317" y="652"/>
                    <a:pt x="317" y="652"/>
                  </a:cubicBezTo>
                  <a:cubicBezTo>
                    <a:pt x="317" y="721"/>
                    <a:pt x="337" y="765"/>
                    <a:pt x="413" y="765"/>
                  </a:cubicBezTo>
                  <a:cubicBezTo>
                    <a:pt x="444" y="765"/>
                    <a:pt x="486" y="759"/>
                    <a:pt x="507" y="743"/>
                  </a:cubicBezTo>
                  <a:cubicBezTo>
                    <a:pt x="507" y="889"/>
                    <a:pt x="507" y="889"/>
                    <a:pt x="507" y="889"/>
                  </a:cubicBezTo>
                  <a:cubicBezTo>
                    <a:pt x="471" y="906"/>
                    <a:pt x="411" y="912"/>
                    <a:pt x="370" y="912"/>
                  </a:cubicBezTo>
                  <a:cubicBezTo>
                    <a:pt x="186" y="912"/>
                    <a:pt x="143" y="830"/>
                    <a:pt x="143" y="666"/>
                  </a:cubicBezTo>
                  <a:cubicBezTo>
                    <a:pt x="143" y="348"/>
                    <a:pt x="143" y="348"/>
                    <a:pt x="143" y="348"/>
                  </a:cubicBezTo>
                  <a:lnTo>
                    <a:pt x="0" y="34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7" name="Freeform 9"/>
            <p:cNvSpPr>
              <a:spLocks noSelect="1" noEditPoints="1"/>
            </p:cNvSpPr>
            <p:nvPr/>
          </p:nvSpPr>
          <p:spPr bwMode="auto">
            <a:xfrm>
              <a:off x="1143" y="377"/>
              <a:ext cx="99" cy="103"/>
            </a:xfrm>
            <a:custGeom>
              <a:avLst/>
              <a:gdLst/>
              <a:ahLst/>
              <a:cxnLst>
                <a:cxn ang="0">
                  <a:pos x="529" y="295"/>
                </a:cxn>
                <a:cxn ang="0">
                  <a:pos x="352" y="131"/>
                </a:cxn>
                <a:cxn ang="0">
                  <a:pos x="173" y="295"/>
                </a:cxn>
                <a:cxn ang="0">
                  <a:pos x="529" y="295"/>
                </a:cxn>
                <a:cxn ang="0">
                  <a:pos x="173" y="426"/>
                </a:cxn>
                <a:cxn ang="0">
                  <a:pos x="360" y="590"/>
                </a:cxn>
                <a:cxn ang="0">
                  <a:pos x="546" y="496"/>
                </a:cxn>
                <a:cxn ang="0">
                  <a:pos x="671" y="590"/>
                </a:cxn>
                <a:cxn ang="0">
                  <a:pos x="377" y="729"/>
                </a:cxn>
                <a:cxn ang="0">
                  <a:pos x="0" y="365"/>
                </a:cxn>
                <a:cxn ang="0">
                  <a:pos x="377" y="0"/>
                </a:cxn>
                <a:cxn ang="0">
                  <a:pos x="702" y="378"/>
                </a:cxn>
                <a:cxn ang="0">
                  <a:pos x="702" y="426"/>
                </a:cxn>
                <a:cxn ang="0">
                  <a:pos x="173" y="426"/>
                </a:cxn>
              </a:cxnLst>
              <a:rect l="0" t="0" r="r" b="b"/>
              <a:pathLst>
                <a:path w="702" h="729">
                  <a:moveTo>
                    <a:pt x="529" y="295"/>
                  </a:moveTo>
                  <a:cubicBezTo>
                    <a:pt x="527" y="194"/>
                    <a:pt x="461" y="131"/>
                    <a:pt x="352" y="131"/>
                  </a:cubicBezTo>
                  <a:cubicBezTo>
                    <a:pt x="250" y="131"/>
                    <a:pt x="186" y="196"/>
                    <a:pt x="173" y="295"/>
                  </a:cubicBezTo>
                  <a:lnTo>
                    <a:pt x="529" y="295"/>
                  </a:lnTo>
                  <a:close/>
                  <a:moveTo>
                    <a:pt x="173" y="426"/>
                  </a:moveTo>
                  <a:cubicBezTo>
                    <a:pt x="185" y="528"/>
                    <a:pt x="263" y="590"/>
                    <a:pt x="360" y="590"/>
                  </a:cubicBezTo>
                  <a:cubicBezTo>
                    <a:pt x="446" y="590"/>
                    <a:pt x="503" y="550"/>
                    <a:pt x="546" y="496"/>
                  </a:cubicBezTo>
                  <a:cubicBezTo>
                    <a:pt x="671" y="590"/>
                    <a:pt x="671" y="590"/>
                    <a:pt x="671" y="590"/>
                  </a:cubicBezTo>
                  <a:cubicBezTo>
                    <a:pt x="590" y="690"/>
                    <a:pt x="487" y="729"/>
                    <a:pt x="377" y="729"/>
                  </a:cubicBezTo>
                  <a:cubicBezTo>
                    <a:pt x="167" y="729"/>
                    <a:pt x="0" y="583"/>
                    <a:pt x="0" y="365"/>
                  </a:cubicBezTo>
                  <a:cubicBezTo>
                    <a:pt x="0" y="146"/>
                    <a:pt x="167" y="0"/>
                    <a:pt x="377" y="0"/>
                  </a:cubicBezTo>
                  <a:cubicBezTo>
                    <a:pt x="571" y="0"/>
                    <a:pt x="702" y="136"/>
                    <a:pt x="702" y="378"/>
                  </a:cubicBezTo>
                  <a:cubicBezTo>
                    <a:pt x="702" y="426"/>
                    <a:pt x="702" y="426"/>
                    <a:pt x="702" y="426"/>
                  </a:cubicBezTo>
                  <a:lnTo>
                    <a:pt x="173" y="42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8" name="Freeform 10"/>
            <p:cNvSpPr>
              <a:spLocks noSelect="1"/>
            </p:cNvSpPr>
            <p:nvPr/>
          </p:nvSpPr>
          <p:spPr bwMode="auto">
            <a:xfrm>
              <a:off x="1265" y="377"/>
              <a:ext cx="62" cy="100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174" y="18"/>
                </a:cxn>
                <a:cxn ang="0">
                  <a:pos x="174" y="128"/>
                </a:cxn>
                <a:cxn ang="0">
                  <a:pos x="177" y="128"/>
                </a:cxn>
                <a:cxn ang="0">
                  <a:pos x="382" y="0"/>
                </a:cxn>
                <a:cxn ang="0">
                  <a:pos x="444" y="11"/>
                </a:cxn>
                <a:cxn ang="0">
                  <a:pos x="444" y="178"/>
                </a:cxn>
                <a:cxn ang="0">
                  <a:pos x="360" y="165"/>
                </a:cxn>
                <a:cxn ang="0">
                  <a:pos x="174" y="340"/>
                </a:cxn>
                <a:cxn ang="0">
                  <a:pos x="174" y="712"/>
                </a:cxn>
                <a:cxn ang="0">
                  <a:pos x="0" y="712"/>
                </a:cxn>
                <a:cxn ang="0">
                  <a:pos x="0" y="18"/>
                </a:cxn>
              </a:cxnLst>
              <a:rect l="0" t="0" r="r" b="b"/>
              <a:pathLst>
                <a:path w="444" h="712">
                  <a:moveTo>
                    <a:pt x="0" y="18"/>
                  </a:moveTo>
                  <a:cubicBezTo>
                    <a:pt x="174" y="18"/>
                    <a:pt x="174" y="18"/>
                    <a:pt x="174" y="18"/>
                  </a:cubicBezTo>
                  <a:cubicBezTo>
                    <a:pt x="174" y="128"/>
                    <a:pt x="174" y="128"/>
                    <a:pt x="174" y="128"/>
                  </a:cubicBezTo>
                  <a:cubicBezTo>
                    <a:pt x="177" y="128"/>
                    <a:pt x="177" y="128"/>
                    <a:pt x="177" y="128"/>
                  </a:cubicBezTo>
                  <a:cubicBezTo>
                    <a:pt x="214" y="48"/>
                    <a:pt x="291" y="0"/>
                    <a:pt x="382" y="0"/>
                  </a:cubicBezTo>
                  <a:cubicBezTo>
                    <a:pt x="404" y="0"/>
                    <a:pt x="424" y="5"/>
                    <a:pt x="444" y="11"/>
                  </a:cubicBezTo>
                  <a:cubicBezTo>
                    <a:pt x="444" y="178"/>
                    <a:pt x="444" y="178"/>
                    <a:pt x="444" y="178"/>
                  </a:cubicBezTo>
                  <a:cubicBezTo>
                    <a:pt x="415" y="171"/>
                    <a:pt x="388" y="165"/>
                    <a:pt x="360" y="165"/>
                  </a:cubicBezTo>
                  <a:cubicBezTo>
                    <a:pt x="197" y="165"/>
                    <a:pt x="174" y="303"/>
                    <a:pt x="174" y="340"/>
                  </a:cubicBezTo>
                  <a:cubicBezTo>
                    <a:pt x="174" y="712"/>
                    <a:pt x="174" y="712"/>
                    <a:pt x="174" y="712"/>
                  </a:cubicBezTo>
                  <a:cubicBezTo>
                    <a:pt x="0" y="712"/>
                    <a:pt x="0" y="712"/>
                    <a:pt x="0" y="712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" name="Freeform 11"/>
            <p:cNvSpPr>
              <a:spLocks noSelect="1" noEditPoints="1"/>
            </p:cNvSpPr>
            <p:nvPr/>
          </p:nvSpPr>
          <p:spPr bwMode="auto">
            <a:xfrm>
              <a:off x="1336" y="323"/>
              <a:ext cx="105" cy="157"/>
            </a:xfrm>
            <a:custGeom>
              <a:avLst/>
              <a:gdLst/>
              <a:ahLst/>
              <a:cxnLst>
                <a:cxn ang="0">
                  <a:pos x="377" y="954"/>
                </a:cxn>
                <a:cxn ang="0">
                  <a:pos x="581" y="746"/>
                </a:cxn>
                <a:cxn ang="0">
                  <a:pos x="377" y="538"/>
                </a:cxn>
                <a:cxn ang="0">
                  <a:pos x="173" y="746"/>
                </a:cxn>
                <a:cxn ang="0">
                  <a:pos x="377" y="954"/>
                </a:cxn>
                <a:cxn ang="0">
                  <a:pos x="584" y="989"/>
                </a:cxn>
                <a:cxn ang="0">
                  <a:pos x="581" y="989"/>
                </a:cxn>
                <a:cxn ang="0">
                  <a:pos x="342" y="1110"/>
                </a:cxn>
                <a:cxn ang="0">
                  <a:pos x="0" y="746"/>
                </a:cxn>
                <a:cxn ang="0">
                  <a:pos x="335" y="381"/>
                </a:cxn>
                <a:cxn ang="0">
                  <a:pos x="571" y="487"/>
                </a:cxn>
                <a:cxn ang="0">
                  <a:pos x="575" y="487"/>
                </a:cxn>
                <a:cxn ang="0">
                  <a:pos x="575" y="0"/>
                </a:cxn>
                <a:cxn ang="0">
                  <a:pos x="749" y="0"/>
                </a:cxn>
                <a:cxn ang="0">
                  <a:pos x="749" y="1093"/>
                </a:cxn>
                <a:cxn ang="0">
                  <a:pos x="584" y="1093"/>
                </a:cxn>
                <a:cxn ang="0">
                  <a:pos x="584" y="989"/>
                </a:cxn>
              </a:cxnLst>
              <a:rect l="0" t="0" r="r" b="b"/>
              <a:pathLst>
                <a:path w="749" h="1110">
                  <a:moveTo>
                    <a:pt x="377" y="954"/>
                  </a:moveTo>
                  <a:cubicBezTo>
                    <a:pt x="504" y="954"/>
                    <a:pt x="581" y="854"/>
                    <a:pt x="581" y="746"/>
                  </a:cubicBezTo>
                  <a:cubicBezTo>
                    <a:pt x="581" y="637"/>
                    <a:pt x="504" y="538"/>
                    <a:pt x="377" y="538"/>
                  </a:cubicBezTo>
                  <a:cubicBezTo>
                    <a:pt x="250" y="538"/>
                    <a:pt x="173" y="637"/>
                    <a:pt x="173" y="746"/>
                  </a:cubicBezTo>
                  <a:cubicBezTo>
                    <a:pt x="173" y="854"/>
                    <a:pt x="250" y="954"/>
                    <a:pt x="377" y="954"/>
                  </a:cubicBezTo>
                  <a:close/>
                  <a:moveTo>
                    <a:pt x="584" y="989"/>
                  </a:moveTo>
                  <a:cubicBezTo>
                    <a:pt x="581" y="989"/>
                    <a:pt x="581" y="989"/>
                    <a:pt x="581" y="989"/>
                  </a:cubicBezTo>
                  <a:cubicBezTo>
                    <a:pt x="530" y="1073"/>
                    <a:pt x="439" y="1110"/>
                    <a:pt x="342" y="1110"/>
                  </a:cubicBezTo>
                  <a:cubicBezTo>
                    <a:pt x="128" y="1110"/>
                    <a:pt x="0" y="951"/>
                    <a:pt x="0" y="746"/>
                  </a:cubicBezTo>
                  <a:cubicBezTo>
                    <a:pt x="0" y="540"/>
                    <a:pt x="137" y="381"/>
                    <a:pt x="335" y="381"/>
                  </a:cubicBezTo>
                  <a:cubicBezTo>
                    <a:pt x="465" y="381"/>
                    <a:pt x="535" y="442"/>
                    <a:pt x="571" y="487"/>
                  </a:cubicBezTo>
                  <a:cubicBezTo>
                    <a:pt x="575" y="487"/>
                    <a:pt x="575" y="487"/>
                    <a:pt x="575" y="487"/>
                  </a:cubicBezTo>
                  <a:cubicBezTo>
                    <a:pt x="575" y="0"/>
                    <a:pt x="575" y="0"/>
                    <a:pt x="575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749" y="1093"/>
                    <a:pt x="749" y="1093"/>
                    <a:pt x="749" y="1093"/>
                  </a:cubicBezTo>
                  <a:cubicBezTo>
                    <a:pt x="584" y="1093"/>
                    <a:pt x="584" y="1093"/>
                    <a:pt x="584" y="1093"/>
                  </a:cubicBezTo>
                  <a:lnTo>
                    <a:pt x="584" y="98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40" name="Freeform 12"/>
            <p:cNvSpPr>
              <a:spLocks noSelect="1" noEditPoints="1"/>
            </p:cNvSpPr>
            <p:nvPr/>
          </p:nvSpPr>
          <p:spPr bwMode="auto">
            <a:xfrm>
              <a:off x="1462" y="377"/>
              <a:ext cx="90" cy="103"/>
            </a:xfrm>
            <a:custGeom>
              <a:avLst/>
              <a:gdLst/>
              <a:ahLst/>
              <a:cxnLst>
                <a:cxn ang="0">
                  <a:pos x="470" y="401"/>
                </a:cxn>
                <a:cxn ang="0">
                  <a:pos x="434" y="401"/>
                </a:cxn>
                <a:cxn ang="0">
                  <a:pos x="173" y="508"/>
                </a:cxn>
                <a:cxn ang="0">
                  <a:pos x="295" y="599"/>
                </a:cxn>
                <a:cxn ang="0">
                  <a:pos x="470" y="440"/>
                </a:cxn>
                <a:cxn ang="0">
                  <a:pos x="470" y="401"/>
                </a:cxn>
                <a:cxn ang="0">
                  <a:pos x="480" y="616"/>
                </a:cxn>
                <a:cxn ang="0">
                  <a:pos x="476" y="616"/>
                </a:cxn>
                <a:cxn ang="0">
                  <a:pos x="253" y="729"/>
                </a:cxn>
                <a:cxn ang="0">
                  <a:pos x="0" y="521"/>
                </a:cxn>
                <a:cxn ang="0">
                  <a:pos x="437" y="279"/>
                </a:cxn>
                <a:cxn ang="0">
                  <a:pos x="480" y="279"/>
                </a:cxn>
                <a:cxn ang="0">
                  <a:pos x="480" y="261"/>
                </a:cxn>
                <a:cxn ang="0">
                  <a:pos x="321" y="131"/>
                </a:cxn>
                <a:cxn ang="0">
                  <a:pos x="136" y="203"/>
                </a:cxn>
                <a:cxn ang="0">
                  <a:pos x="45" y="112"/>
                </a:cxn>
                <a:cxn ang="0">
                  <a:pos x="340" y="0"/>
                </a:cxn>
                <a:cxn ang="0">
                  <a:pos x="636" y="313"/>
                </a:cxn>
                <a:cxn ang="0">
                  <a:pos x="636" y="712"/>
                </a:cxn>
                <a:cxn ang="0">
                  <a:pos x="480" y="712"/>
                </a:cxn>
                <a:cxn ang="0">
                  <a:pos x="480" y="616"/>
                </a:cxn>
              </a:cxnLst>
              <a:rect l="0" t="0" r="r" b="b"/>
              <a:pathLst>
                <a:path w="636" h="729">
                  <a:moveTo>
                    <a:pt x="470" y="401"/>
                  </a:moveTo>
                  <a:cubicBezTo>
                    <a:pt x="434" y="401"/>
                    <a:pt x="434" y="401"/>
                    <a:pt x="434" y="401"/>
                  </a:cubicBezTo>
                  <a:cubicBezTo>
                    <a:pt x="338" y="401"/>
                    <a:pt x="173" y="408"/>
                    <a:pt x="173" y="508"/>
                  </a:cubicBezTo>
                  <a:cubicBezTo>
                    <a:pt x="173" y="572"/>
                    <a:pt x="238" y="599"/>
                    <a:pt x="295" y="599"/>
                  </a:cubicBezTo>
                  <a:cubicBezTo>
                    <a:pt x="413" y="599"/>
                    <a:pt x="470" y="537"/>
                    <a:pt x="470" y="440"/>
                  </a:cubicBezTo>
                  <a:lnTo>
                    <a:pt x="470" y="401"/>
                  </a:lnTo>
                  <a:close/>
                  <a:moveTo>
                    <a:pt x="480" y="616"/>
                  </a:moveTo>
                  <a:cubicBezTo>
                    <a:pt x="476" y="616"/>
                    <a:pt x="476" y="616"/>
                    <a:pt x="476" y="616"/>
                  </a:cubicBezTo>
                  <a:cubicBezTo>
                    <a:pt x="426" y="694"/>
                    <a:pt x="345" y="729"/>
                    <a:pt x="253" y="729"/>
                  </a:cubicBezTo>
                  <a:cubicBezTo>
                    <a:pt x="124" y="729"/>
                    <a:pt x="0" y="658"/>
                    <a:pt x="0" y="521"/>
                  </a:cubicBezTo>
                  <a:cubicBezTo>
                    <a:pt x="0" y="295"/>
                    <a:pt x="263" y="279"/>
                    <a:pt x="437" y="279"/>
                  </a:cubicBezTo>
                  <a:cubicBezTo>
                    <a:pt x="480" y="279"/>
                    <a:pt x="480" y="279"/>
                    <a:pt x="480" y="279"/>
                  </a:cubicBezTo>
                  <a:cubicBezTo>
                    <a:pt x="480" y="261"/>
                    <a:pt x="480" y="261"/>
                    <a:pt x="480" y="261"/>
                  </a:cubicBezTo>
                  <a:cubicBezTo>
                    <a:pt x="480" y="175"/>
                    <a:pt x="413" y="131"/>
                    <a:pt x="321" y="131"/>
                  </a:cubicBezTo>
                  <a:cubicBezTo>
                    <a:pt x="249" y="131"/>
                    <a:pt x="182" y="159"/>
                    <a:pt x="136" y="203"/>
                  </a:cubicBezTo>
                  <a:cubicBezTo>
                    <a:pt x="45" y="112"/>
                    <a:pt x="45" y="112"/>
                    <a:pt x="45" y="112"/>
                  </a:cubicBezTo>
                  <a:cubicBezTo>
                    <a:pt x="121" y="34"/>
                    <a:pt x="230" y="0"/>
                    <a:pt x="340" y="0"/>
                  </a:cubicBezTo>
                  <a:cubicBezTo>
                    <a:pt x="636" y="0"/>
                    <a:pt x="636" y="214"/>
                    <a:pt x="636" y="313"/>
                  </a:cubicBezTo>
                  <a:cubicBezTo>
                    <a:pt x="636" y="712"/>
                    <a:pt x="636" y="712"/>
                    <a:pt x="636" y="712"/>
                  </a:cubicBezTo>
                  <a:cubicBezTo>
                    <a:pt x="480" y="712"/>
                    <a:pt x="480" y="712"/>
                    <a:pt x="480" y="712"/>
                  </a:cubicBezTo>
                  <a:lnTo>
                    <a:pt x="480" y="61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41" name="Freeform 13"/>
            <p:cNvSpPr>
              <a:spLocks noSelect="1"/>
            </p:cNvSpPr>
            <p:nvPr/>
          </p:nvSpPr>
          <p:spPr bwMode="auto">
            <a:xfrm>
              <a:off x="1577" y="377"/>
              <a:ext cx="151" cy="100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165" y="18"/>
                </a:cxn>
                <a:cxn ang="0">
                  <a:pos x="165" y="126"/>
                </a:cxn>
                <a:cxn ang="0">
                  <a:pos x="168" y="126"/>
                </a:cxn>
                <a:cxn ang="0">
                  <a:pos x="381" y="0"/>
                </a:cxn>
                <a:cxn ang="0">
                  <a:pos x="598" y="129"/>
                </a:cxn>
                <a:cxn ang="0">
                  <a:pos x="826" y="0"/>
                </a:cxn>
                <a:cxn ang="0">
                  <a:pos x="1076" y="298"/>
                </a:cxn>
                <a:cxn ang="0">
                  <a:pos x="1076" y="712"/>
                </a:cxn>
                <a:cxn ang="0">
                  <a:pos x="903" y="712"/>
                </a:cxn>
                <a:cxn ang="0">
                  <a:pos x="903" y="318"/>
                </a:cxn>
                <a:cxn ang="0">
                  <a:pos x="774" y="157"/>
                </a:cxn>
                <a:cxn ang="0">
                  <a:pos x="625" y="336"/>
                </a:cxn>
                <a:cxn ang="0">
                  <a:pos x="625" y="712"/>
                </a:cxn>
                <a:cxn ang="0">
                  <a:pos x="452" y="712"/>
                </a:cxn>
                <a:cxn ang="0">
                  <a:pos x="452" y="298"/>
                </a:cxn>
                <a:cxn ang="0">
                  <a:pos x="333" y="157"/>
                </a:cxn>
                <a:cxn ang="0">
                  <a:pos x="174" y="333"/>
                </a:cxn>
                <a:cxn ang="0">
                  <a:pos x="174" y="712"/>
                </a:cxn>
                <a:cxn ang="0">
                  <a:pos x="0" y="712"/>
                </a:cxn>
                <a:cxn ang="0">
                  <a:pos x="0" y="18"/>
                </a:cxn>
              </a:cxnLst>
              <a:rect l="0" t="0" r="r" b="b"/>
              <a:pathLst>
                <a:path w="1076" h="712">
                  <a:moveTo>
                    <a:pt x="0" y="18"/>
                  </a:moveTo>
                  <a:cubicBezTo>
                    <a:pt x="165" y="18"/>
                    <a:pt x="165" y="18"/>
                    <a:pt x="165" y="18"/>
                  </a:cubicBezTo>
                  <a:cubicBezTo>
                    <a:pt x="165" y="126"/>
                    <a:pt x="165" y="126"/>
                    <a:pt x="165" y="126"/>
                  </a:cubicBezTo>
                  <a:cubicBezTo>
                    <a:pt x="168" y="126"/>
                    <a:pt x="168" y="126"/>
                    <a:pt x="168" y="126"/>
                  </a:cubicBezTo>
                  <a:cubicBezTo>
                    <a:pt x="199" y="61"/>
                    <a:pt x="265" y="0"/>
                    <a:pt x="381" y="0"/>
                  </a:cubicBezTo>
                  <a:cubicBezTo>
                    <a:pt x="488" y="0"/>
                    <a:pt x="561" y="42"/>
                    <a:pt x="598" y="129"/>
                  </a:cubicBezTo>
                  <a:cubicBezTo>
                    <a:pt x="648" y="41"/>
                    <a:pt x="722" y="0"/>
                    <a:pt x="826" y="0"/>
                  </a:cubicBezTo>
                  <a:cubicBezTo>
                    <a:pt x="1011" y="0"/>
                    <a:pt x="1076" y="132"/>
                    <a:pt x="1076" y="298"/>
                  </a:cubicBezTo>
                  <a:cubicBezTo>
                    <a:pt x="1076" y="712"/>
                    <a:pt x="1076" y="712"/>
                    <a:pt x="1076" y="712"/>
                  </a:cubicBezTo>
                  <a:cubicBezTo>
                    <a:pt x="903" y="712"/>
                    <a:pt x="903" y="712"/>
                    <a:pt x="903" y="712"/>
                  </a:cubicBezTo>
                  <a:cubicBezTo>
                    <a:pt x="903" y="318"/>
                    <a:pt x="903" y="318"/>
                    <a:pt x="903" y="318"/>
                  </a:cubicBezTo>
                  <a:cubicBezTo>
                    <a:pt x="903" y="232"/>
                    <a:pt x="877" y="157"/>
                    <a:pt x="774" y="157"/>
                  </a:cubicBezTo>
                  <a:cubicBezTo>
                    <a:pt x="666" y="157"/>
                    <a:pt x="625" y="246"/>
                    <a:pt x="625" y="336"/>
                  </a:cubicBezTo>
                  <a:cubicBezTo>
                    <a:pt x="625" y="712"/>
                    <a:pt x="625" y="712"/>
                    <a:pt x="625" y="712"/>
                  </a:cubicBezTo>
                  <a:cubicBezTo>
                    <a:pt x="452" y="712"/>
                    <a:pt x="452" y="712"/>
                    <a:pt x="452" y="712"/>
                  </a:cubicBezTo>
                  <a:cubicBezTo>
                    <a:pt x="452" y="298"/>
                    <a:pt x="452" y="298"/>
                    <a:pt x="452" y="298"/>
                  </a:cubicBezTo>
                  <a:cubicBezTo>
                    <a:pt x="452" y="213"/>
                    <a:pt x="417" y="157"/>
                    <a:pt x="333" y="157"/>
                  </a:cubicBezTo>
                  <a:cubicBezTo>
                    <a:pt x="219" y="157"/>
                    <a:pt x="174" y="240"/>
                    <a:pt x="174" y="333"/>
                  </a:cubicBezTo>
                  <a:cubicBezTo>
                    <a:pt x="174" y="712"/>
                    <a:pt x="174" y="712"/>
                    <a:pt x="174" y="712"/>
                  </a:cubicBezTo>
                  <a:cubicBezTo>
                    <a:pt x="0" y="712"/>
                    <a:pt x="0" y="712"/>
                    <a:pt x="0" y="712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42" name="Freeform 14"/>
            <p:cNvSpPr>
              <a:spLocks noSelect="1"/>
            </p:cNvSpPr>
            <p:nvPr/>
          </p:nvSpPr>
          <p:spPr bwMode="auto">
            <a:xfrm>
              <a:off x="650" y="115"/>
              <a:ext cx="135" cy="152"/>
            </a:xfrm>
            <a:custGeom>
              <a:avLst/>
              <a:gdLst/>
              <a:ahLst/>
              <a:cxnLst>
                <a:cxn ang="0">
                  <a:pos x="964" y="975"/>
                </a:cxn>
                <a:cxn ang="0">
                  <a:pos x="541" y="1076"/>
                </a:cxn>
                <a:cxn ang="0">
                  <a:pos x="0" y="543"/>
                </a:cxn>
                <a:cxn ang="0">
                  <a:pos x="541" y="0"/>
                </a:cxn>
                <a:cxn ang="0">
                  <a:pos x="944" y="129"/>
                </a:cxn>
                <a:cxn ang="0">
                  <a:pos x="810" y="265"/>
                </a:cxn>
                <a:cxn ang="0">
                  <a:pos x="542" y="165"/>
                </a:cxn>
                <a:cxn ang="0">
                  <a:pos x="191" y="531"/>
                </a:cxn>
                <a:cxn ang="0">
                  <a:pos x="542" y="911"/>
                </a:cxn>
                <a:cxn ang="0">
                  <a:pos x="782" y="858"/>
                </a:cxn>
                <a:cxn ang="0">
                  <a:pos x="782" y="616"/>
                </a:cxn>
                <a:cxn ang="0">
                  <a:pos x="573" y="616"/>
                </a:cxn>
                <a:cxn ang="0">
                  <a:pos x="573" y="452"/>
                </a:cxn>
                <a:cxn ang="0">
                  <a:pos x="964" y="452"/>
                </a:cxn>
                <a:cxn ang="0">
                  <a:pos x="964" y="975"/>
                </a:cxn>
              </a:cxnLst>
              <a:rect l="0" t="0" r="r" b="b"/>
              <a:pathLst>
                <a:path w="964" h="1076">
                  <a:moveTo>
                    <a:pt x="964" y="975"/>
                  </a:moveTo>
                  <a:cubicBezTo>
                    <a:pt x="840" y="1042"/>
                    <a:pt x="698" y="1076"/>
                    <a:pt x="541" y="1076"/>
                  </a:cubicBezTo>
                  <a:cubicBezTo>
                    <a:pt x="225" y="1076"/>
                    <a:pt x="0" y="862"/>
                    <a:pt x="0" y="543"/>
                  </a:cubicBezTo>
                  <a:cubicBezTo>
                    <a:pt x="0" y="214"/>
                    <a:pt x="225" y="0"/>
                    <a:pt x="541" y="0"/>
                  </a:cubicBezTo>
                  <a:cubicBezTo>
                    <a:pt x="697" y="0"/>
                    <a:pt x="837" y="34"/>
                    <a:pt x="944" y="129"/>
                  </a:cubicBezTo>
                  <a:cubicBezTo>
                    <a:pt x="810" y="265"/>
                    <a:pt x="810" y="265"/>
                    <a:pt x="810" y="265"/>
                  </a:cubicBezTo>
                  <a:cubicBezTo>
                    <a:pt x="745" y="201"/>
                    <a:pt x="645" y="165"/>
                    <a:pt x="542" y="165"/>
                  </a:cubicBezTo>
                  <a:cubicBezTo>
                    <a:pt x="331" y="165"/>
                    <a:pt x="191" y="327"/>
                    <a:pt x="191" y="531"/>
                  </a:cubicBezTo>
                  <a:cubicBezTo>
                    <a:pt x="191" y="749"/>
                    <a:pt x="331" y="911"/>
                    <a:pt x="542" y="911"/>
                  </a:cubicBezTo>
                  <a:cubicBezTo>
                    <a:pt x="635" y="911"/>
                    <a:pt x="719" y="894"/>
                    <a:pt x="782" y="858"/>
                  </a:cubicBezTo>
                  <a:cubicBezTo>
                    <a:pt x="782" y="616"/>
                    <a:pt x="782" y="616"/>
                    <a:pt x="782" y="616"/>
                  </a:cubicBezTo>
                  <a:cubicBezTo>
                    <a:pt x="573" y="616"/>
                    <a:pt x="573" y="616"/>
                    <a:pt x="573" y="616"/>
                  </a:cubicBezTo>
                  <a:cubicBezTo>
                    <a:pt x="573" y="452"/>
                    <a:pt x="573" y="452"/>
                    <a:pt x="573" y="452"/>
                  </a:cubicBezTo>
                  <a:cubicBezTo>
                    <a:pt x="964" y="452"/>
                    <a:pt x="964" y="452"/>
                    <a:pt x="964" y="452"/>
                  </a:cubicBezTo>
                  <a:lnTo>
                    <a:pt x="964" y="975"/>
                  </a:lnTo>
                  <a:close/>
                </a:path>
              </a:pathLst>
            </a:custGeom>
            <a:solidFill>
              <a:srgbClr val="22222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43" name="Freeform 15"/>
            <p:cNvSpPr>
              <a:spLocks noSelect="1" noEditPoints="1"/>
            </p:cNvSpPr>
            <p:nvPr/>
          </p:nvSpPr>
          <p:spPr bwMode="auto">
            <a:xfrm>
              <a:off x="972" y="119"/>
              <a:ext cx="130" cy="144"/>
            </a:xfrm>
            <a:custGeom>
              <a:avLst/>
              <a:gdLst/>
              <a:ahLst/>
              <a:cxnLst>
                <a:cxn ang="0">
                  <a:pos x="318" y="859"/>
                </a:cxn>
                <a:cxn ang="0">
                  <a:pos x="733" y="512"/>
                </a:cxn>
                <a:cxn ang="0">
                  <a:pos x="348" y="165"/>
                </a:cxn>
                <a:cxn ang="0">
                  <a:pos x="182" y="165"/>
                </a:cxn>
                <a:cxn ang="0">
                  <a:pos x="182" y="859"/>
                </a:cxn>
                <a:cxn ang="0">
                  <a:pos x="318" y="859"/>
                </a:cxn>
                <a:cxn ang="0">
                  <a:pos x="0" y="0"/>
                </a:cxn>
                <a:cxn ang="0">
                  <a:pos x="403" y="0"/>
                </a:cxn>
                <a:cxn ang="0">
                  <a:pos x="924" y="512"/>
                </a:cxn>
                <a:cxn ang="0">
                  <a:pos x="381" y="1024"/>
                </a:cxn>
                <a:cxn ang="0">
                  <a:pos x="0" y="1024"/>
                </a:cxn>
                <a:cxn ang="0">
                  <a:pos x="0" y="0"/>
                </a:cxn>
              </a:cxnLst>
              <a:rect l="0" t="0" r="r" b="b"/>
              <a:pathLst>
                <a:path w="924" h="1024">
                  <a:moveTo>
                    <a:pt x="318" y="859"/>
                  </a:moveTo>
                  <a:cubicBezTo>
                    <a:pt x="546" y="859"/>
                    <a:pt x="733" y="761"/>
                    <a:pt x="733" y="512"/>
                  </a:cubicBezTo>
                  <a:cubicBezTo>
                    <a:pt x="733" y="264"/>
                    <a:pt x="571" y="165"/>
                    <a:pt x="348" y="165"/>
                  </a:cubicBezTo>
                  <a:cubicBezTo>
                    <a:pt x="182" y="165"/>
                    <a:pt x="182" y="165"/>
                    <a:pt x="182" y="165"/>
                  </a:cubicBezTo>
                  <a:cubicBezTo>
                    <a:pt x="182" y="859"/>
                    <a:pt x="182" y="859"/>
                    <a:pt x="182" y="859"/>
                  </a:cubicBezTo>
                  <a:lnTo>
                    <a:pt x="318" y="859"/>
                  </a:lnTo>
                  <a:close/>
                  <a:moveTo>
                    <a:pt x="0" y="0"/>
                  </a:moveTo>
                  <a:cubicBezTo>
                    <a:pt x="403" y="0"/>
                    <a:pt x="403" y="0"/>
                    <a:pt x="403" y="0"/>
                  </a:cubicBezTo>
                  <a:cubicBezTo>
                    <a:pt x="672" y="0"/>
                    <a:pt x="924" y="165"/>
                    <a:pt x="924" y="512"/>
                  </a:cubicBezTo>
                  <a:cubicBezTo>
                    <a:pt x="924" y="862"/>
                    <a:pt x="627" y="1024"/>
                    <a:pt x="381" y="1024"/>
                  </a:cubicBezTo>
                  <a:cubicBezTo>
                    <a:pt x="0" y="1024"/>
                    <a:pt x="0" y="1024"/>
                    <a:pt x="0" y="10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2222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44" name="Freeform 16"/>
            <p:cNvSpPr>
              <a:spLocks noSelect="1"/>
            </p:cNvSpPr>
            <p:nvPr/>
          </p:nvSpPr>
          <p:spPr bwMode="auto">
            <a:xfrm>
              <a:off x="808" y="115"/>
              <a:ext cx="136" cy="152"/>
            </a:xfrm>
            <a:custGeom>
              <a:avLst/>
              <a:gdLst/>
              <a:ahLst/>
              <a:cxnLst>
                <a:cxn ang="0">
                  <a:pos x="965" y="975"/>
                </a:cxn>
                <a:cxn ang="0">
                  <a:pos x="541" y="1076"/>
                </a:cxn>
                <a:cxn ang="0">
                  <a:pos x="0" y="543"/>
                </a:cxn>
                <a:cxn ang="0">
                  <a:pos x="541" y="0"/>
                </a:cxn>
                <a:cxn ang="0">
                  <a:pos x="944" y="129"/>
                </a:cxn>
                <a:cxn ang="0">
                  <a:pos x="810" y="265"/>
                </a:cxn>
                <a:cxn ang="0">
                  <a:pos x="542" y="165"/>
                </a:cxn>
                <a:cxn ang="0">
                  <a:pos x="191" y="531"/>
                </a:cxn>
                <a:cxn ang="0">
                  <a:pos x="542" y="911"/>
                </a:cxn>
                <a:cxn ang="0">
                  <a:pos x="782" y="858"/>
                </a:cxn>
                <a:cxn ang="0">
                  <a:pos x="782" y="616"/>
                </a:cxn>
                <a:cxn ang="0">
                  <a:pos x="573" y="616"/>
                </a:cxn>
                <a:cxn ang="0">
                  <a:pos x="573" y="452"/>
                </a:cxn>
                <a:cxn ang="0">
                  <a:pos x="965" y="452"/>
                </a:cxn>
                <a:cxn ang="0">
                  <a:pos x="965" y="975"/>
                </a:cxn>
              </a:cxnLst>
              <a:rect l="0" t="0" r="r" b="b"/>
              <a:pathLst>
                <a:path w="965" h="1076">
                  <a:moveTo>
                    <a:pt x="965" y="975"/>
                  </a:moveTo>
                  <a:cubicBezTo>
                    <a:pt x="840" y="1042"/>
                    <a:pt x="699" y="1076"/>
                    <a:pt x="541" y="1076"/>
                  </a:cubicBezTo>
                  <a:cubicBezTo>
                    <a:pt x="226" y="1076"/>
                    <a:pt x="0" y="862"/>
                    <a:pt x="0" y="543"/>
                  </a:cubicBezTo>
                  <a:cubicBezTo>
                    <a:pt x="0" y="214"/>
                    <a:pt x="226" y="0"/>
                    <a:pt x="541" y="0"/>
                  </a:cubicBezTo>
                  <a:cubicBezTo>
                    <a:pt x="697" y="0"/>
                    <a:pt x="837" y="34"/>
                    <a:pt x="944" y="129"/>
                  </a:cubicBezTo>
                  <a:cubicBezTo>
                    <a:pt x="810" y="265"/>
                    <a:pt x="810" y="265"/>
                    <a:pt x="810" y="265"/>
                  </a:cubicBezTo>
                  <a:cubicBezTo>
                    <a:pt x="745" y="201"/>
                    <a:pt x="645" y="165"/>
                    <a:pt x="542" y="165"/>
                  </a:cubicBezTo>
                  <a:cubicBezTo>
                    <a:pt x="331" y="165"/>
                    <a:pt x="191" y="327"/>
                    <a:pt x="191" y="531"/>
                  </a:cubicBezTo>
                  <a:cubicBezTo>
                    <a:pt x="191" y="749"/>
                    <a:pt x="331" y="911"/>
                    <a:pt x="542" y="911"/>
                  </a:cubicBezTo>
                  <a:cubicBezTo>
                    <a:pt x="635" y="911"/>
                    <a:pt x="719" y="894"/>
                    <a:pt x="782" y="858"/>
                  </a:cubicBezTo>
                  <a:cubicBezTo>
                    <a:pt x="782" y="616"/>
                    <a:pt x="782" y="616"/>
                    <a:pt x="782" y="616"/>
                  </a:cubicBezTo>
                  <a:cubicBezTo>
                    <a:pt x="573" y="616"/>
                    <a:pt x="573" y="616"/>
                    <a:pt x="573" y="616"/>
                  </a:cubicBezTo>
                  <a:cubicBezTo>
                    <a:pt x="573" y="452"/>
                    <a:pt x="573" y="452"/>
                    <a:pt x="573" y="452"/>
                  </a:cubicBezTo>
                  <a:cubicBezTo>
                    <a:pt x="965" y="452"/>
                    <a:pt x="965" y="452"/>
                    <a:pt x="965" y="452"/>
                  </a:cubicBezTo>
                  <a:lnTo>
                    <a:pt x="965" y="975"/>
                  </a:lnTo>
                  <a:close/>
                </a:path>
              </a:pathLst>
            </a:custGeom>
            <a:solidFill>
              <a:srgbClr val="22222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68911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ussen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 userDrawn="1"/>
        </p:nvGrpSpPr>
        <p:grpSpPr bwMode="auto">
          <a:xfrm>
            <a:off x="0" y="1588"/>
            <a:ext cx="9144000" cy="6854825"/>
            <a:chOff x="0" y="1"/>
            <a:chExt cx="5760" cy="4318"/>
          </a:xfrm>
        </p:grpSpPr>
        <p:sp>
          <p:nvSpPr>
            <p:cNvPr id="9" name="Rectangle 5"/>
            <p:cNvSpPr>
              <a:spLocks noSelect="1" noChangeArrowheads="1"/>
            </p:cNvSpPr>
            <p:nvPr/>
          </p:nvSpPr>
          <p:spPr bwMode="auto">
            <a:xfrm>
              <a:off x="4" y="1"/>
              <a:ext cx="5756" cy="4318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0" name="Rectangle 6"/>
            <p:cNvSpPr>
              <a:spLocks noSelect="1" noChangeArrowheads="1"/>
            </p:cNvSpPr>
            <p:nvPr/>
          </p:nvSpPr>
          <p:spPr bwMode="auto">
            <a:xfrm>
              <a:off x="0" y="1"/>
              <a:ext cx="496" cy="431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1" name="Freeform 7"/>
            <p:cNvSpPr>
              <a:spLocks noSelect="1"/>
            </p:cNvSpPr>
            <p:nvPr/>
          </p:nvSpPr>
          <p:spPr bwMode="auto">
            <a:xfrm>
              <a:off x="115" y="747"/>
              <a:ext cx="268" cy="268"/>
            </a:xfrm>
            <a:custGeom>
              <a:avLst/>
              <a:gdLst/>
              <a:ahLst/>
              <a:cxnLst>
                <a:cxn ang="0">
                  <a:pos x="0" y="214"/>
                </a:cxn>
                <a:cxn ang="0">
                  <a:pos x="81" y="134"/>
                </a:cxn>
                <a:cxn ang="0">
                  <a:pos x="0" y="54"/>
                </a:cxn>
                <a:cxn ang="0">
                  <a:pos x="54" y="0"/>
                </a:cxn>
                <a:cxn ang="0">
                  <a:pos x="134" y="80"/>
                </a:cxn>
                <a:cxn ang="0">
                  <a:pos x="214" y="0"/>
                </a:cxn>
                <a:cxn ang="0">
                  <a:pos x="268" y="54"/>
                </a:cxn>
                <a:cxn ang="0">
                  <a:pos x="188" y="134"/>
                </a:cxn>
                <a:cxn ang="0">
                  <a:pos x="268" y="214"/>
                </a:cxn>
                <a:cxn ang="0">
                  <a:pos x="214" y="268"/>
                </a:cxn>
                <a:cxn ang="0">
                  <a:pos x="134" y="187"/>
                </a:cxn>
                <a:cxn ang="0">
                  <a:pos x="54" y="268"/>
                </a:cxn>
                <a:cxn ang="0">
                  <a:pos x="0" y="214"/>
                </a:cxn>
              </a:cxnLst>
              <a:rect l="0" t="0" r="r" b="b"/>
              <a:pathLst>
                <a:path w="268" h="268">
                  <a:moveTo>
                    <a:pt x="0" y="214"/>
                  </a:moveTo>
                  <a:lnTo>
                    <a:pt x="81" y="134"/>
                  </a:lnTo>
                  <a:lnTo>
                    <a:pt x="0" y="54"/>
                  </a:lnTo>
                  <a:lnTo>
                    <a:pt x="54" y="0"/>
                  </a:lnTo>
                  <a:lnTo>
                    <a:pt x="134" y="80"/>
                  </a:lnTo>
                  <a:lnTo>
                    <a:pt x="214" y="0"/>
                  </a:lnTo>
                  <a:lnTo>
                    <a:pt x="268" y="54"/>
                  </a:lnTo>
                  <a:lnTo>
                    <a:pt x="188" y="134"/>
                  </a:lnTo>
                  <a:lnTo>
                    <a:pt x="268" y="214"/>
                  </a:lnTo>
                  <a:lnTo>
                    <a:pt x="214" y="268"/>
                  </a:lnTo>
                  <a:lnTo>
                    <a:pt x="134" y="187"/>
                  </a:lnTo>
                  <a:lnTo>
                    <a:pt x="54" y="268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2" name="Freeform 8"/>
            <p:cNvSpPr>
              <a:spLocks noSelect="1"/>
            </p:cNvSpPr>
            <p:nvPr/>
          </p:nvSpPr>
          <p:spPr bwMode="auto">
            <a:xfrm>
              <a:off x="115" y="103"/>
              <a:ext cx="268" cy="268"/>
            </a:xfrm>
            <a:custGeom>
              <a:avLst/>
              <a:gdLst/>
              <a:ahLst/>
              <a:cxnLst>
                <a:cxn ang="0">
                  <a:pos x="0" y="215"/>
                </a:cxn>
                <a:cxn ang="0">
                  <a:pos x="81" y="134"/>
                </a:cxn>
                <a:cxn ang="0">
                  <a:pos x="0" y="54"/>
                </a:cxn>
                <a:cxn ang="0">
                  <a:pos x="54" y="0"/>
                </a:cxn>
                <a:cxn ang="0">
                  <a:pos x="134" y="81"/>
                </a:cxn>
                <a:cxn ang="0">
                  <a:pos x="214" y="0"/>
                </a:cxn>
                <a:cxn ang="0">
                  <a:pos x="268" y="54"/>
                </a:cxn>
                <a:cxn ang="0">
                  <a:pos x="188" y="134"/>
                </a:cxn>
                <a:cxn ang="0">
                  <a:pos x="268" y="215"/>
                </a:cxn>
                <a:cxn ang="0">
                  <a:pos x="214" y="268"/>
                </a:cxn>
                <a:cxn ang="0">
                  <a:pos x="134" y="188"/>
                </a:cxn>
                <a:cxn ang="0">
                  <a:pos x="54" y="268"/>
                </a:cxn>
                <a:cxn ang="0">
                  <a:pos x="0" y="215"/>
                </a:cxn>
              </a:cxnLst>
              <a:rect l="0" t="0" r="r" b="b"/>
              <a:pathLst>
                <a:path w="268" h="268">
                  <a:moveTo>
                    <a:pt x="0" y="215"/>
                  </a:moveTo>
                  <a:lnTo>
                    <a:pt x="81" y="134"/>
                  </a:lnTo>
                  <a:lnTo>
                    <a:pt x="0" y="54"/>
                  </a:lnTo>
                  <a:lnTo>
                    <a:pt x="54" y="0"/>
                  </a:lnTo>
                  <a:lnTo>
                    <a:pt x="134" y="81"/>
                  </a:lnTo>
                  <a:lnTo>
                    <a:pt x="214" y="0"/>
                  </a:lnTo>
                  <a:lnTo>
                    <a:pt x="268" y="54"/>
                  </a:lnTo>
                  <a:lnTo>
                    <a:pt x="188" y="134"/>
                  </a:lnTo>
                  <a:lnTo>
                    <a:pt x="268" y="215"/>
                  </a:lnTo>
                  <a:lnTo>
                    <a:pt x="214" y="268"/>
                  </a:lnTo>
                  <a:lnTo>
                    <a:pt x="134" y="188"/>
                  </a:lnTo>
                  <a:lnTo>
                    <a:pt x="54" y="268"/>
                  </a:lnTo>
                  <a:lnTo>
                    <a:pt x="0" y="2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3" name="Freeform 9"/>
            <p:cNvSpPr>
              <a:spLocks noSelect="1"/>
            </p:cNvSpPr>
            <p:nvPr/>
          </p:nvSpPr>
          <p:spPr bwMode="auto">
            <a:xfrm>
              <a:off x="115" y="425"/>
              <a:ext cx="268" cy="268"/>
            </a:xfrm>
            <a:custGeom>
              <a:avLst/>
              <a:gdLst/>
              <a:ahLst/>
              <a:cxnLst>
                <a:cxn ang="0">
                  <a:pos x="0" y="215"/>
                </a:cxn>
                <a:cxn ang="0">
                  <a:pos x="81" y="134"/>
                </a:cxn>
                <a:cxn ang="0">
                  <a:pos x="0" y="54"/>
                </a:cxn>
                <a:cxn ang="0">
                  <a:pos x="54" y="0"/>
                </a:cxn>
                <a:cxn ang="0">
                  <a:pos x="134" y="81"/>
                </a:cxn>
                <a:cxn ang="0">
                  <a:pos x="214" y="0"/>
                </a:cxn>
                <a:cxn ang="0">
                  <a:pos x="268" y="54"/>
                </a:cxn>
                <a:cxn ang="0">
                  <a:pos x="188" y="134"/>
                </a:cxn>
                <a:cxn ang="0">
                  <a:pos x="268" y="215"/>
                </a:cxn>
                <a:cxn ang="0">
                  <a:pos x="214" y="268"/>
                </a:cxn>
                <a:cxn ang="0">
                  <a:pos x="134" y="188"/>
                </a:cxn>
                <a:cxn ang="0">
                  <a:pos x="54" y="268"/>
                </a:cxn>
                <a:cxn ang="0">
                  <a:pos x="0" y="215"/>
                </a:cxn>
              </a:cxnLst>
              <a:rect l="0" t="0" r="r" b="b"/>
              <a:pathLst>
                <a:path w="268" h="268">
                  <a:moveTo>
                    <a:pt x="0" y="215"/>
                  </a:moveTo>
                  <a:lnTo>
                    <a:pt x="81" y="134"/>
                  </a:lnTo>
                  <a:lnTo>
                    <a:pt x="0" y="54"/>
                  </a:lnTo>
                  <a:lnTo>
                    <a:pt x="54" y="0"/>
                  </a:lnTo>
                  <a:lnTo>
                    <a:pt x="134" y="81"/>
                  </a:lnTo>
                  <a:lnTo>
                    <a:pt x="214" y="0"/>
                  </a:lnTo>
                  <a:lnTo>
                    <a:pt x="268" y="54"/>
                  </a:lnTo>
                  <a:lnTo>
                    <a:pt x="188" y="134"/>
                  </a:lnTo>
                  <a:lnTo>
                    <a:pt x="268" y="215"/>
                  </a:lnTo>
                  <a:lnTo>
                    <a:pt x="214" y="268"/>
                  </a:lnTo>
                  <a:lnTo>
                    <a:pt x="134" y="188"/>
                  </a:lnTo>
                  <a:lnTo>
                    <a:pt x="54" y="268"/>
                  </a:lnTo>
                  <a:lnTo>
                    <a:pt x="0" y="2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81045" y="1758949"/>
            <a:ext cx="7344000" cy="1039967"/>
          </a:xfrm>
        </p:spPr>
        <p:txBody>
          <a:bodyPr anchor="t" anchorCtr="0"/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Titel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981045" y="2752261"/>
            <a:ext cx="7344000" cy="1752600"/>
          </a:xfrm>
        </p:spPr>
        <p:txBody>
          <a:bodyPr/>
          <a:lstStyle>
            <a:lvl1pPr marL="0" indent="0" algn="l">
              <a:buNone/>
              <a:defRPr sz="35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Subtitel</a:t>
            </a:r>
          </a:p>
        </p:txBody>
      </p:sp>
      <p:grpSp>
        <p:nvGrpSpPr>
          <p:cNvPr id="31" name="Group 4"/>
          <p:cNvGrpSpPr>
            <a:grpSpLocks noChangeAspect="1"/>
          </p:cNvGrpSpPr>
          <p:nvPr userDrawn="1"/>
        </p:nvGrpSpPr>
        <p:grpSpPr bwMode="auto">
          <a:xfrm>
            <a:off x="1017588" y="182563"/>
            <a:ext cx="1725613" cy="579438"/>
            <a:chOff x="641" y="115"/>
            <a:chExt cx="1087" cy="365"/>
          </a:xfrm>
        </p:grpSpPr>
        <p:sp>
          <p:nvSpPr>
            <p:cNvPr id="33" name="Freeform 5"/>
            <p:cNvSpPr>
              <a:spLocks noSelect="1" noEditPoints="1"/>
            </p:cNvSpPr>
            <p:nvPr/>
          </p:nvSpPr>
          <p:spPr bwMode="auto">
            <a:xfrm>
              <a:off x="641" y="333"/>
              <a:ext cx="147" cy="144"/>
            </a:xfrm>
            <a:custGeom>
              <a:avLst/>
              <a:gdLst/>
              <a:ahLst/>
              <a:cxnLst>
                <a:cxn ang="0">
                  <a:pos x="95" y="89"/>
                </a:cxn>
                <a:cxn ang="0">
                  <a:pos x="73" y="31"/>
                </a:cxn>
                <a:cxn ang="0">
                  <a:pos x="51" y="89"/>
                </a:cxn>
                <a:cxn ang="0">
                  <a:pos x="95" y="89"/>
                </a:cxn>
                <a:cxn ang="0">
                  <a:pos x="63" y="0"/>
                </a:cxn>
                <a:cxn ang="0">
                  <a:pos x="85" y="0"/>
                </a:cxn>
                <a:cxn ang="0">
                  <a:pos x="147" y="144"/>
                </a:cxn>
                <a:cxn ang="0">
                  <a:pos x="118" y="144"/>
                </a:cxn>
                <a:cxn ang="0">
                  <a:pos x="104" y="111"/>
                </a:cxn>
                <a:cxn ang="0">
                  <a:pos x="42" y="111"/>
                </a:cxn>
                <a:cxn ang="0">
                  <a:pos x="29" y="144"/>
                </a:cxn>
                <a:cxn ang="0">
                  <a:pos x="0" y="144"/>
                </a:cxn>
                <a:cxn ang="0">
                  <a:pos x="63" y="0"/>
                </a:cxn>
              </a:cxnLst>
              <a:rect l="0" t="0" r="r" b="b"/>
              <a:pathLst>
                <a:path w="147" h="144">
                  <a:moveTo>
                    <a:pt x="95" y="89"/>
                  </a:moveTo>
                  <a:lnTo>
                    <a:pt x="73" y="31"/>
                  </a:lnTo>
                  <a:lnTo>
                    <a:pt x="51" y="89"/>
                  </a:lnTo>
                  <a:lnTo>
                    <a:pt x="95" y="89"/>
                  </a:lnTo>
                  <a:close/>
                  <a:moveTo>
                    <a:pt x="63" y="0"/>
                  </a:moveTo>
                  <a:lnTo>
                    <a:pt x="85" y="0"/>
                  </a:lnTo>
                  <a:lnTo>
                    <a:pt x="147" y="144"/>
                  </a:lnTo>
                  <a:lnTo>
                    <a:pt x="118" y="144"/>
                  </a:lnTo>
                  <a:lnTo>
                    <a:pt x="104" y="111"/>
                  </a:lnTo>
                  <a:lnTo>
                    <a:pt x="42" y="111"/>
                  </a:lnTo>
                  <a:lnTo>
                    <a:pt x="29" y="144"/>
                  </a:lnTo>
                  <a:lnTo>
                    <a:pt x="0" y="144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4" name="Freeform 6"/>
            <p:cNvSpPr>
              <a:spLocks noSelect="1"/>
            </p:cNvSpPr>
            <p:nvPr/>
          </p:nvSpPr>
          <p:spPr bwMode="auto">
            <a:xfrm>
              <a:off x="801" y="377"/>
              <a:ext cx="151" cy="100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165" y="18"/>
                </a:cxn>
                <a:cxn ang="0">
                  <a:pos x="165" y="126"/>
                </a:cxn>
                <a:cxn ang="0">
                  <a:pos x="167" y="126"/>
                </a:cxn>
                <a:cxn ang="0">
                  <a:pos x="380" y="0"/>
                </a:cxn>
                <a:cxn ang="0">
                  <a:pos x="597" y="129"/>
                </a:cxn>
                <a:cxn ang="0">
                  <a:pos x="825" y="0"/>
                </a:cxn>
                <a:cxn ang="0">
                  <a:pos x="1075" y="298"/>
                </a:cxn>
                <a:cxn ang="0">
                  <a:pos x="1075" y="712"/>
                </a:cxn>
                <a:cxn ang="0">
                  <a:pos x="902" y="712"/>
                </a:cxn>
                <a:cxn ang="0">
                  <a:pos x="902" y="318"/>
                </a:cxn>
                <a:cxn ang="0">
                  <a:pos x="773" y="157"/>
                </a:cxn>
                <a:cxn ang="0">
                  <a:pos x="624" y="336"/>
                </a:cxn>
                <a:cxn ang="0">
                  <a:pos x="624" y="712"/>
                </a:cxn>
                <a:cxn ang="0">
                  <a:pos x="451" y="712"/>
                </a:cxn>
                <a:cxn ang="0">
                  <a:pos x="451" y="298"/>
                </a:cxn>
                <a:cxn ang="0">
                  <a:pos x="332" y="157"/>
                </a:cxn>
                <a:cxn ang="0">
                  <a:pos x="173" y="333"/>
                </a:cxn>
                <a:cxn ang="0">
                  <a:pos x="173" y="712"/>
                </a:cxn>
                <a:cxn ang="0">
                  <a:pos x="0" y="712"/>
                </a:cxn>
                <a:cxn ang="0">
                  <a:pos x="0" y="18"/>
                </a:cxn>
              </a:cxnLst>
              <a:rect l="0" t="0" r="r" b="b"/>
              <a:pathLst>
                <a:path w="1075" h="712">
                  <a:moveTo>
                    <a:pt x="0" y="18"/>
                  </a:moveTo>
                  <a:cubicBezTo>
                    <a:pt x="165" y="18"/>
                    <a:pt x="165" y="18"/>
                    <a:pt x="165" y="18"/>
                  </a:cubicBezTo>
                  <a:cubicBezTo>
                    <a:pt x="165" y="126"/>
                    <a:pt x="165" y="126"/>
                    <a:pt x="165" y="126"/>
                  </a:cubicBezTo>
                  <a:cubicBezTo>
                    <a:pt x="167" y="126"/>
                    <a:pt x="167" y="126"/>
                    <a:pt x="167" y="126"/>
                  </a:cubicBezTo>
                  <a:cubicBezTo>
                    <a:pt x="198" y="61"/>
                    <a:pt x="264" y="0"/>
                    <a:pt x="380" y="0"/>
                  </a:cubicBezTo>
                  <a:cubicBezTo>
                    <a:pt x="487" y="0"/>
                    <a:pt x="561" y="42"/>
                    <a:pt x="597" y="129"/>
                  </a:cubicBezTo>
                  <a:cubicBezTo>
                    <a:pt x="647" y="41"/>
                    <a:pt x="721" y="0"/>
                    <a:pt x="825" y="0"/>
                  </a:cubicBezTo>
                  <a:cubicBezTo>
                    <a:pt x="1010" y="0"/>
                    <a:pt x="1075" y="132"/>
                    <a:pt x="1075" y="298"/>
                  </a:cubicBezTo>
                  <a:cubicBezTo>
                    <a:pt x="1075" y="712"/>
                    <a:pt x="1075" y="712"/>
                    <a:pt x="1075" y="712"/>
                  </a:cubicBezTo>
                  <a:cubicBezTo>
                    <a:pt x="902" y="712"/>
                    <a:pt x="902" y="712"/>
                    <a:pt x="902" y="712"/>
                  </a:cubicBezTo>
                  <a:cubicBezTo>
                    <a:pt x="902" y="318"/>
                    <a:pt x="902" y="318"/>
                    <a:pt x="902" y="318"/>
                  </a:cubicBezTo>
                  <a:cubicBezTo>
                    <a:pt x="902" y="232"/>
                    <a:pt x="876" y="157"/>
                    <a:pt x="773" y="157"/>
                  </a:cubicBezTo>
                  <a:cubicBezTo>
                    <a:pt x="665" y="157"/>
                    <a:pt x="624" y="246"/>
                    <a:pt x="624" y="336"/>
                  </a:cubicBezTo>
                  <a:cubicBezTo>
                    <a:pt x="624" y="712"/>
                    <a:pt x="624" y="712"/>
                    <a:pt x="624" y="712"/>
                  </a:cubicBezTo>
                  <a:cubicBezTo>
                    <a:pt x="451" y="712"/>
                    <a:pt x="451" y="712"/>
                    <a:pt x="451" y="712"/>
                  </a:cubicBezTo>
                  <a:cubicBezTo>
                    <a:pt x="451" y="298"/>
                    <a:pt x="451" y="298"/>
                    <a:pt x="451" y="298"/>
                  </a:cubicBezTo>
                  <a:cubicBezTo>
                    <a:pt x="451" y="213"/>
                    <a:pt x="416" y="157"/>
                    <a:pt x="332" y="157"/>
                  </a:cubicBezTo>
                  <a:cubicBezTo>
                    <a:pt x="218" y="157"/>
                    <a:pt x="173" y="240"/>
                    <a:pt x="173" y="333"/>
                  </a:cubicBezTo>
                  <a:cubicBezTo>
                    <a:pt x="173" y="712"/>
                    <a:pt x="173" y="712"/>
                    <a:pt x="173" y="712"/>
                  </a:cubicBezTo>
                  <a:cubicBezTo>
                    <a:pt x="0" y="712"/>
                    <a:pt x="0" y="712"/>
                    <a:pt x="0" y="712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5" name="Freeform 7"/>
            <p:cNvSpPr>
              <a:spLocks noSelect="1"/>
            </p:cNvSpPr>
            <p:nvPr/>
          </p:nvSpPr>
          <p:spPr bwMode="auto">
            <a:xfrm>
              <a:off x="970" y="377"/>
              <a:ext cx="80" cy="103"/>
            </a:xfrm>
            <a:custGeom>
              <a:avLst/>
              <a:gdLst/>
              <a:ahLst/>
              <a:cxnLst>
                <a:cxn ang="0">
                  <a:pos x="432" y="210"/>
                </a:cxn>
                <a:cxn ang="0">
                  <a:pos x="296" y="139"/>
                </a:cxn>
                <a:cxn ang="0">
                  <a:pos x="195" y="213"/>
                </a:cxn>
                <a:cxn ang="0">
                  <a:pos x="569" y="506"/>
                </a:cxn>
                <a:cxn ang="0">
                  <a:pos x="270" y="729"/>
                </a:cxn>
                <a:cxn ang="0">
                  <a:pos x="0" y="622"/>
                </a:cxn>
                <a:cxn ang="0">
                  <a:pos x="115" y="514"/>
                </a:cxn>
                <a:cxn ang="0">
                  <a:pos x="280" y="599"/>
                </a:cxn>
                <a:cxn ang="0">
                  <a:pos x="396" y="519"/>
                </a:cxn>
                <a:cxn ang="0">
                  <a:pos x="21" y="225"/>
                </a:cxn>
                <a:cxn ang="0">
                  <a:pos x="300" y="0"/>
                </a:cxn>
                <a:cxn ang="0">
                  <a:pos x="548" y="106"/>
                </a:cxn>
                <a:cxn ang="0">
                  <a:pos x="432" y="210"/>
                </a:cxn>
              </a:cxnLst>
              <a:rect l="0" t="0" r="r" b="b"/>
              <a:pathLst>
                <a:path w="569" h="729">
                  <a:moveTo>
                    <a:pt x="432" y="210"/>
                  </a:moveTo>
                  <a:cubicBezTo>
                    <a:pt x="399" y="164"/>
                    <a:pt x="355" y="139"/>
                    <a:pt x="296" y="139"/>
                  </a:cubicBezTo>
                  <a:cubicBezTo>
                    <a:pt x="250" y="139"/>
                    <a:pt x="195" y="161"/>
                    <a:pt x="195" y="213"/>
                  </a:cubicBezTo>
                  <a:cubicBezTo>
                    <a:pt x="195" y="337"/>
                    <a:pt x="569" y="236"/>
                    <a:pt x="569" y="506"/>
                  </a:cubicBezTo>
                  <a:cubicBezTo>
                    <a:pt x="569" y="671"/>
                    <a:pt x="412" y="729"/>
                    <a:pt x="270" y="729"/>
                  </a:cubicBezTo>
                  <a:cubicBezTo>
                    <a:pt x="163" y="729"/>
                    <a:pt x="71" y="702"/>
                    <a:pt x="0" y="622"/>
                  </a:cubicBezTo>
                  <a:cubicBezTo>
                    <a:pt x="115" y="514"/>
                    <a:pt x="115" y="514"/>
                    <a:pt x="115" y="514"/>
                  </a:cubicBezTo>
                  <a:cubicBezTo>
                    <a:pt x="160" y="563"/>
                    <a:pt x="207" y="599"/>
                    <a:pt x="280" y="599"/>
                  </a:cubicBezTo>
                  <a:cubicBezTo>
                    <a:pt x="331" y="599"/>
                    <a:pt x="396" y="574"/>
                    <a:pt x="396" y="519"/>
                  </a:cubicBezTo>
                  <a:cubicBezTo>
                    <a:pt x="396" y="376"/>
                    <a:pt x="21" y="489"/>
                    <a:pt x="21" y="225"/>
                  </a:cubicBezTo>
                  <a:cubicBezTo>
                    <a:pt x="21" y="70"/>
                    <a:pt x="160" y="0"/>
                    <a:pt x="300" y="0"/>
                  </a:cubicBezTo>
                  <a:cubicBezTo>
                    <a:pt x="393" y="0"/>
                    <a:pt x="491" y="29"/>
                    <a:pt x="548" y="106"/>
                  </a:cubicBezTo>
                  <a:lnTo>
                    <a:pt x="432" y="2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6" name="Freeform 8"/>
            <p:cNvSpPr>
              <a:spLocks noSelect="1"/>
            </p:cNvSpPr>
            <p:nvPr/>
          </p:nvSpPr>
          <p:spPr bwMode="auto">
            <a:xfrm>
              <a:off x="1058" y="351"/>
              <a:ext cx="71" cy="129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0" y="201"/>
                </a:cxn>
                <a:cxn ang="0">
                  <a:pos x="143" y="201"/>
                </a:cxn>
                <a:cxn ang="0">
                  <a:pos x="143" y="0"/>
                </a:cxn>
                <a:cxn ang="0">
                  <a:pos x="317" y="0"/>
                </a:cxn>
                <a:cxn ang="0">
                  <a:pos x="317" y="201"/>
                </a:cxn>
                <a:cxn ang="0">
                  <a:pos x="507" y="201"/>
                </a:cxn>
                <a:cxn ang="0">
                  <a:pos x="507" y="348"/>
                </a:cxn>
                <a:cxn ang="0">
                  <a:pos x="317" y="348"/>
                </a:cxn>
                <a:cxn ang="0">
                  <a:pos x="317" y="652"/>
                </a:cxn>
                <a:cxn ang="0">
                  <a:pos x="413" y="765"/>
                </a:cxn>
                <a:cxn ang="0">
                  <a:pos x="507" y="743"/>
                </a:cxn>
                <a:cxn ang="0">
                  <a:pos x="507" y="889"/>
                </a:cxn>
                <a:cxn ang="0">
                  <a:pos x="370" y="912"/>
                </a:cxn>
                <a:cxn ang="0">
                  <a:pos x="143" y="666"/>
                </a:cxn>
                <a:cxn ang="0">
                  <a:pos x="143" y="348"/>
                </a:cxn>
                <a:cxn ang="0">
                  <a:pos x="0" y="348"/>
                </a:cxn>
              </a:cxnLst>
              <a:rect l="0" t="0" r="r" b="b"/>
              <a:pathLst>
                <a:path w="507" h="912">
                  <a:moveTo>
                    <a:pt x="0" y="348"/>
                  </a:moveTo>
                  <a:cubicBezTo>
                    <a:pt x="0" y="201"/>
                    <a:pt x="0" y="201"/>
                    <a:pt x="0" y="201"/>
                  </a:cubicBezTo>
                  <a:cubicBezTo>
                    <a:pt x="143" y="201"/>
                    <a:pt x="143" y="201"/>
                    <a:pt x="143" y="201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317" y="0"/>
                    <a:pt x="317" y="0"/>
                    <a:pt x="317" y="0"/>
                  </a:cubicBezTo>
                  <a:cubicBezTo>
                    <a:pt x="317" y="201"/>
                    <a:pt x="317" y="201"/>
                    <a:pt x="317" y="201"/>
                  </a:cubicBezTo>
                  <a:cubicBezTo>
                    <a:pt x="507" y="201"/>
                    <a:pt x="507" y="201"/>
                    <a:pt x="507" y="201"/>
                  </a:cubicBezTo>
                  <a:cubicBezTo>
                    <a:pt x="507" y="348"/>
                    <a:pt x="507" y="348"/>
                    <a:pt x="507" y="348"/>
                  </a:cubicBezTo>
                  <a:cubicBezTo>
                    <a:pt x="317" y="348"/>
                    <a:pt x="317" y="348"/>
                    <a:pt x="317" y="348"/>
                  </a:cubicBezTo>
                  <a:cubicBezTo>
                    <a:pt x="317" y="652"/>
                    <a:pt x="317" y="652"/>
                    <a:pt x="317" y="652"/>
                  </a:cubicBezTo>
                  <a:cubicBezTo>
                    <a:pt x="317" y="721"/>
                    <a:pt x="337" y="765"/>
                    <a:pt x="413" y="765"/>
                  </a:cubicBezTo>
                  <a:cubicBezTo>
                    <a:pt x="444" y="765"/>
                    <a:pt x="486" y="759"/>
                    <a:pt x="507" y="743"/>
                  </a:cubicBezTo>
                  <a:cubicBezTo>
                    <a:pt x="507" y="889"/>
                    <a:pt x="507" y="889"/>
                    <a:pt x="507" y="889"/>
                  </a:cubicBezTo>
                  <a:cubicBezTo>
                    <a:pt x="471" y="906"/>
                    <a:pt x="411" y="912"/>
                    <a:pt x="370" y="912"/>
                  </a:cubicBezTo>
                  <a:cubicBezTo>
                    <a:pt x="186" y="912"/>
                    <a:pt x="143" y="830"/>
                    <a:pt x="143" y="666"/>
                  </a:cubicBezTo>
                  <a:cubicBezTo>
                    <a:pt x="143" y="348"/>
                    <a:pt x="143" y="348"/>
                    <a:pt x="143" y="348"/>
                  </a:cubicBezTo>
                  <a:lnTo>
                    <a:pt x="0" y="34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7" name="Freeform 9"/>
            <p:cNvSpPr>
              <a:spLocks noSelect="1" noEditPoints="1"/>
            </p:cNvSpPr>
            <p:nvPr/>
          </p:nvSpPr>
          <p:spPr bwMode="auto">
            <a:xfrm>
              <a:off x="1143" y="377"/>
              <a:ext cx="99" cy="103"/>
            </a:xfrm>
            <a:custGeom>
              <a:avLst/>
              <a:gdLst/>
              <a:ahLst/>
              <a:cxnLst>
                <a:cxn ang="0">
                  <a:pos x="529" y="295"/>
                </a:cxn>
                <a:cxn ang="0">
                  <a:pos x="352" y="131"/>
                </a:cxn>
                <a:cxn ang="0">
                  <a:pos x="173" y="295"/>
                </a:cxn>
                <a:cxn ang="0">
                  <a:pos x="529" y="295"/>
                </a:cxn>
                <a:cxn ang="0">
                  <a:pos x="173" y="426"/>
                </a:cxn>
                <a:cxn ang="0">
                  <a:pos x="360" y="590"/>
                </a:cxn>
                <a:cxn ang="0">
                  <a:pos x="546" y="496"/>
                </a:cxn>
                <a:cxn ang="0">
                  <a:pos x="671" y="590"/>
                </a:cxn>
                <a:cxn ang="0">
                  <a:pos x="377" y="729"/>
                </a:cxn>
                <a:cxn ang="0">
                  <a:pos x="0" y="365"/>
                </a:cxn>
                <a:cxn ang="0">
                  <a:pos x="377" y="0"/>
                </a:cxn>
                <a:cxn ang="0">
                  <a:pos x="702" y="378"/>
                </a:cxn>
                <a:cxn ang="0">
                  <a:pos x="702" y="426"/>
                </a:cxn>
                <a:cxn ang="0">
                  <a:pos x="173" y="426"/>
                </a:cxn>
              </a:cxnLst>
              <a:rect l="0" t="0" r="r" b="b"/>
              <a:pathLst>
                <a:path w="702" h="729">
                  <a:moveTo>
                    <a:pt x="529" y="295"/>
                  </a:moveTo>
                  <a:cubicBezTo>
                    <a:pt x="527" y="194"/>
                    <a:pt x="461" y="131"/>
                    <a:pt x="352" y="131"/>
                  </a:cubicBezTo>
                  <a:cubicBezTo>
                    <a:pt x="250" y="131"/>
                    <a:pt x="186" y="196"/>
                    <a:pt x="173" y="295"/>
                  </a:cubicBezTo>
                  <a:lnTo>
                    <a:pt x="529" y="295"/>
                  </a:lnTo>
                  <a:close/>
                  <a:moveTo>
                    <a:pt x="173" y="426"/>
                  </a:moveTo>
                  <a:cubicBezTo>
                    <a:pt x="185" y="528"/>
                    <a:pt x="263" y="590"/>
                    <a:pt x="360" y="590"/>
                  </a:cubicBezTo>
                  <a:cubicBezTo>
                    <a:pt x="446" y="590"/>
                    <a:pt x="503" y="550"/>
                    <a:pt x="546" y="496"/>
                  </a:cubicBezTo>
                  <a:cubicBezTo>
                    <a:pt x="671" y="590"/>
                    <a:pt x="671" y="590"/>
                    <a:pt x="671" y="590"/>
                  </a:cubicBezTo>
                  <a:cubicBezTo>
                    <a:pt x="590" y="690"/>
                    <a:pt x="487" y="729"/>
                    <a:pt x="377" y="729"/>
                  </a:cubicBezTo>
                  <a:cubicBezTo>
                    <a:pt x="167" y="729"/>
                    <a:pt x="0" y="583"/>
                    <a:pt x="0" y="365"/>
                  </a:cubicBezTo>
                  <a:cubicBezTo>
                    <a:pt x="0" y="146"/>
                    <a:pt x="167" y="0"/>
                    <a:pt x="377" y="0"/>
                  </a:cubicBezTo>
                  <a:cubicBezTo>
                    <a:pt x="571" y="0"/>
                    <a:pt x="702" y="136"/>
                    <a:pt x="702" y="378"/>
                  </a:cubicBezTo>
                  <a:cubicBezTo>
                    <a:pt x="702" y="426"/>
                    <a:pt x="702" y="426"/>
                    <a:pt x="702" y="426"/>
                  </a:cubicBezTo>
                  <a:lnTo>
                    <a:pt x="173" y="42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8" name="Freeform 10"/>
            <p:cNvSpPr>
              <a:spLocks noSelect="1"/>
            </p:cNvSpPr>
            <p:nvPr/>
          </p:nvSpPr>
          <p:spPr bwMode="auto">
            <a:xfrm>
              <a:off x="1265" y="377"/>
              <a:ext cx="62" cy="100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174" y="18"/>
                </a:cxn>
                <a:cxn ang="0">
                  <a:pos x="174" y="128"/>
                </a:cxn>
                <a:cxn ang="0">
                  <a:pos x="177" y="128"/>
                </a:cxn>
                <a:cxn ang="0">
                  <a:pos x="382" y="0"/>
                </a:cxn>
                <a:cxn ang="0">
                  <a:pos x="444" y="11"/>
                </a:cxn>
                <a:cxn ang="0">
                  <a:pos x="444" y="178"/>
                </a:cxn>
                <a:cxn ang="0">
                  <a:pos x="360" y="165"/>
                </a:cxn>
                <a:cxn ang="0">
                  <a:pos x="174" y="340"/>
                </a:cxn>
                <a:cxn ang="0">
                  <a:pos x="174" y="712"/>
                </a:cxn>
                <a:cxn ang="0">
                  <a:pos x="0" y="712"/>
                </a:cxn>
                <a:cxn ang="0">
                  <a:pos x="0" y="18"/>
                </a:cxn>
              </a:cxnLst>
              <a:rect l="0" t="0" r="r" b="b"/>
              <a:pathLst>
                <a:path w="444" h="712">
                  <a:moveTo>
                    <a:pt x="0" y="18"/>
                  </a:moveTo>
                  <a:cubicBezTo>
                    <a:pt x="174" y="18"/>
                    <a:pt x="174" y="18"/>
                    <a:pt x="174" y="18"/>
                  </a:cubicBezTo>
                  <a:cubicBezTo>
                    <a:pt x="174" y="128"/>
                    <a:pt x="174" y="128"/>
                    <a:pt x="174" y="128"/>
                  </a:cubicBezTo>
                  <a:cubicBezTo>
                    <a:pt x="177" y="128"/>
                    <a:pt x="177" y="128"/>
                    <a:pt x="177" y="128"/>
                  </a:cubicBezTo>
                  <a:cubicBezTo>
                    <a:pt x="214" y="48"/>
                    <a:pt x="291" y="0"/>
                    <a:pt x="382" y="0"/>
                  </a:cubicBezTo>
                  <a:cubicBezTo>
                    <a:pt x="404" y="0"/>
                    <a:pt x="424" y="5"/>
                    <a:pt x="444" y="11"/>
                  </a:cubicBezTo>
                  <a:cubicBezTo>
                    <a:pt x="444" y="178"/>
                    <a:pt x="444" y="178"/>
                    <a:pt x="444" y="178"/>
                  </a:cubicBezTo>
                  <a:cubicBezTo>
                    <a:pt x="415" y="171"/>
                    <a:pt x="388" y="165"/>
                    <a:pt x="360" y="165"/>
                  </a:cubicBezTo>
                  <a:cubicBezTo>
                    <a:pt x="197" y="165"/>
                    <a:pt x="174" y="303"/>
                    <a:pt x="174" y="340"/>
                  </a:cubicBezTo>
                  <a:cubicBezTo>
                    <a:pt x="174" y="712"/>
                    <a:pt x="174" y="712"/>
                    <a:pt x="174" y="712"/>
                  </a:cubicBezTo>
                  <a:cubicBezTo>
                    <a:pt x="0" y="712"/>
                    <a:pt x="0" y="712"/>
                    <a:pt x="0" y="712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" name="Freeform 11"/>
            <p:cNvSpPr>
              <a:spLocks noSelect="1" noEditPoints="1"/>
            </p:cNvSpPr>
            <p:nvPr/>
          </p:nvSpPr>
          <p:spPr bwMode="auto">
            <a:xfrm>
              <a:off x="1336" y="323"/>
              <a:ext cx="105" cy="157"/>
            </a:xfrm>
            <a:custGeom>
              <a:avLst/>
              <a:gdLst/>
              <a:ahLst/>
              <a:cxnLst>
                <a:cxn ang="0">
                  <a:pos x="377" y="954"/>
                </a:cxn>
                <a:cxn ang="0">
                  <a:pos x="581" y="746"/>
                </a:cxn>
                <a:cxn ang="0">
                  <a:pos x="377" y="538"/>
                </a:cxn>
                <a:cxn ang="0">
                  <a:pos x="173" y="746"/>
                </a:cxn>
                <a:cxn ang="0">
                  <a:pos x="377" y="954"/>
                </a:cxn>
                <a:cxn ang="0">
                  <a:pos x="584" y="989"/>
                </a:cxn>
                <a:cxn ang="0">
                  <a:pos x="581" y="989"/>
                </a:cxn>
                <a:cxn ang="0">
                  <a:pos x="342" y="1110"/>
                </a:cxn>
                <a:cxn ang="0">
                  <a:pos x="0" y="746"/>
                </a:cxn>
                <a:cxn ang="0">
                  <a:pos x="335" y="381"/>
                </a:cxn>
                <a:cxn ang="0">
                  <a:pos x="571" y="487"/>
                </a:cxn>
                <a:cxn ang="0">
                  <a:pos x="575" y="487"/>
                </a:cxn>
                <a:cxn ang="0">
                  <a:pos x="575" y="0"/>
                </a:cxn>
                <a:cxn ang="0">
                  <a:pos x="749" y="0"/>
                </a:cxn>
                <a:cxn ang="0">
                  <a:pos x="749" y="1093"/>
                </a:cxn>
                <a:cxn ang="0">
                  <a:pos x="584" y="1093"/>
                </a:cxn>
                <a:cxn ang="0">
                  <a:pos x="584" y="989"/>
                </a:cxn>
              </a:cxnLst>
              <a:rect l="0" t="0" r="r" b="b"/>
              <a:pathLst>
                <a:path w="749" h="1110">
                  <a:moveTo>
                    <a:pt x="377" y="954"/>
                  </a:moveTo>
                  <a:cubicBezTo>
                    <a:pt x="504" y="954"/>
                    <a:pt x="581" y="854"/>
                    <a:pt x="581" y="746"/>
                  </a:cubicBezTo>
                  <a:cubicBezTo>
                    <a:pt x="581" y="637"/>
                    <a:pt x="504" y="538"/>
                    <a:pt x="377" y="538"/>
                  </a:cubicBezTo>
                  <a:cubicBezTo>
                    <a:pt x="250" y="538"/>
                    <a:pt x="173" y="637"/>
                    <a:pt x="173" y="746"/>
                  </a:cubicBezTo>
                  <a:cubicBezTo>
                    <a:pt x="173" y="854"/>
                    <a:pt x="250" y="954"/>
                    <a:pt x="377" y="954"/>
                  </a:cubicBezTo>
                  <a:close/>
                  <a:moveTo>
                    <a:pt x="584" y="989"/>
                  </a:moveTo>
                  <a:cubicBezTo>
                    <a:pt x="581" y="989"/>
                    <a:pt x="581" y="989"/>
                    <a:pt x="581" y="989"/>
                  </a:cubicBezTo>
                  <a:cubicBezTo>
                    <a:pt x="530" y="1073"/>
                    <a:pt x="439" y="1110"/>
                    <a:pt x="342" y="1110"/>
                  </a:cubicBezTo>
                  <a:cubicBezTo>
                    <a:pt x="128" y="1110"/>
                    <a:pt x="0" y="951"/>
                    <a:pt x="0" y="746"/>
                  </a:cubicBezTo>
                  <a:cubicBezTo>
                    <a:pt x="0" y="540"/>
                    <a:pt x="137" y="381"/>
                    <a:pt x="335" y="381"/>
                  </a:cubicBezTo>
                  <a:cubicBezTo>
                    <a:pt x="465" y="381"/>
                    <a:pt x="535" y="442"/>
                    <a:pt x="571" y="487"/>
                  </a:cubicBezTo>
                  <a:cubicBezTo>
                    <a:pt x="575" y="487"/>
                    <a:pt x="575" y="487"/>
                    <a:pt x="575" y="487"/>
                  </a:cubicBezTo>
                  <a:cubicBezTo>
                    <a:pt x="575" y="0"/>
                    <a:pt x="575" y="0"/>
                    <a:pt x="575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749" y="1093"/>
                    <a:pt x="749" y="1093"/>
                    <a:pt x="749" y="1093"/>
                  </a:cubicBezTo>
                  <a:cubicBezTo>
                    <a:pt x="584" y="1093"/>
                    <a:pt x="584" y="1093"/>
                    <a:pt x="584" y="1093"/>
                  </a:cubicBezTo>
                  <a:lnTo>
                    <a:pt x="584" y="98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40" name="Freeform 12"/>
            <p:cNvSpPr>
              <a:spLocks noSelect="1" noEditPoints="1"/>
            </p:cNvSpPr>
            <p:nvPr/>
          </p:nvSpPr>
          <p:spPr bwMode="auto">
            <a:xfrm>
              <a:off x="1462" y="377"/>
              <a:ext cx="90" cy="103"/>
            </a:xfrm>
            <a:custGeom>
              <a:avLst/>
              <a:gdLst/>
              <a:ahLst/>
              <a:cxnLst>
                <a:cxn ang="0">
                  <a:pos x="470" y="401"/>
                </a:cxn>
                <a:cxn ang="0">
                  <a:pos x="434" y="401"/>
                </a:cxn>
                <a:cxn ang="0">
                  <a:pos x="173" y="508"/>
                </a:cxn>
                <a:cxn ang="0">
                  <a:pos x="295" y="599"/>
                </a:cxn>
                <a:cxn ang="0">
                  <a:pos x="470" y="440"/>
                </a:cxn>
                <a:cxn ang="0">
                  <a:pos x="470" y="401"/>
                </a:cxn>
                <a:cxn ang="0">
                  <a:pos x="480" y="616"/>
                </a:cxn>
                <a:cxn ang="0">
                  <a:pos x="476" y="616"/>
                </a:cxn>
                <a:cxn ang="0">
                  <a:pos x="253" y="729"/>
                </a:cxn>
                <a:cxn ang="0">
                  <a:pos x="0" y="521"/>
                </a:cxn>
                <a:cxn ang="0">
                  <a:pos x="437" y="279"/>
                </a:cxn>
                <a:cxn ang="0">
                  <a:pos x="480" y="279"/>
                </a:cxn>
                <a:cxn ang="0">
                  <a:pos x="480" y="261"/>
                </a:cxn>
                <a:cxn ang="0">
                  <a:pos x="321" y="131"/>
                </a:cxn>
                <a:cxn ang="0">
                  <a:pos x="136" y="203"/>
                </a:cxn>
                <a:cxn ang="0">
                  <a:pos x="45" y="112"/>
                </a:cxn>
                <a:cxn ang="0">
                  <a:pos x="340" y="0"/>
                </a:cxn>
                <a:cxn ang="0">
                  <a:pos x="636" y="313"/>
                </a:cxn>
                <a:cxn ang="0">
                  <a:pos x="636" y="712"/>
                </a:cxn>
                <a:cxn ang="0">
                  <a:pos x="480" y="712"/>
                </a:cxn>
                <a:cxn ang="0">
                  <a:pos x="480" y="616"/>
                </a:cxn>
              </a:cxnLst>
              <a:rect l="0" t="0" r="r" b="b"/>
              <a:pathLst>
                <a:path w="636" h="729">
                  <a:moveTo>
                    <a:pt x="470" y="401"/>
                  </a:moveTo>
                  <a:cubicBezTo>
                    <a:pt x="434" y="401"/>
                    <a:pt x="434" y="401"/>
                    <a:pt x="434" y="401"/>
                  </a:cubicBezTo>
                  <a:cubicBezTo>
                    <a:pt x="338" y="401"/>
                    <a:pt x="173" y="408"/>
                    <a:pt x="173" y="508"/>
                  </a:cubicBezTo>
                  <a:cubicBezTo>
                    <a:pt x="173" y="572"/>
                    <a:pt x="238" y="599"/>
                    <a:pt x="295" y="599"/>
                  </a:cubicBezTo>
                  <a:cubicBezTo>
                    <a:pt x="413" y="599"/>
                    <a:pt x="470" y="537"/>
                    <a:pt x="470" y="440"/>
                  </a:cubicBezTo>
                  <a:lnTo>
                    <a:pt x="470" y="401"/>
                  </a:lnTo>
                  <a:close/>
                  <a:moveTo>
                    <a:pt x="480" y="616"/>
                  </a:moveTo>
                  <a:cubicBezTo>
                    <a:pt x="476" y="616"/>
                    <a:pt x="476" y="616"/>
                    <a:pt x="476" y="616"/>
                  </a:cubicBezTo>
                  <a:cubicBezTo>
                    <a:pt x="426" y="694"/>
                    <a:pt x="345" y="729"/>
                    <a:pt x="253" y="729"/>
                  </a:cubicBezTo>
                  <a:cubicBezTo>
                    <a:pt x="124" y="729"/>
                    <a:pt x="0" y="658"/>
                    <a:pt x="0" y="521"/>
                  </a:cubicBezTo>
                  <a:cubicBezTo>
                    <a:pt x="0" y="295"/>
                    <a:pt x="263" y="279"/>
                    <a:pt x="437" y="279"/>
                  </a:cubicBezTo>
                  <a:cubicBezTo>
                    <a:pt x="480" y="279"/>
                    <a:pt x="480" y="279"/>
                    <a:pt x="480" y="279"/>
                  </a:cubicBezTo>
                  <a:cubicBezTo>
                    <a:pt x="480" y="261"/>
                    <a:pt x="480" y="261"/>
                    <a:pt x="480" y="261"/>
                  </a:cubicBezTo>
                  <a:cubicBezTo>
                    <a:pt x="480" y="175"/>
                    <a:pt x="413" y="131"/>
                    <a:pt x="321" y="131"/>
                  </a:cubicBezTo>
                  <a:cubicBezTo>
                    <a:pt x="249" y="131"/>
                    <a:pt x="182" y="159"/>
                    <a:pt x="136" y="203"/>
                  </a:cubicBezTo>
                  <a:cubicBezTo>
                    <a:pt x="45" y="112"/>
                    <a:pt x="45" y="112"/>
                    <a:pt x="45" y="112"/>
                  </a:cubicBezTo>
                  <a:cubicBezTo>
                    <a:pt x="121" y="34"/>
                    <a:pt x="230" y="0"/>
                    <a:pt x="340" y="0"/>
                  </a:cubicBezTo>
                  <a:cubicBezTo>
                    <a:pt x="636" y="0"/>
                    <a:pt x="636" y="214"/>
                    <a:pt x="636" y="313"/>
                  </a:cubicBezTo>
                  <a:cubicBezTo>
                    <a:pt x="636" y="712"/>
                    <a:pt x="636" y="712"/>
                    <a:pt x="636" y="712"/>
                  </a:cubicBezTo>
                  <a:cubicBezTo>
                    <a:pt x="480" y="712"/>
                    <a:pt x="480" y="712"/>
                    <a:pt x="480" y="712"/>
                  </a:cubicBezTo>
                  <a:lnTo>
                    <a:pt x="480" y="61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41" name="Freeform 13"/>
            <p:cNvSpPr>
              <a:spLocks noSelect="1"/>
            </p:cNvSpPr>
            <p:nvPr/>
          </p:nvSpPr>
          <p:spPr bwMode="auto">
            <a:xfrm>
              <a:off x="1577" y="377"/>
              <a:ext cx="151" cy="100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165" y="18"/>
                </a:cxn>
                <a:cxn ang="0">
                  <a:pos x="165" y="126"/>
                </a:cxn>
                <a:cxn ang="0">
                  <a:pos x="168" y="126"/>
                </a:cxn>
                <a:cxn ang="0">
                  <a:pos x="381" y="0"/>
                </a:cxn>
                <a:cxn ang="0">
                  <a:pos x="598" y="129"/>
                </a:cxn>
                <a:cxn ang="0">
                  <a:pos x="826" y="0"/>
                </a:cxn>
                <a:cxn ang="0">
                  <a:pos x="1076" y="298"/>
                </a:cxn>
                <a:cxn ang="0">
                  <a:pos x="1076" y="712"/>
                </a:cxn>
                <a:cxn ang="0">
                  <a:pos x="903" y="712"/>
                </a:cxn>
                <a:cxn ang="0">
                  <a:pos x="903" y="318"/>
                </a:cxn>
                <a:cxn ang="0">
                  <a:pos x="774" y="157"/>
                </a:cxn>
                <a:cxn ang="0">
                  <a:pos x="625" y="336"/>
                </a:cxn>
                <a:cxn ang="0">
                  <a:pos x="625" y="712"/>
                </a:cxn>
                <a:cxn ang="0">
                  <a:pos x="452" y="712"/>
                </a:cxn>
                <a:cxn ang="0">
                  <a:pos x="452" y="298"/>
                </a:cxn>
                <a:cxn ang="0">
                  <a:pos x="333" y="157"/>
                </a:cxn>
                <a:cxn ang="0">
                  <a:pos x="174" y="333"/>
                </a:cxn>
                <a:cxn ang="0">
                  <a:pos x="174" y="712"/>
                </a:cxn>
                <a:cxn ang="0">
                  <a:pos x="0" y="712"/>
                </a:cxn>
                <a:cxn ang="0">
                  <a:pos x="0" y="18"/>
                </a:cxn>
              </a:cxnLst>
              <a:rect l="0" t="0" r="r" b="b"/>
              <a:pathLst>
                <a:path w="1076" h="712">
                  <a:moveTo>
                    <a:pt x="0" y="18"/>
                  </a:moveTo>
                  <a:cubicBezTo>
                    <a:pt x="165" y="18"/>
                    <a:pt x="165" y="18"/>
                    <a:pt x="165" y="18"/>
                  </a:cubicBezTo>
                  <a:cubicBezTo>
                    <a:pt x="165" y="126"/>
                    <a:pt x="165" y="126"/>
                    <a:pt x="165" y="126"/>
                  </a:cubicBezTo>
                  <a:cubicBezTo>
                    <a:pt x="168" y="126"/>
                    <a:pt x="168" y="126"/>
                    <a:pt x="168" y="126"/>
                  </a:cubicBezTo>
                  <a:cubicBezTo>
                    <a:pt x="199" y="61"/>
                    <a:pt x="265" y="0"/>
                    <a:pt x="381" y="0"/>
                  </a:cubicBezTo>
                  <a:cubicBezTo>
                    <a:pt x="488" y="0"/>
                    <a:pt x="561" y="42"/>
                    <a:pt x="598" y="129"/>
                  </a:cubicBezTo>
                  <a:cubicBezTo>
                    <a:pt x="648" y="41"/>
                    <a:pt x="722" y="0"/>
                    <a:pt x="826" y="0"/>
                  </a:cubicBezTo>
                  <a:cubicBezTo>
                    <a:pt x="1011" y="0"/>
                    <a:pt x="1076" y="132"/>
                    <a:pt x="1076" y="298"/>
                  </a:cubicBezTo>
                  <a:cubicBezTo>
                    <a:pt x="1076" y="712"/>
                    <a:pt x="1076" y="712"/>
                    <a:pt x="1076" y="712"/>
                  </a:cubicBezTo>
                  <a:cubicBezTo>
                    <a:pt x="903" y="712"/>
                    <a:pt x="903" y="712"/>
                    <a:pt x="903" y="712"/>
                  </a:cubicBezTo>
                  <a:cubicBezTo>
                    <a:pt x="903" y="318"/>
                    <a:pt x="903" y="318"/>
                    <a:pt x="903" y="318"/>
                  </a:cubicBezTo>
                  <a:cubicBezTo>
                    <a:pt x="903" y="232"/>
                    <a:pt x="877" y="157"/>
                    <a:pt x="774" y="157"/>
                  </a:cubicBezTo>
                  <a:cubicBezTo>
                    <a:pt x="666" y="157"/>
                    <a:pt x="625" y="246"/>
                    <a:pt x="625" y="336"/>
                  </a:cubicBezTo>
                  <a:cubicBezTo>
                    <a:pt x="625" y="712"/>
                    <a:pt x="625" y="712"/>
                    <a:pt x="625" y="712"/>
                  </a:cubicBezTo>
                  <a:cubicBezTo>
                    <a:pt x="452" y="712"/>
                    <a:pt x="452" y="712"/>
                    <a:pt x="452" y="712"/>
                  </a:cubicBezTo>
                  <a:cubicBezTo>
                    <a:pt x="452" y="298"/>
                    <a:pt x="452" y="298"/>
                    <a:pt x="452" y="298"/>
                  </a:cubicBezTo>
                  <a:cubicBezTo>
                    <a:pt x="452" y="213"/>
                    <a:pt x="417" y="157"/>
                    <a:pt x="333" y="157"/>
                  </a:cubicBezTo>
                  <a:cubicBezTo>
                    <a:pt x="219" y="157"/>
                    <a:pt x="174" y="240"/>
                    <a:pt x="174" y="333"/>
                  </a:cubicBezTo>
                  <a:cubicBezTo>
                    <a:pt x="174" y="712"/>
                    <a:pt x="174" y="712"/>
                    <a:pt x="174" y="712"/>
                  </a:cubicBezTo>
                  <a:cubicBezTo>
                    <a:pt x="0" y="712"/>
                    <a:pt x="0" y="712"/>
                    <a:pt x="0" y="712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42" name="Freeform 14"/>
            <p:cNvSpPr>
              <a:spLocks noSelect="1"/>
            </p:cNvSpPr>
            <p:nvPr/>
          </p:nvSpPr>
          <p:spPr bwMode="auto">
            <a:xfrm>
              <a:off x="650" y="115"/>
              <a:ext cx="135" cy="152"/>
            </a:xfrm>
            <a:custGeom>
              <a:avLst/>
              <a:gdLst/>
              <a:ahLst/>
              <a:cxnLst>
                <a:cxn ang="0">
                  <a:pos x="964" y="975"/>
                </a:cxn>
                <a:cxn ang="0">
                  <a:pos x="541" y="1076"/>
                </a:cxn>
                <a:cxn ang="0">
                  <a:pos x="0" y="543"/>
                </a:cxn>
                <a:cxn ang="0">
                  <a:pos x="541" y="0"/>
                </a:cxn>
                <a:cxn ang="0">
                  <a:pos x="944" y="129"/>
                </a:cxn>
                <a:cxn ang="0">
                  <a:pos x="810" y="265"/>
                </a:cxn>
                <a:cxn ang="0">
                  <a:pos x="542" y="165"/>
                </a:cxn>
                <a:cxn ang="0">
                  <a:pos x="191" y="531"/>
                </a:cxn>
                <a:cxn ang="0">
                  <a:pos x="542" y="911"/>
                </a:cxn>
                <a:cxn ang="0">
                  <a:pos x="782" y="858"/>
                </a:cxn>
                <a:cxn ang="0">
                  <a:pos x="782" y="616"/>
                </a:cxn>
                <a:cxn ang="0">
                  <a:pos x="573" y="616"/>
                </a:cxn>
                <a:cxn ang="0">
                  <a:pos x="573" y="452"/>
                </a:cxn>
                <a:cxn ang="0">
                  <a:pos x="964" y="452"/>
                </a:cxn>
                <a:cxn ang="0">
                  <a:pos x="964" y="975"/>
                </a:cxn>
              </a:cxnLst>
              <a:rect l="0" t="0" r="r" b="b"/>
              <a:pathLst>
                <a:path w="964" h="1076">
                  <a:moveTo>
                    <a:pt x="964" y="975"/>
                  </a:moveTo>
                  <a:cubicBezTo>
                    <a:pt x="840" y="1042"/>
                    <a:pt x="698" y="1076"/>
                    <a:pt x="541" y="1076"/>
                  </a:cubicBezTo>
                  <a:cubicBezTo>
                    <a:pt x="225" y="1076"/>
                    <a:pt x="0" y="862"/>
                    <a:pt x="0" y="543"/>
                  </a:cubicBezTo>
                  <a:cubicBezTo>
                    <a:pt x="0" y="214"/>
                    <a:pt x="225" y="0"/>
                    <a:pt x="541" y="0"/>
                  </a:cubicBezTo>
                  <a:cubicBezTo>
                    <a:pt x="697" y="0"/>
                    <a:pt x="837" y="34"/>
                    <a:pt x="944" y="129"/>
                  </a:cubicBezTo>
                  <a:cubicBezTo>
                    <a:pt x="810" y="265"/>
                    <a:pt x="810" y="265"/>
                    <a:pt x="810" y="265"/>
                  </a:cubicBezTo>
                  <a:cubicBezTo>
                    <a:pt x="745" y="201"/>
                    <a:pt x="645" y="165"/>
                    <a:pt x="542" y="165"/>
                  </a:cubicBezTo>
                  <a:cubicBezTo>
                    <a:pt x="331" y="165"/>
                    <a:pt x="191" y="327"/>
                    <a:pt x="191" y="531"/>
                  </a:cubicBezTo>
                  <a:cubicBezTo>
                    <a:pt x="191" y="749"/>
                    <a:pt x="331" y="911"/>
                    <a:pt x="542" y="911"/>
                  </a:cubicBezTo>
                  <a:cubicBezTo>
                    <a:pt x="635" y="911"/>
                    <a:pt x="719" y="894"/>
                    <a:pt x="782" y="858"/>
                  </a:cubicBezTo>
                  <a:cubicBezTo>
                    <a:pt x="782" y="616"/>
                    <a:pt x="782" y="616"/>
                    <a:pt x="782" y="616"/>
                  </a:cubicBezTo>
                  <a:cubicBezTo>
                    <a:pt x="573" y="616"/>
                    <a:pt x="573" y="616"/>
                    <a:pt x="573" y="616"/>
                  </a:cubicBezTo>
                  <a:cubicBezTo>
                    <a:pt x="573" y="452"/>
                    <a:pt x="573" y="452"/>
                    <a:pt x="573" y="452"/>
                  </a:cubicBezTo>
                  <a:cubicBezTo>
                    <a:pt x="964" y="452"/>
                    <a:pt x="964" y="452"/>
                    <a:pt x="964" y="452"/>
                  </a:cubicBezTo>
                  <a:lnTo>
                    <a:pt x="964" y="975"/>
                  </a:lnTo>
                  <a:close/>
                </a:path>
              </a:pathLst>
            </a:custGeom>
            <a:solidFill>
              <a:srgbClr val="22222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43" name="Freeform 15"/>
            <p:cNvSpPr>
              <a:spLocks noSelect="1" noEditPoints="1"/>
            </p:cNvSpPr>
            <p:nvPr/>
          </p:nvSpPr>
          <p:spPr bwMode="auto">
            <a:xfrm>
              <a:off x="972" y="119"/>
              <a:ext cx="130" cy="144"/>
            </a:xfrm>
            <a:custGeom>
              <a:avLst/>
              <a:gdLst/>
              <a:ahLst/>
              <a:cxnLst>
                <a:cxn ang="0">
                  <a:pos x="318" y="859"/>
                </a:cxn>
                <a:cxn ang="0">
                  <a:pos x="733" y="512"/>
                </a:cxn>
                <a:cxn ang="0">
                  <a:pos x="348" y="165"/>
                </a:cxn>
                <a:cxn ang="0">
                  <a:pos x="182" y="165"/>
                </a:cxn>
                <a:cxn ang="0">
                  <a:pos x="182" y="859"/>
                </a:cxn>
                <a:cxn ang="0">
                  <a:pos x="318" y="859"/>
                </a:cxn>
                <a:cxn ang="0">
                  <a:pos x="0" y="0"/>
                </a:cxn>
                <a:cxn ang="0">
                  <a:pos x="403" y="0"/>
                </a:cxn>
                <a:cxn ang="0">
                  <a:pos x="924" y="512"/>
                </a:cxn>
                <a:cxn ang="0">
                  <a:pos x="381" y="1024"/>
                </a:cxn>
                <a:cxn ang="0">
                  <a:pos x="0" y="1024"/>
                </a:cxn>
                <a:cxn ang="0">
                  <a:pos x="0" y="0"/>
                </a:cxn>
              </a:cxnLst>
              <a:rect l="0" t="0" r="r" b="b"/>
              <a:pathLst>
                <a:path w="924" h="1024">
                  <a:moveTo>
                    <a:pt x="318" y="859"/>
                  </a:moveTo>
                  <a:cubicBezTo>
                    <a:pt x="546" y="859"/>
                    <a:pt x="733" y="761"/>
                    <a:pt x="733" y="512"/>
                  </a:cubicBezTo>
                  <a:cubicBezTo>
                    <a:pt x="733" y="264"/>
                    <a:pt x="571" y="165"/>
                    <a:pt x="348" y="165"/>
                  </a:cubicBezTo>
                  <a:cubicBezTo>
                    <a:pt x="182" y="165"/>
                    <a:pt x="182" y="165"/>
                    <a:pt x="182" y="165"/>
                  </a:cubicBezTo>
                  <a:cubicBezTo>
                    <a:pt x="182" y="859"/>
                    <a:pt x="182" y="859"/>
                    <a:pt x="182" y="859"/>
                  </a:cubicBezTo>
                  <a:lnTo>
                    <a:pt x="318" y="859"/>
                  </a:lnTo>
                  <a:close/>
                  <a:moveTo>
                    <a:pt x="0" y="0"/>
                  </a:moveTo>
                  <a:cubicBezTo>
                    <a:pt x="403" y="0"/>
                    <a:pt x="403" y="0"/>
                    <a:pt x="403" y="0"/>
                  </a:cubicBezTo>
                  <a:cubicBezTo>
                    <a:pt x="672" y="0"/>
                    <a:pt x="924" y="165"/>
                    <a:pt x="924" y="512"/>
                  </a:cubicBezTo>
                  <a:cubicBezTo>
                    <a:pt x="924" y="862"/>
                    <a:pt x="627" y="1024"/>
                    <a:pt x="381" y="1024"/>
                  </a:cubicBezTo>
                  <a:cubicBezTo>
                    <a:pt x="0" y="1024"/>
                    <a:pt x="0" y="1024"/>
                    <a:pt x="0" y="10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2222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44" name="Freeform 16"/>
            <p:cNvSpPr>
              <a:spLocks noSelect="1"/>
            </p:cNvSpPr>
            <p:nvPr/>
          </p:nvSpPr>
          <p:spPr bwMode="auto">
            <a:xfrm>
              <a:off x="808" y="115"/>
              <a:ext cx="136" cy="152"/>
            </a:xfrm>
            <a:custGeom>
              <a:avLst/>
              <a:gdLst/>
              <a:ahLst/>
              <a:cxnLst>
                <a:cxn ang="0">
                  <a:pos x="965" y="975"/>
                </a:cxn>
                <a:cxn ang="0">
                  <a:pos x="541" y="1076"/>
                </a:cxn>
                <a:cxn ang="0">
                  <a:pos x="0" y="543"/>
                </a:cxn>
                <a:cxn ang="0">
                  <a:pos x="541" y="0"/>
                </a:cxn>
                <a:cxn ang="0">
                  <a:pos x="944" y="129"/>
                </a:cxn>
                <a:cxn ang="0">
                  <a:pos x="810" y="265"/>
                </a:cxn>
                <a:cxn ang="0">
                  <a:pos x="542" y="165"/>
                </a:cxn>
                <a:cxn ang="0">
                  <a:pos x="191" y="531"/>
                </a:cxn>
                <a:cxn ang="0">
                  <a:pos x="542" y="911"/>
                </a:cxn>
                <a:cxn ang="0">
                  <a:pos x="782" y="858"/>
                </a:cxn>
                <a:cxn ang="0">
                  <a:pos x="782" y="616"/>
                </a:cxn>
                <a:cxn ang="0">
                  <a:pos x="573" y="616"/>
                </a:cxn>
                <a:cxn ang="0">
                  <a:pos x="573" y="452"/>
                </a:cxn>
                <a:cxn ang="0">
                  <a:pos x="965" y="452"/>
                </a:cxn>
                <a:cxn ang="0">
                  <a:pos x="965" y="975"/>
                </a:cxn>
              </a:cxnLst>
              <a:rect l="0" t="0" r="r" b="b"/>
              <a:pathLst>
                <a:path w="965" h="1076">
                  <a:moveTo>
                    <a:pt x="965" y="975"/>
                  </a:moveTo>
                  <a:cubicBezTo>
                    <a:pt x="840" y="1042"/>
                    <a:pt x="699" y="1076"/>
                    <a:pt x="541" y="1076"/>
                  </a:cubicBezTo>
                  <a:cubicBezTo>
                    <a:pt x="226" y="1076"/>
                    <a:pt x="0" y="862"/>
                    <a:pt x="0" y="543"/>
                  </a:cubicBezTo>
                  <a:cubicBezTo>
                    <a:pt x="0" y="214"/>
                    <a:pt x="226" y="0"/>
                    <a:pt x="541" y="0"/>
                  </a:cubicBezTo>
                  <a:cubicBezTo>
                    <a:pt x="697" y="0"/>
                    <a:pt x="837" y="34"/>
                    <a:pt x="944" y="129"/>
                  </a:cubicBezTo>
                  <a:cubicBezTo>
                    <a:pt x="810" y="265"/>
                    <a:pt x="810" y="265"/>
                    <a:pt x="810" y="265"/>
                  </a:cubicBezTo>
                  <a:cubicBezTo>
                    <a:pt x="745" y="201"/>
                    <a:pt x="645" y="165"/>
                    <a:pt x="542" y="165"/>
                  </a:cubicBezTo>
                  <a:cubicBezTo>
                    <a:pt x="331" y="165"/>
                    <a:pt x="191" y="327"/>
                    <a:pt x="191" y="531"/>
                  </a:cubicBezTo>
                  <a:cubicBezTo>
                    <a:pt x="191" y="749"/>
                    <a:pt x="331" y="911"/>
                    <a:pt x="542" y="911"/>
                  </a:cubicBezTo>
                  <a:cubicBezTo>
                    <a:pt x="635" y="911"/>
                    <a:pt x="719" y="894"/>
                    <a:pt x="782" y="858"/>
                  </a:cubicBezTo>
                  <a:cubicBezTo>
                    <a:pt x="782" y="616"/>
                    <a:pt x="782" y="616"/>
                    <a:pt x="782" y="616"/>
                  </a:cubicBezTo>
                  <a:cubicBezTo>
                    <a:pt x="573" y="616"/>
                    <a:pt x="573" y="616"/>
                    <a:pt x="573" y="616"/>
                  </a:cubicBezTo>
                  <a:cubicBezTo>
                    <a:pt x="573" y="452"/>
                    <a:pt x="573" y="452"/>
                    <a:pt x="573" y="452"/>
                  </a:cubicBezTo>
                  <a:cubicBezTo>
                    <a:pt x="965" y="452"/>
                    <a:pt x="965" y="452"/>
                    <a:pt x="965" y="452"/>
                  </a:cubicBezTo>
                  <a:lnTo>
                    <a:pt x="965" y="975"/>
                  </a:lnTo>
                  <a:close/>
                </a:path>
              </a:pathLst>
            </a:custGeom>
            <a:solidFill>
              <a:srgbClr val="22222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65719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(klein) links, teks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337934" y="2053441"/>
            <a:ext cx="4428000" cy="4608000"/>
          </a:xfrm>
        </p:spPr>
        <p:txBody>
          <a:bodyPr/>
          <a:lstStyle/>
          <a:p>
            <a:pPr lvl="0"/>
            <a:r>
              <a:rPr lang="nl-NL" noProof="1"/>
              <a:t>Klik om de modelstijlen te bewerken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0" hasCustomPrompt="1"/>
          </p:nvPr>
        </p:nvSpPr>
        <p:spPr>
          <a:xfrm>
            <a:off x="820800" y="2124000"/>
            <a:ext cx="3268800" cy="4248000"/>
          </a:xfrm>
        </p:spPr>
        <p:txBody>
          <a:bodyPr/>
          <a:lstStyle>
            <a:lvl1pPr marL="0" indent="0">
              <a:buNone/>
              <a:defRPr b="0" baseline="0"/>
            </a:lvl1pPr>
          </a:lstStyle>
          <a:p>
            <a:r>
              <a:rPr lang="nl-NL" dirty="0"/>
              <a:t>Afbeelding formaat: 367 x 476 pixels.</a:t>
            </a:r>
          </a:p>
        </p:txBody>
      </p:sp>
    </p:spTree>
    <p:extLst>
      <p:ext uri="{BB962C8B-B14F-4D97-AF65-F5344CB8AC3E}">
        <p14:creationId xmlns:p14="http://schemas.microsoft.com/office/powerpoint/2010/main" val="36726447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(breed) links, teks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689901" y="2053441"/>
            <a:ext cx="2052000" cy="4176000"/>
          </a:xfrm>
        </p:spPr>
        <p:txBody>
          <a:bodyPr/>
          <a:lstStyle/>
          <a:p>
            <a:pPr lvl="0"/>
            <a:r>
              <a:rPr lang="nl-NL" noProof="1"/>
              <a:t>Klik om de modelstijlen te bewerken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0" hasCustomPrompt="1"/>
          </p:nvPr>
        </p:nvSpPr>
        <p:spPr>
          <a:xfrm>
            <a:off x="766800" y="2124000"/>
            <a:ext cx="5720400" cy="3812400"/>
          </a:xfrm>
        </p:spPr>
        <p:txBody>
          <a:bodyPr/>
          <a:lstStyle>
            <a:lvl1pPr marL="0" indent="0">
              <a:buNone/>
              <a:defRPr b="0" baseline="0"/>
            </a:lvl1pPr>
          </a:lstStyle>
          <a:p>
            <a:r>
              <a:rPr lang="nl-NL" dirty="0"/>
              <a:t>Afbeelding formaat: 641 x 427 pixels.</a:t>
            </a:r>
          </a:p>
        </p:txBody>
      </p:sp>
    </p:spTree>
    <p:extLst>
      <p:ext uri="{BB962C8B-B14F-4D97-AF65-F5344CB8AC3E}">
        <p14:creationId xmlns:p14="http://schemas.microsoft.com/office/powerpoint/2010/main" val="36087831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(hoog) links, teks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40767" y="2053441"/>
            <a:ext cx="2753742" cy="4608000"/>
          </a:xfrm>
        </p:spPr>
        <p:txBody>
          <a:bodyPr/>
          <a:lstStyle/>
          <a:p>
            <a:pPr lvl="0"/>
            <a:r>
              <a:rPr lang="nl-NL" noProof="1"/>
              <a:t>Klik om de modelstijlen te bewerken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0" hasCustomPrompt="1"/>
          </p:nvPr>
        </p:nvSpPr>
        <p:spPr>
          <a:xfrm>
            <a:off x="792000" y="0"/>
            <a:ext cx="4950000" cy="6858000"/>
          </a:xfrm>
        </p:spPr>
        <p:txBody>
          <a:bodyPr/>
          <a:lstStyle>
            <a:lvl1pPr marL="0" indent="0">
              <a:buNone/>
              <a:defRPr b="0" baseline="0"/>
            </a:lvl1pPr>
          </a:lstStyle>
          <a:p>
            <a:r>
              <a:rPr lang="nl-NL" dirty="0"/>
              <a:t>Afbeelding formaat: 367 x 476 pixels.</a:t>
            </a:r>
          </a:p>
        </p:txBody>
      </p:sp>
    </p:spTree>
    <p:extLst>
      <p:ext uri="{BB962C8B-B14F-4D97-AF65-F5344CB8AC3E}">
        <p14:creationId xmlns:p14="http://schemas.microsoft.com/office/powerpoint/2010/main" val="42402783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2 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8"/>
          <p:cNvSpPr>
            <a:spLocks noGrp="1"/>
          </p:cNvSpPr>
          <p:nvPr>
            <p:ph sz="quarter" idx="13"/>
          </p:nvPr>
        </p:nvSpPr>
        <p:spPr>
          <a:xfrm>
            <a:off x="4705971" y="3366000"/>
            <a:ext cx="3672000" cy="2786400"/>
          </a:xfrm>
        </p:spPr>
        <p:txBody>
          <a:bodyPr/>
          <a:lstStyle/>
          <a:p>
            <a:pPr lvl="0"/>
            <a:r>
              <a:rPr lang="nl-NL" noProof="1"/>
              <a:t>Klik om de modelstijlen te bewerken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11" name="Tijdelijke aanduiding voor inhoud 10"/>
          <p:cNvSpPr>
            <a:spLocks noGrp="1"/>
          </p:cNvSpPr>
          <p:nvPr>
            <p:ph sz="quarter" idx="14"/>
          </p:nvPr>
        </p:nvSpPr>
        <p:spPr>
          <a:xfrm>
            <a:off x="781971" y="3366000"/>
            <a:ext cx="3672000" cy="2786400"/>
          </a:xfrm>
        </p:spPr>
        <p:txBody>
          <a:bodyPr/>
          <a:lstStyle/>
          <a:p>
            <a:pPr lvl="0"/>
            <a:r>
              <a:rPr lang="nl-NL" noProof="1"/>
              <a:t>Klik om de modelstijlen te bewerken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781971" y="1998333"/>
            <a:ext cx="7596000" cy="11430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400857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t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fgeronde rechthoek 31"/>
          <p:cNvSpPr>
            <a:spLocks noSelect="1"/>
          </p:cNvSpPr>
          <p:nvPr userDrawn="1"/>
        </p:nvSpPr>
        <p:spPr>
          <a:xfrm>
            <a:off x="-1731443" y="98556"/>
            <a:ext cx="1609522" cy="4320575"/>
          </a:xfrm>
          <a:prstGeom prst="roundRect">
            <a:avLst>
              <a:gd name="adj" fmla="val 97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nl-NL" sz="900" dirty="0">
                <a:solidFill>
                  <a:srgbClr val="000000"/>
                </a:solidFill>
              </a:rPr>
              <a:t>Deze dia-indeling is zo gemaakt dat zelf een afbeelding kan worden geplaatst.</a:t>
            </a:r>
          </a:p>
          <a:p>
            <a:endParaRPr lang="nl-NL" sz="900" dirty="0">
              <a:solidFill>
                <a:srgbClr val="000000"/>
              </a:solidFill>
            </a:endParaRPr>
          </a:p>
          <a:p>
            <a:r>
              <a:rPr lang="nl-NL" sz="900" dirty="0">
                <a:solidFill>
                  <a:srgbClr val="000000"/>
                </a:solidFill>
              </a:rPr>
              <a:t>Klik met de rechtermuisknop in de achtergrond en kies Achtergrond opmaken.</a:t>
            </a:r>
          </a:p>
          <a:p>
            <a:r>
              <a:rPr lang="nl-NL" sz="900" dirty="0">
                <a:solidFill>
                  <a:srgbClr val="000000"/>
                </a:solidFill>
              </a:rPr>
              <a:t>Klik op Opvulling met figuur of </a:t>
            </a:r>
            <a:r>
              <a:rPr lang="nl-NL" sz="900" dirty="0" err="1">
                <a:solidFill>
                  <a:srgbClr val="000000"/>
                </a:solidFill>
              </a:rPr>
              <a:t>bitmappatroon</a:t>
            </a:r>
            <a:r>
              <a:rPr lang="nl-NL" sz="900" dirty="0">
                <a:solidFill>
                  <a:srgbClr val="000000"/>
                </a:solidFill>
              </a:rPr>
              <a:t> en dan op Bestand.</a:t>
            </a:r>
          </a:p>
          <a:p>
            <a:r>
              <a:rPr lang="nl-NL" sz="900" dirty="0">
                <a:solidFill>
                  <a:srgbClr val="000000"/>
                </a:solidFill>
              </a:rPr>
              <a:t>Kies de afbeelding en klik op Invoegen, daarna op Sluiten.</a:t>
            </a:r>
          </a:p>
          <a:p>
            <a:endParaRPr lang="nl-NL" sz="900" dirty="0">
              <a:solidFill>
                <a:srgbClr val="000000"/>
              </a:solidFill>
            </a:endParaRPr>
          </a:p>
          <a:p>
            <a:r>
              <a:rPr lang="nl-NL" sz="900" dirty="0">
                <a:solidFill>
                  <a:srgbClr val="000000"/>
                </a:solidFill>
              </a:rPr>
              <a:t>Klik niet op overal toepassen, omdat dan de achtergrond van alle dia’s wordt aangepast.</a:t>
            </a:r>
          </a:p>
          <a:p>
            <a:r>
              <a:rPr lang="nl-NL" sz="900" dirty="0">
                <a:solidFill>
                  <a:srgbClr val="000000"/>
                </a:solidFill>
              </a:rPr>
              <a:t>Met </a:t>
            </a:r>
            <a:r>
              <a:rPr lang="nl-NL" sz="900" dirty="0" err="1">
                <a:solidFill>
                  <a:srgbClr val="000000"/>
                </a:solidFill>
              </a:rPr>
              <a:t>Ctrl</a:t>
            </a:r>
            <a:r>
              <a:rPr lang="nl-NL" sz="900" dirty="0">
                <a:solidFill>
                  <a:srgbClr val="000000"/>
                </a:solidFill>
              </a:rPr>
              <a:t>+Z kan dit hersteld worden. </a:t>
            </a:r>
          </a:p>
          <a:p>
            <a:endParaRPr lang="nl-NL" sz="900" dirty="0">
              <a:solidFill>
                <a:srgbClr val="000000"/>
              </a:solidFill>
            </a:endParaRPr>
          </a:p>
          <a:p>
            <a:r>
              <a:rPr lang="nl-NL" sz="900" dirty="0">
                <a:solidFill>
                  <a:srgbClr val="000000"/>
                </a:solidFill>
              </a:rPr>
              <a:t>Voor het mooiste resultaat is de verhouding 1024 x 768 pixels.  Dit zorgt ervoor dat de foto in de achtergrond scherp wordt, en niet vervormt.</a:t>
            </a:r>
          </a:p>
        </p:txBody>
      </p:sp>
      <p:grpSp>
        <p:nvGrpSpPr>
          <p:cNvPr id="2" name="Groep 35"/>
          <p:cNvGrpSpPr/>
          <p:nvPr userDrawn="1"/>
        </p:nvGrpSpPr>
        <p:grpSpPr>
          <a:xfrm>
            <a:off x="0" y="0"/>
            <a:ext cx="701484" cy="6858000"/>
            <a:chOff x="0" y="0"/>
            <a:chExt cx="701484" cy="6858000"/>
          </a:xfrm>
        </p:grpSpPr>
        <p:sp>
          <p:nvSpPr>
            <p:cNvPr id="30" name="Rechthoek 29"/>
            <p:cNvSpPr>
              <a:spLocks noSelect="1"/>
            </p:cNvSpPr>
            <p:nvPr userDrawn="1"/>
          </p:nvSpPr>
          <p:spPr>
            <a:xfrm>
              <a:off x="0" y="0"/>
              <a:ext cx="701484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rgbClr val="FFFFFF"/>
                </a:solidFill>
              </a:endParaRPr>
            </a:p>
          </p:txBody>
        </p:sp>
        <p:grpSp>
          <p:nvGrpSpPr>
            <p:cNvPr id="3" name="Groep 30"/>
            <p:cNvGrpSpPr/>
            <p:nvPr userDrawn="1"/>
          </p:nvGrpSpPr>
          <p:grpSpPr>
            <a:xfrm>
              <a:off x="182563" y="163513"/>
              <a:ext cx="425450" cy="1447800"/>
              <a:chOff x="182563" y="163513"/>
              <a:chExt cx="425450" cy="1447800"/>
            </a:xfrm>
            <a:solidFill>
              <a:srgbClr val="FF0000"/>
            </a:solidFill>
          </p:grpSpPr>
          <p:sp>
            <p:nvSpPr>
              <p:cNvPr id="33" name="Freeform 7"/>
              <p:cNvSpPr>
                <a:spLocks noSelect="1"/>
              </p:cNvSpPr>
              <p:nvPr/>
            </p:nvSpPr>
            <p:spPr bwMode="auto">
              <a:xfrm>
                <a:off x="182563" y="1185863"/>
                <a:ext cx="425450" cy="425450"/>
              </a:xfrm>
              <a:custGeom>
                <a:avLst/>
                <a:gdLst/>
                <a:ahLst/>
                <a:cxnLst>
                  <a:cxn ang="0">
                    <a:pos x="0" y="214"/>
                  </a:cxn>
                  <a:cxn ang="0">
                    <a:pos x="81" y="134"/>
                  </a:cxn>
                  <a:cxn ang="0">
                    <a:pos x="0" y="54"/>
                  </a:cxn>
                  <a:cxn ang="0">
                    <a:pos x="54" y="0"/>
                  </a:cxn>
                  <a:cxn ang="0">
                    <a:pos x="134" y="80"/>
                  </a:cxn>
                  <a:cxn ang="0">
                    <a:pos x="214" y="0"/>
                  </a:cxn>
                  <a:cxn ang="0">
                    <a:pos x="268" y="54"/>
                  </a:cxn>
                  <a:cxn ang="0">
                    <a:pos x="188" y="134"/>
                  </a:cxn>
                  <a:cxn ang="0">
                    <a:pos x="268" y="214"/>
                  </a:cxn>
                  <a:cxn ang="0">
                    <a:pos x="214" y="268"/>
                  </a:cxn>
                  <a:cxn ang="0">
                    <a:pos x="134" y="187"/>
                  </a:cxn>
                  <a:cxn ang="0">
                    <a:pos x="54" y="268"/>
                  </a:cxn>
                  <a:cxn ang="0">
                    <a:pos x="0" y="214"/>
                  </a:cxn>
                </a:cxnLst>
                <a:rect l="0" t="0" r="r" b="b"/>
                <a:pathLst>
                  <a:path w="268" h="268">
                    <a:moveTo>
                      <a:pt x="0" y="214"/>
                    </a:moveTo>
                    <a:lnTo>
                      <a:pt x="81" y="134"/>
                    </a:lnTo>
                    <a:lnTo>
                      <a:pt x="0" y="54"/>
                    </a:lnTo>
                    <a:lnTo>
                      <a:pt x="54" y="0"/>
                    </a:lnTo>
                    <a:lnTo>
                      <a:pt x="134" y="80"/>
                    </a:lnTo>
                    <a:lnTo>
                      <a:pt x="214" y="0"/>
                    </a:lnTo>
                    <a:lnTo>
                      <a:pt x="268" y="54"/>
                    </a:lnTo>
                    <a:lnTo>
                      <a:pt x="188" y="134"/>
                    </a:lnTo>
                    <a:lnTo>
                      <a:pt x="268" y="214"/>
                    </a:lnTo>
                    <a:lnTo>
                      <a:pt x="214" y="268"/>
                    </a:lnTo>
                    <a:lnTo>
                      <a:pt x="134" y="187"/>
                    </a:lnTo>
                    <a:lnTo>
                      <a:pt x="54" y="268"/>
                    </a:lnTo>
                    <a:lnTo>
                      <a:pt x="0" y="21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Freeform 8"/>
              <p:cNvSpPr>
                <a:spLocks noSelect="1"/>
              </p:cNvSpPr>
              <p:nvPr/>
            </p:nvSpPr>
            <p:spPr bwMode="auto">
              <a:xfrm>
                <a:off x="182563" y="163513"/>
                <a:ext cx="425450" cy="425450"/>
              </a:xfrm>
              <a:custGeom>
                <a:avLst/>
                <a:gdLst/>
                <a:ahLst/>
                <a:cxnLst>
                  <a:cxn ang="0">
                    <a:pos x="0" y="215"/>
                  </a:cxn>
                  <a:cxn ang="0">
                    <a:pos x="81" y="134"/>
                  </a:cxn>
                  <a:cxn ang="0">
                    <a:pos x="0" y="54"/>
                  </a:cxn>
                  <a:cxn ang="0">
                    <a:pos x="54" y="0"/>
                  </a:cxn>
                  <a:cxn ang="0">
                    <a:pos x="134" y="81"/>
                  </a:cxn>
                  <a:cxn ang="0">
                    <a:pos x="214" y="0"/>
                  </a:cxn>
                  <a:cxn ang="0">
                    <a:pos x="268" y="54"/>
                  </a:cxn>
                  <a:cxn ang="0">
                    <a:pos x="188" y="134"/>
                  </a:cxn>
                  <a:cxn ang="0">
                    <a:pos x="268" y="215"/>
                  </a:cxn>
                  <a:cxn ang="0">
                    <a:pos x="214" y="268"/>
                  </a:cxn>
                  <a:cxn ang="0">
                    <a:pos x="134" y="188"/>
                  </a:cxn>
                  <a:cxn ang="0">
                    <a:pos x="54" y="268"/>
                  </a:cxn>
                  <a:cxn ang="0">
                    <a:pos x="0" y="215"/>
                  </a:cxn>
                </a:cxnLst>
                <a:rect l="0" t="0" r="r" b="b"/>
                <a:pathLst>
                  <a:path w="268" h="268">
                    <a:moveTo>
                      <a:pt x="0" y="215"/>
                    </a:moveTo>
                    <a:lnTo>
                      <a:pt x="81" y="134"/>
                    </a:lnTo>
                    <a:lnTo>
                      <a:pt x="0" y="54"/>
                    </a:lnTo>
                    <a:lnTo>
                      <a:pt x="54" y="0"/>
                    </a:lnTo>
                    <a:lnTo>
                      <a:pt x="134" y="81"/>
                    </a:lnTo>
                    <a:lnTo>
                      <a:pt x="214" y="0"/>
                    </a:lnTo>
                    <a:lnTo>
                      <a:pt x="268" y="54"/>
                    </a:lnTo>
                    <a:lnTo>
                      <a:pt x="188" y="134"/>
                    </a:lnTo>
                    <a:lnTo>
                      <a:pt x="268" y="215"/>
                    </a:lnTo>
                    <a:lnTo>
                      <a:pt x="214" y="268"/>
                    </a:lnTo>
                    <a:lnTo>
                      <a:pt x="134" y="188"/>
                    </a:lnTo>
                    <a:lnTo>
                      <a:pt x="54" y="268"/>
                    </a:lnTo>
                    <a:lnTo>
                      <a:pt x="0" y="21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>
                  <a:solidFill>
                    <a:srgbClr val="000000"/>
                  </a:solidFill>
                </a:endParaRPr>
              </a:p>
            </p:txBody>
          </p:sp>
          <p:sp>
            <p:nvSpPr>
              <p:cNvPr id="35" name="Freeform 9"/>
              <p:cNvSpPr>
                <a:spLocks noSelect="1"/>
              </p:cNvSpPr>
              <p:nvPr/>
            </p:nvSpPr>
            <p:spPr bwMode="auto">
              <a:xfrm>
                <a:off x="182563" y="674688"/>
                <a:ext cx="425450" cy="425450"/>
              </a:xfrm>
              <a:custGeom>
                <a:avLst/>
                <a:gdLst/>
                <a:ahLst/>
                <a:cxnLst>
                  <a:cxn ang="0">
                    <a:pos x="0" y="215"/>
                  </a:cxn>
                  <a:cxn ang="0">
                    <a:pos x="81" y="134"/>
                  </a:cxn>
                  <a:cxn ang="0">
                    <a:pos x="0" y="54"/>
                  </a:cxn>
                  <a:cxn ang="0">
                    <a:pos x="54" y="0"/>
                  </a:cxn>
                  <a:cxn ang="0">
                    <a:pos x="134" y="81"/>
                  </a:cxn>
                  <a:cxn ang="0">
                    <a:pos x="214" y="0"/>
                  </a:cxn>
                  <a:cxn ang="0">
                    <a:pos x="268" y="54"/>
                  </a:cxn>
                  <a:cxn ang="0">
                    <a:pos x="188" y="134"/>
                  </a:cxn>
                  <a:cxn ang="0">
                    <a:pos x="268" y="215"/>
                  </a:cxn>
                  <a:cxn ang="0">
                    <a:pos x="214" y="268"/>
                  </a:cxn>
                  <a:cxn ang="0">
                    <a:pos x="134" y="188"/>
                  </a:cxn>
                  <a:cxn ang="0">
                    <a:pos x="54" y="268"/>
                  </a:cxn>
                  <a:cxn ang="0">
                    <a:pos x="0" y="215"/>
                  </a:cxn>
                </a:cxnLst>
                <a:rect l="0" t="0" r="r" b="b"/>
                <a:pathLst>
                  <a:path w="268" h="268">
                    <a:moveTo>
                      <a:pt x="0" y="215"/>
                    </a:moveTo>
                    <a:lnTo>
                      <a:pt x="81" y="134"/>
                    </a:lnTo>
                    <a:lnTo>
                      <a:pt x="0" y="54"/>
                    </a:lnTo>
                    <a:lnTo>
                      <a:pt x="54" y="0"/>
                    </a:lnTo>
                    <a:lnTo>
                      <a:pt x="134" y="81"/>
                    </a:lnTo>
                    <a:lnTo>
                      <a:pt x="214" y="0"/>
                    </a:lnTo>
                    <a:lnTo>
                      <a:pt x="268" y="54"/>
                    </a:lnTo>
                    <a:lnTo>
                      <a:pt x="188" y="134"/>
                    </a:lnTo>
                    <a:lnTo>
                      <a:pt x="268" y="215"/>
                    </a:lnTo>
                    <a:lnTo>
                      <a:pt x="214" y="268"/>
                    </a:lnTo>
                    <a:lnTo>
                      <a:pt x="134" y="188"/>
                    </a:lnTo>
                    <a:lnTo>
                      <a:pt x="54" y="268"/>
                    </a:lnTo>
                    <a:lnTo>
                      <a:pt x="0" y="21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0732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1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66227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(klein) links, teks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337934" y="2053441"/>
            <a:ext cx="4428000" cy="4608000"/>
          </a:xfrm>
        </p:spPr>
        <p:txBody>
          <a:bodyPr/>
          <a:lstStyle/>
          <a:p>
            <a:pPr lvl="0"/>
            <a:r>
              <a:rPr lang="nl-NL" noProof="1"/>
              <a:t>Klik om de modelstijlen te bewerken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0" hasCustomPrompt="1"/>
          </p:nvPr>
        </p:nvSpPr>
        <p:spPr>
          <a:xfrm>
            <a:off x="820800" y="2124000"/>
            <a:ext cx="3268800" cy="4248000"/>
          </a:xfrm>
        </p:spPr>
        <p:txBody>
          <a:bodyPr/>
          <a:lstStyle>
            <a:lvl1pPr marL="0" indent="0">
              <a:buNone/>
              <a:defRPr b="0" baseline="0"/>
            </a:lvl1pPr>
          </a:lstStyle>
          <a:p>
            <a:r>
              <a:rPr lang="nl-NL" dirty="0"/>
              <a:t>Afbeelding formaat: 367 x 476 pixels.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 me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8164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16401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915941" y="1882800"/>
            <a:ext cx="3753000" cy="2336400"/>
          </a:xfrm>
        </p:spPr>
        <p:txBody>
          <a:bodyPr tIns="90000" bIns="90000" anchor="b">
            <a:normAutofit/>
          </a:bodyPr>
          <a:lstStyle>
            <a:lvl1pPr algn="l">
              <a:defRPr sz="27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915941" y="4215600"/>
            <a:ext cx="3753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B660F8D-0194-1549-9A85-B8585C341D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68275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B6F5735C-66C3-2043-B9EA-AC9F1326D6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33535" y="6908"/>
            <a:ext cx="2678216" cy="13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37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34366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82" y="0"/>
            <a:ext cx="9148763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4914900" y="5832053"/>
            <a:ext cx="3753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>
              <a:defRPr sz="135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350">
                <a:solidFill>
                  <a:schemeClr val="bg1"/>
                </a:solidFill>
              </a:defRPr>
            </a:lvl4pPr>
            <a:lvl5pPr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4914900" y="1885467"/>
            <a:ext cx="3753000" cy="2336400"/>
          </a:xfrm>
        </p:spPr>
        <p:txBody>
          <a:bodyPr tIns="90000" bIns="90000" anchor="b">
            <a:normAutofit/>
          </a:bodyPr>
          <a:lstStyle>
            <a:lvl1pPr algn="l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4914900" y="4218267"/>
            <a:ext cx="3753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46B8B84C-376E-994B-A5F9-91418E6845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682750"/>
          </a:xfrm>
          <a:prstGeom prst="rect">
            <a:avLst/>
          </a:prstGeom>
        </p:spPr>
      </p:pic>
      <p:sp>
        <p:nvSpPr>
          <p:cNvPr id="21" name="Tijdelijke aanduiding voor afbeelding 22">
            <a:extLst>
              <a:ext uri="{FF2B5EF4-FFF2-40B4-BE49-F238E27FC236}">
                <a16:creationId xmlns:a16="http://schemas.microsoft.com/office/drawing/2014/main" id="{86C2F8E9-252A-884A-A559-1D42CD8FB1F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" y="0"/>
            <a:ext cx="4574381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D2A75865-3390-1946-86B2-5ED9765DB7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33535" y="6908"/>
            <a:ext cx="2678216" cy="13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047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6011" y="3427413"/>
            <a:ext cx="8192930" cy="1726479"/>
          </a:xfrm>
        </p:spPr>
        <p:txBody>
          <a:bodyPr lIns="57600" tIns="90000" bIns="90000" anchor="b">
            <a:normAutofit/>
          </a:bodyPr>
          <a:lstStyle>
            <a:lvl1pPr algn="l">
              <a:defRPr sz="27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76011" y="5162401"/>
            <a:ext cx="8192930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475059" y="5829386"/>
            <a:ext cx="3854054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35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350">
                <a:solidFill>
                  <a:schemeClr val="bg1"/>
                </a:solidFill>
              </a:defRPr>
            </a:lvl4pPr>
            <a:lvl5pPr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5C01093-6876-FF4B-A205-0797E4219E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682750"/>
          </a:xfrm>
          <a:prstGeom prst="rect">
            <a:avLst/>
          </a:prstGeom>
        </p:spPr>
      </p:pic>
      <p:sp>
        <p:nvSpPr>
          <p:cNvPr id="12" name="Tijdelijke aanduiding voor afbeelding 12">
            <a:extLst>
              <a:ext uri="{FF2B5EF4-FFF2-40B4-BE49-F238E27FC236}">
                <a16:creationId xmlns:a16="http://schemas.microsoft.com/office/drawing/2014/main" id="{2AA80F83-76D5-4442-B68B-A643B29E2FA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9144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buClr>
                <a:schemeClr val="tx1"/>
              </a:buClr>
              <a:defRPr lang="nl-NL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518286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82" y="0"/>
            <a:ext cx="9148763" cy="106680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4917132" y="3427413"/>
            <a:ext cx="3753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4914900" y="5832053"/>
            <a:ext cx="3753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>
              <a:defRPr sz="135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350">
                <a:solidFill>
                  <a:schemeClr val="bg1"/>
                </a:solidFill>
              </a:defRPr>
            </a:lvl4pPr>
            <a:lvl5pPr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4915941" y="2024063"/>
            <a:ext cx="3753000" cy="1403350"/>
          </a:xfrm>
        </p:spPr>
        <p:txBody>
          <a:bodyPr tIns="90000" bIns="90000" anchor="b">
            <a:normAutofit/>
          </a:bodyPr>
          <a:lstStyle>
            <a:lvl1pPr algn="l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D6DC891B-0BBD-3E4B-A301-653F943C4C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806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9144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6250" y="1879601"/>
            <a:ext cx="8192691" cy="1547813"/>
          </a:xfrm>
        </p:spPr>
        <p:txBody>
          <a:bodyPr anchor="ctr" anchorCtr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82" y="0"/>
            <a:ext cx="9148763" cy="10668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476250" y="3749487"/>
            <a:ext cx="8193882" cy="2077232"/>
          </a:xfrm>
        </p:spPr>
        <p:txBody>
          <a:bodyPr lIns="104400" tIns="90000" rIns="90000" bIns="4680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475059" y="5829386"/>
            <a:ext cx="3754041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35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350">
                <a:solidFill>
                  <a:schemeClr val="bg1"/>
                </a:solidFill>
              </a:defRPr>
            </a:lvl4pPr>
            <a:lvl5pPr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E3D8C70-0B24-9C4E-A803-F7009FF2D2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68275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B375151A-CDBA-714E-9910-7F654A10FCE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33535" y="6908"/>
            <a:ext cx="2678216" cy="13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221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476249" y="2636839"/>
            <a:ext cx="3752851" cy="1584325"/>
          </a:xfrm>
        </p:spPr>
        <p:txBody>
          <a:bodyPr anchor="ctr" anchorCtr="0"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5843799" y="916926"/>
            <a:ext cx="2825142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350"/>
            </a:lvl1pPr>
            <a:lvl2pPr marL="234900" indent="0">
              <a:buNone/>
              <a:defRPr/>
            </a:lvl2pPr>
            <a:lvl3pPr marL="472500" indent="0">
              <a:buNone/>
              <a:defRPr/>
            </a:lvl3pPr>
            <a:lvl4pPr marL="707400" indent="0">
              <a:buNone/>
              <a:defRPr/>
            </a:lvl4pPr>
            <a:lvl5pPr marL="945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5843799" y="2061911"/>
            <a:ext cx="2825142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350"/>
            </a:lvl1pPr>
            <a:lvl2pPr marL="234900" indent="0">
              <a:buNone/>
              <a:defRPr/>
            </a:lvl2pPr>
            <a:lvl3pPr marL="472500" indent="0">
              <a:buNone/>
              <a:defRPr/>
            </a:lvl3pPr>
            <a:lvl4pPr marL="707400" indent="0">
              <a:buNone/>
              <a:defRPr/>
            </a:lvl4pPr>
            <a:lvl5pPr marL="945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5843799" y="3211200"/>
            <a:ext cx="2825142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350"/>
            </a:lvl1pPr>
            <a:lvl2pPr marL="234900" indent="0">
              <a:buNone/>
              <a:defRPr/>
            </a:lvl2pPr>
            <a:lvl3pPr marL="472500" indent="0">
              <a:buNone/>
              <a:defRPr/>
            </a:lvl3pPr>
            <a:lvl4pPr marL="707400" indent="0">
              <a:buNone/>
              <a:defRPr/>
            </a:lvl4pPr>
            <a:lvl5pPr marL="945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5843799" y="4352400"/>
            <a:ext cx="2825142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350"/>
            </a:lvl1pPr>
            <a:lvl2pPr marL="234900" indent="0">
              <a:buNone/>
              <a:defRPr/>
            </a:lvl2pPr>
            <a:lvl3pPr marL="472500" indent="0">
              <a:buNone/>
              <a:defRPr/>
            </a:lvl3pPr>
            <a:lvl4pPr marL="707400" indent="0">
              <a:buNone/>
              <a:defRPr/>
            </a:lvl4pPr>
            <a:lvl5pPr marL="945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5843799" y="5497200"/>
            <a:ext cx="2825142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350"/>
            </a:lvl1pPr>
            <a:lvl2pPr marL="234900" indent="0">
              <a:buNone/>
              <a:defRPr/>
            </a:lvl2pPr>
            <a:lvl3pPr marL="472500" indent="0">
              <a:buNone/>
              <a:defRPr/>
            </a:lvl3pPr>
            <a:lvl4pPr marL="707400" indent="0">
              <a:buNone/>
              <a:defRPr/>
            </a:lvl4pPr>
            <a:lvl5pPr marL="945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4814046" y="998446"/>
            <a:ext cx="1029754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4814046" y="2143675"/>
            <a:ext cx="1029754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4814046" y="3288904"/>
            <a:ext cx="1029754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4814046" y="4434133"/>
            <a:ext cx="1029754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4814046" y="5579362"/>
            <a:ext cx="1029754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D815D00C-C7D7-DC44-8D0D-FE716DCD2C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4229100" y="1075"/>
            <a:ext cx="6858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671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4914900" y="2289601"/>
            <a:ext cx="3753000" cy="3931813"/>
          </a:xfrm>
        </p:spPr>
        <p:txBody>
          <a:bodyPr/>
          <a:lstStyle>
            <a:lvl1pPr marL="342900" indent="-3429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513000" indent="-162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914900" y="1051201"/>
            <a:ext cx="3753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65CDA938-34ED-EC47-B19D-D582D05290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368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91C355E-6E70-0A46-B795-FD910DE422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4229100" y="1075"/>
            <a:ext cx="6858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51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(breed) links, teks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689901" y="2053441"/>
            <a:ext cx="2052000" cy="4176000"/>
          </a:xfrm>
        </p:spPr>
        <p:txBody>
          <a:bodyPr/>
          <a:lstStyle/>
          <a:p>
            <a:pPr lvl="0"/>
            <a:r>
              <a:rPr lang="nl-NL" noProof="1"/>
              <a:t>Klik om de modelstijlen te bewerken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0" hasCustomPrompt="1"/>
          </p:nvPr>
        </p:nvSpPr>
        <p:spPr>
          <a:xfrm>
            <a:off x="766800" y="2124000"/>
            <a:ext cx="5720400" cy="3812400"/>
          </a:xfrm>
        </p:spPr>
        <p:txBody>
          <a:bodyPr/>
          <a:lstStyle>
            <a:lvl1pPr marL="0" indent="0">
              <a:buNone/>
              <a:defRPr b="0" baseline="0"/>
            </a:lvl1pPr>
          </a:lstStyle>
          <a:p>
            <a:r>
              <a:rPr lang="nl-NL" dirty="0"/>
              <a:t>Afbeelding formaat: 641 x 427 pixels.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6249" y="2636838"/>
            <a:ext cx="3752851" cy="1584325"/>
          </a:xfrm>
        </p:spPr>
        <p:txBody>
          <a:bodyPr anchor="b"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76249" y="4221163"/>
            <a:ext cx="3752851" cy="2000251"/>
          </a:xfrm>
        </p:spPr>
        <p:txBody>
          <a:bodyPr tIns="90000" rIns="10080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476249" y="1171575"/>
            <a:ext cx="375285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7200" b="1" i="0">
                <a:solidFill>
                  <a:schemeClr val="bg1"/>
                </a:solidFill>
              </a:defRPr>
            </a:lvl1pPr>
            <a:lvl2pPr marL="234900" indent="0" algn="r">
              <a:buNone/>
              <a:defRPr/>
            </a:lvl2pPr>
            <a:lvl3pPr marL="472500" indent="0" algn="r">
              <a:buNone/>
              <a:defRPr/>
            </a:lvl3pPr>
            <a:lvl4pPr marL="707400" indent="0" algn="r">
              <a:buNone/>
              <a:defRPr/>
            </a:lvl4pPr>
            <a:lvl5pPr marL="945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B0A3098-83E2-4E4B-8810-7E5E75AE9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4229100" y="1075"/>
            <a:ext cx="6858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92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76250" y="2276475"/>
            <a:ext cx="3919538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914899" y="2276475"/>
            <a:ext cx="3753000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776977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76251" y="2306037"/>
            <a:ext cx="3753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350" b="1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76251" y="2953738"/>
            <a:ext cx="3753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914900" y="2306037"/>
            <a:ext cx="3753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350" b="1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914900" y="2953738"/>
            <a:ext cx="3754041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02675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236816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00011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6250" y="3427414"/>
            <a:ext cx="375285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4915941" y="1052513"/>
            <a:ext cx="3753000" cy="5168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76250" y="1052514"/>
            <a:ext cx="375285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97580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476250" y="1052514"/>
            <a:ext cx="8192691" cy="4024800"/>
          </a:xfrm>
        </p:spPr>
        <p:txBody>
          <a:bodyPr anchor="b" anchorCtr="0">
            <a:normAutofit/>
          </a:bodyPr>
          <a:lstStyle>
            <a:lvl1pPr algn="l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476250" y="5077315"/>
            <a:ext cx="409575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56838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476250" y="1052514"/>
            <a:ext cx="8192691" cy="4024800"/>
          </a:xfrm>
        </p:spPr>
        <p:txBody>
          <a:bodyPr anchor="b" anchorCtr="0">
            <a:normAutofit/>
          </a:bodyPr>
          <a:lstStyle>
            <a:lvl1pPr algn="l"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476250" y="5077315"/>
            <a:ext cx="409575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37762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4572000" y="-1588"/>
            <a:ext cx="4572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750" dirty="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76250" y="2636838"/>
            <a:ext cx="3752849" cy="1584324"/>
          </a:xfrm>
        </p:spPr>
        <p:txBody>
          <a:bodyPr anchor="ctr" anchorCtr="0"/>
          <a:lstStyle>
            <a:lvl1pPr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4915941" y="1066801"/>
            <a:ext cx="3753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ED6F77E-FFE0-AB46-BF4D-6C1EEF3BD1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4229100" y="1075"/>
            <a:ext cx="6858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239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76249" y="2636839"/>
            <a:ext cx="3753000" cy="1584324"/>
          </a:xfrm>
        </p:spPr>
        <p:txBody>
          <a:bodyPr anchor="ctr" anchorCtr="0"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4914899" y="1052513"/>
            <a:ext cx="3753000" cy="5168900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FE34897-656E-D24A-B5C8-368571FB3B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4229100" y="1075"/>
            <a:ext cx="6858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89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(hoog) links, teks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40767" y="2053441"/>
            <a:ext cx="2753742" cy="4608000"/>
          </a:xfrm>
        </p:spPr>
        <p:txBody>
          <a:bodyPr/>
          <a:lstStyle/>
          <a:p>
            <a:pPr lvl="0"/>
            <a:r>
              <a:rPr lang="nl-NL" noProof="1"/>
              <a:t>Klik om de modelstijlen te bewerken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0" hasCustomPrompt="1"/>
          </p:nvPr>
        </p:nvSpPr>
        <p:spPr>
          <a:xfrm>
            <a:off x="792000" y="0"/>
            <a:ext cx="4950000" cy="6858000"/>
          </a:xfrm>
        </p:spPr>
        <p:txBody>
          <a:bodyPr/>
          <a:lstStyle>
            <a:lvl1pPr marL="0" indent="0">
              <a:buNone/>
              <a:defRPr b="0" baseline="0"/>
            </a:lvl1pPr>
          </a:lstStyle>
          <a:p>
            <a:r>
              <a:rPr lang="nl-NL" dirty="0"/>
              <a:t>Afbeelding formaat: 367 x 476 pixels.</a:t>
            </a: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6250" y="3427413"/>
            <a:ext cx="375285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476250" y="1052514"/>
            <a:ext cx="375285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0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72000" y="-2381"/>
            <a:ext cx="4572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104481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476250" y="2289601"/>
            <a:ext cx="3754041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5654" y="1051201"/>
            <a:ext cx="3753446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72000" y="-2381"/>
            <a:ext cx="4572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0FB6CFD-9EA3-2D46-B72F-63AC898356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4229100" y="1075"/>
            <a:ext cx="6858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856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476250" y="2289601"/>
            <a:ext cx="3752850" cy="3931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6250" y="1051201"/>
            <a:ext cx="375285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72000" y="-2381"/>
            <a:ext cx="4572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10044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9144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6250" y="1052513"/>
            <a:ext cx="8192691" cy="2374900"/>
          </a:xfrm>
        </p:spPr>
        <p:txBody>
          <a:bodyPr anchor="ctr" anchorCtr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476250" y="3749488"/>
            <a:ext cx="8192691" cy="2471925"/>
          </a:xfrm>
        </p:spPr>
        <p:txBody>
          <a:bodyPr numCol="2" spcCol="46800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4F01E6C2-CD86-4C4B-A751-B19F6263B7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4229100" y="1075"/>
            <a:ext cx="6858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9239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8"/>
            <a:ext cx="9144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6250" y="1052513"/>
            <a:ext cx="8192691" cy="2374900"/>
          </a:xfrm>
        </p:spPr>
        <p:txBody>
          <a:bodyPr anchor="ctr" anchorCtr="0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476250" y="3749488"/>
            <a:ext cx="8192691" cy="2471925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605881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9144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tx1"/>
              </a:buClr>
              <a:tabLst>
                <a:tab pos="1214438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5654" y="3888001"/>
            <a:ext cx="3753446" cy="233341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4915941" y="3888001"/>
            <a:ext cx="3753000" cy="2333413"/>
          </a:xfrm>
        </p:spPr>
        <p:txBody>
          <a:bodyPr tIns="50400" numCol="1" spcCol="468000" anchor="t" anchorCtr="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39975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9144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4914899" y="3888001"/>
            <a:ext cx="3753000" cy="2333413"/>
          </a:xfrm>
        </p:spPr>
        <p:txBody>
          <a:bodyPr tIns="50400" numCol="1" spcCol="468000" anchor="t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5654" y="3888001"/>
            <a:ext cx="3753446" cy="2333413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358929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9144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tx1"/>
              </a:buClr>
              <a:tabLst>
                <a:tab pos="1214438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476250" y="3888001"/>
            <a:ext cx="8192691" cy="2333413"/>
          </a:xfrm>
        </p:spPr>
        <p:txBody>
          <a:bodyPr tIns="50400"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316076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9144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476250" y="3888001"/>
            <a:ext cx="8192691" cy="2333413"/>
          </a:xfrm>
        </p:spPr>
        <p:txBody>
          <a:bodyPr tIns="50400" numCol="2" spcCol="46800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17687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9144000" cy="3430587"/>
          </a:xfrm>
          <a:prstGeom prst="rect">
            <a:avLst/>
          </a:prstGeom>
          <a:noFill/>
        </p:spPr>
        <p:txBody>
          <a:bodyPr vert="horz" wrap="square" lIns="720000" tIns="1152000" rIns="91440" bIns="45720" rtlCol="0">
            <a:noAutofit/>
          </a:bodyPr>
          <a:lstStyle>
            <a:lvl1pPr>
              <a:buClr>
                <a:schemeClr val="tx1"/>
              </a:buClr>
              <a:defRPr lang="nl-NL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5200" y="1051200"/>
            <a:ext cx="8193287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7865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2 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8"/>
          <p:cNvSpPr>
            <a:spLocks noGrp="1"/>
          </p:cNvSpPr>
          <p:nvPr>
            <p:ph sz="quarter" idx="13"/>
          </p:nvPr>
        </p:nvSpPr>
        <p:spPr>
          <a:xfrm>
            <a:off x="4705971" y="3366000"/>
            <a:ext cx="3672000" cy="2786400"/>
          </a:xfrm>
        </p:spPr>
        <p:txBody>
          <a:bodyPr/>
          <a:lstStyle/>
          <a:p>
            <a:pPr lvl="0"/>
            <a:r>
              <a:rPr lang="nl-NL" noProof="1"/>
              <a:t>Klik om de modelstijlen te bewerken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11" name="Tijdelijke aanduiding voor inhoud 10"/>
          <p:cNvSpPr>
            <a:spLocks noGrp="1"/>
          </p:cNvSpPr>
          <p:nvPr>
            <p:ph sz="quarter" idx="14"/>
          </p:nvPr>
        </p:nvSpPr>
        <p:spPr>
          <a:xfrm>
            <a:off x="781971" y="3366000"/>
            <a:ext cx="3672000" cy="2786400"/>
          </a:xfrm>
        </p:spPr>
        <p:txBody>
          <a:bodyPr/>
          <a:lstStyle/>
          <a:p>
            <a:pPr lvl="0"/>
            <a:r>
              <a:rPr lang="nl-NL" noProof="1"/>
              <a:t>Klik om de modelstijlen te bewerken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781971" y="1998333"/>
            <a:ext cx="7596000" cy="11430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9144000" cy="3430587"/>
          </a:xfrm>
          <a:prstGeom prst="rect">
            <a:avLst/>
          </a:prstGeom>
          <a:noFill/>
        </p:spPr>
        <p:txBody>
          <a:bodyPr vert="horz" wrap="square" lIns="720000" tIns="1152000" rIns="91440" bIns="45720" rtlCol="0">
            <a:noAutofit/>
          </a:bodyPr>
          <a:lstStyle>
            <a:lvl1pPr>
              <a:defRPr lang="nl-NL"/>
            </a:lvl1pPr>
          </a:lstStyle>
          <a:p>
            <a:pPr lvl="0"/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475654" y="1051200"/>
            <a:ext cx="8193287" cy="946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910335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9944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9144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9144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1500" i="0">
                <a:solidFill>
                  <a:schemeClr val="tx1"/>
                </a:solidFill>
              </a:defRPr>
            </a:lvl1pPr>
            <a:lvl2pPr marL="234900" indent="0">
              <a:buNone/>
              <a:defRPr/>
            </a:lvl2pPr>
            <a:lvl3pPr marL="472500" indent="0">
              <a:buNone/>
              <a:defRPr/>
            </a:lvl3pPr>
            <a:lvl4pPr marL="707400" indent="0">
              <a:buNone/>
              <a:defRPr/>
            </a:lvl4pPr>
            <a:lvl5pPr marL="945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66660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476250" y="2276475"/>
            <a:ext cx="8192691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242319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5969144" y="2276475"/>
            <a:ext cx="2700000" cy="3937000"/>
          </a:xfrm>
        </p:spPr>
        <p:txBody>
          <a:bodyPr/>
          <a:lstStyle>
            <a:lvl1pPr marL="0" indent="0">
              <a:buNone/>
              <a:defRPr sz="1500"/>
            </a:lvl1pPr>
            <a:lvl2pPr marL="234900" indent="0">
              <a:buNone/>
              <a:defRPr sz="1350"/>
            </a:lvl2pPr>
            <a:lvl3pPr marL="472500" indent="0">
              <a:buNone/>
              <a:defRPr sz="1200"/>
            </a:lvl3pPr>
            <a:lvl4pPr marL="707400" indent="0">
              <a:buNone/>
              <a:defRPr sz="1200"/>
            </a:lvl4pPr>
            <a:lvl5pPr marL="945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476250" y="2276475"/>
            <a:ext cx="5384223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03841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4912518" y="2289600"/>
            <a:ext cx="3753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2518" y="1051201"/>
            <a:ext cx="3753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476250" y="1066800"/>
            <a:ext cx="3752850" cy="5154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C958710-A035-984C-9963-9997447062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4229100" y="1075"/>
            <a:ext cx="6858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79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9144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76250" y="1875617"/>
            <a:ext cx="8192691" cy="1551796"/>
          </a:xfrm>
        </p:spPr>
        <p:txBody>
          <a:bodyPr anchor="ctr" anchorCtr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3867565" y="3846022"/>
            <a:ext cx="351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15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3867565" y="4639509"/>
            <a:ext cx="351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15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3867565" y="5405528"/>
            <a:ext cx="351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15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408586" y="3921366"/>
            <a:ext cx="405902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408586" y="4707382"/>
            <a:ext cx="405902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408586" y="5480872"/>
            <a:ext cx="405902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E085C342-F410-1C42-BBE9-52289EFE77B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25516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457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76250" y="2565400"/>
            <a:ext cx="3752850" cy="1727200"/>
          </a:xfrm>
        </p:spPr>
        <p:txBody>
          <a:bodyPr anchor="ctr" anchorCtr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382214" y="2286000"/>
            <a:ext cx="3286727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15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382214" y="3079487"/>
            <a:ext cx="3286727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15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382214" y="3845506"/>
            <a:ext cx="3286727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15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923235" y="2361344"/>
            <a:ext cx="405902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923235" y="3147360"/>
            <a:ext cx="405902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923235" y="3920850"/>
            <a:ext cx="405902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2C36848C-75BB-B944-BBD6-880B1B12C73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575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76250" y="1875618"/>
            <a:ext cx="8192691" cy="1551795"/>
          </a:xfrm>
        </p:spPr>
        <p:txBody>
          <a:bodyPr anchor="ctr" anchorCtr="0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3168235" y="3846022"/>
            <a:ext cx="351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15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3168235" y="4639509"/>
            <a:ext cx="351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15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3168235" y="5405528"/>
            <a:ext cx="351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15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2709256" y="3921366"/>
            <a:ext cx="405902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2709256" y="4707382"/>
            <a:ext cx="405902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2709256" y="5480872"/>
            <a:ext cx="405902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2424C08-D06D-F64A-B964-B229C0F5B81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976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err="1"/>
              <a:t>Vector borne diseases</a:t>
            </a:r>
            <a:r>
              <a:rPr lang="nl-NL" dirty="0"/>
              <a:t> | </a:t>
            </a:r>
            <a:r>
              <a:rPr lang="nl-NL" dirty="0" err="1"/>
              <a:t>18 November 2013</a:t>
            </a:r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C21E99-CB6E-4E1C-8709-25BF64FEA530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1472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t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fgeronde rechthoek 31"/>
          <p:cNvSpPr>
            <a:spLocks noSelect="1"/>
          </p:cNvSpPr>
          <p:nvPr userDrawn="1"/>
        </p:nvSpPr>
        <p:spPr>
          <a:xfrm>
            <a:off x="-1731443" y="98556"/>
            <a:ext cx="1609522" cy="4320575"/>
          </a:xfrm>
          <a:prstGeom prst="roundRect">
            <a:avLst>
              <a:gd name="adj" fmla="val 97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l"/>
            <a:r>
              <a:rPr lang="nl-NL" sz="900" dirty="0">
                <a:solidFill>
                  <a:schemeClr val="tx1"/>
                </a:solidFill>
              </a:rPr>
              <a:t>Deze dia-indeling</a:t>
            </a:r>
            <a:r>
              <a:rPr lang="nl-NL" sz="900" baseline="0" dirty="0">
                <a:solidFill>
                  <a:schemeClr val="tx1"/>
                </a:solidFill>
              </a:rPr>
              <a:t> is zo gemaakt dat zelf een afbeelding kan worden geplaatst.</a:t>
            </a:r>
          </a:p>
          <a:p>
            <a:pPr algn="l"/>
            <a:endParaRPr lang="nl-NL" sz="900" baseline="0" dirty="0">
              <a:solidFill>
                <a:schemeClr val="tx1"/>
              </a:solidFill>
            </a:endParaRPr>
          </a:p>
          <a:p>
            <a:pPr algn="l"/>
            <a:r>
              <a:rPr lang="nl-NL" sz="900" baseline="0" dirty="0">
                <a:solidFill>
                  <a:schemeClr val="tx1"/>
                </a:solidFill>
              </a:rPr>
              <a:t>Klik met de rechtermuisknop in de achtergrond en kies Achtergrond opmaken.</a:t>
            </a:r>
          </a:p>
          <a:p>
            <a:pPr algn="l"/>
            <a:r>
              <a:rPr lang="nl-NL" sz="900" baseline="0" dirty="0">
                <a:solidFill>
                  <a:schemeClr val="tx1"/>
                </a:solidFill>
              </a:rPr>
              <a:t>Klik op Opvulling met figuur of </a:t>
            </a:r>
            <a:r>
              <a:rPr lang="nl-NL" sz="900" baseline="0" dirty="0" err="1">
                <a:solidFill>
                  <a:schemeClr val="tx1"/>
                </a:solidFill>
              </a:rPr>
              <a:t>bitmappatroon</a:t>
            </a:r>
            <a:r>
              <a:rPr lang="nl-NL" sz="900" baseline="0" dirty="0">
                <a:solidFill>
                  <a:schemeClr val="tx1"/>
                </a:solidFill>
              </a:rPr>
              <a:t> en dan op Bestand.</a:t>
            </a:r>
          </a:p>
          <a:p>
            <a:pPr algn="l"/>
            <a:r>
              <a:rPr lang="nl-NL" sz="900" baseline="0" dirty="0">
                <a:solidFill>
                  <a:schemeClr val="tx1"/>
                </a:solidFill>
              </a:rPr>
              <a:t>Kies de afbeelding en klik op Invoegen, daarna op Sluiten.</a:t>
            </a:r>
          </a:p>
          <a:p>
            <a:pPr algn="l"/>
            <a:endParaRPr lang="nl-NL" sz="900" baseline="0" dirty="0">
              <a:solidFill>
                <a:schemeClr val="tx1"/>
              </a:solidFill>
            </a:endParaRPr>
          </a:p>
          <a:p>
            <a:pPr algn="l"/>
            <a:r>
              <a:rPr lang="nl-NL" sz="900" baseline="0" dirty="0">
                <a:solidFill>
                  <a:schemeClr val="tx1"/>
                </a:solidFill>
              </a:rPr>
              <a:t>Klik niet op overal toepassen, omdat dan de achtergrond van alle dia’s wordt aangepast.</a:t>
            </a:r>
          </a:p>
          <a:p>
            <a:pPr algn="l"/>
            <a:r>
              <a:rPr lang="nl-NL" sz="900" baseline="0" dirty="0">
                <a:solidFill>
                  <a:schemeClr val="tx1"/>
                </a:solidFill>
              </a:rPr>
              <a:t>Met </a:t>
            </a:r>
            <a:r>
              <a:rPr lang="nl-NL" sz="900" baseline="0" dirty="0" err="1">
                <a:solidFill>
                  <a:schemeClr val="tx1"/>
                </a:solidFill>
              </a:rPr>
              <a:t>Ctrl</a:t>
            </a:r>
            <a:r>
              <a:rPr lang="nl-NL" sz="900" baseline="0" dirty="0">
                <a:solidFill>
                  <a:schemeClr val="tx1"/>
                </a:solidFill>
              </a:rPr>
              <a:t>+Z kan dit hersteld worden. </a:t>
            </a:r>
          </a:p>
          <a:p>
            <a:pPr algn="l"/>
            <a:endParaRPr lang="nl-NL" sz="900" baseline="0" dirty="0">
              <a:solidFill>
                <a:schemeClr val="tx1"/>
              </a:solidFill>
            </a:endParaRPr>
          </a:p>
          <a:p>
            <a:pPr algn="l"/>
            <a:r>
              <a:rPr lang="nl-NL" sz="900" baseline="0" dirty="0">
                <a:solidFill>
                  <a:schemeClr val="tx1"/>
                </a:solidFill>
              </a:rPr>
              <a:t>Voor het mooiste resultaat is de verhouding 1024 x 768 pixels.  Dit zorgt ervoor dat de foto in de achtergrond scherp wordt, en niet vervormt.</a:t>
            </a:r>
            <a:endParaRPr lang="nl-NL" sz="900" dirty="0">
              <a:solidFill>
                <a:schemeClr val="tx1"/>
              </a:solidFill>
            </a:endParaRPr>
          </a:p>
        </p:txBody>
      </p:sp>
      <p:grpSp>
        <p:nvGrpSpPr>
          <p:cNvPr id="2" name="Groep 35"/>
          <p:cNvGrpSpPr/>
          <p:nvPr userDrawn="1"/>
        </p:nvGrpSpPr>
        <p:grpSpPr>
          <a:xfrm>
            <a:off x="0" y="0"/>
            <a:ext cx="701484" cy="6858000"/>
            <a:chOff x="0" y="0"/>
            <a:chExt cx="701484" cy="6858000"/>
          </a:xfrm>
        </p:grpSpPr>
        <p:sp>
          <p:nvSpPr>
            <p:cNvPr id="30" name="Rechthoek 29"/>
            <p:cNvSpPr>
              <a:spLocks noSelect="1"/>
            </p:cNvSpPr>
            <p:nvPr userDrawn="1"/>
          </p:nvSpPr>
          <p:spPr>
            <a:xfrm>
              <a:off x="0" y="0"/>
              <a:ext cx="701484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3" name="Groep 30"/>
            <p:cNvGrpSpPr/>
            <p:nvPr userDrawn="1"/>
          </p:nvGrpSpPr>
          <p:grpSpPr>
            <a:xfrm>
              <a:off x="182563" y="163513"/>
              <a:ext cx="425450" cy="1447800"/>
              <a:chOff x="182563" y="163513"/>
              <a:chExt cx="425450" cy="1447800"/>
            </a:xfrm>
            <a:solidFill>
              <a:srgbClr val="FF0000"/>
            </a:solidFill>
          </p:grpSpPr>
          <p:sp>
            <p:nvSpPr>
              <p:cNvPr id="33" name="Freeform 7"/>
              <p:cNvSpPr>
                <a:spLocks noSelect="1"/>
              </p:cNvSpPr>
              <p:nvPr/>
            </p:nvSpPr>
            <p:spPr bwMode="auto">
              <a:xfrm>
                <a:off x="182563" y="1185863"/>
                <a:ext cx="425450" cy="425450"/>
              </a:xfrm>
              <a:custGeom>
                <a:avLst/>
                <a:gdLst/>
                <a:ahLst/>
                <a:cxnLst>
                  <a:cxn ang="0">
                    <a:pos x="0" y="214"/>
                  </a:cxn>
                  <a:cxn ang="0">
                    <a:pos x="81" y="134"/>
                  </a:cxn>
                  <a:cxn ang="0">
                    <a:pos x="0" y="54"/>
                  </a:cxn>
                  <a:cxn ang="0">
                    <a:pos x="54" y="0"/>
                  </a:cxn>
                  <a:cxn ang="0">
                    <a:pos x="134" y="80"/>
                  </a:cxn>
                  <a:cxn ang="0">
                    <a:pos x="214" y="0"/>
                  </a:cxn>
                  <a:cxn ang="0">
                    <a:pos x="268" y="54"/>
                  </a:cxn>
                  <a:cxn ang="0">
                    <a:pos x="188" y="134"/>
                  </a:cxn>
                  <a:cxn ang="0">
                    <a:pos x="268" y="214"/>
                  </a:cxn>
                  <a:cxn ang="0">
                    <a:pos x="214" y="268"/>
                  </a:cxn>
                  <a:cxn ang="0">
                    <a:pos x="134" y="187"/>
                  </a:cxn>
                  <a:cxn ang="0">
                    <a:pos x="54" y="268"/>
                  </a:cxn>
                  <a:cxn ang="0">
                    <a:pos x="0" y="214"/>
                  </a:cxn>
                </a:cxnLst>
                <a:rect l="0" t="0" r="r" b="b"/>
                <a:pathLst>
                  <a:path w="268" h="268">
                    <a:moveTo>
                      <a:pt x="0" y="214"/>
                    </a:moveTo>
                    <a:lnTo>
                      <a:pt x="81" y="134"/>
                    </a:lnTo>
                    <a:lnTo>
                      <a:pt x="0" y="54"/>
                    </a:lnTo>
                    <a:lnTo>
                      <a:pt x="54" y="0"/>
                    </a:lnTo>
                    <a:lnTo>
                      <a:pt x="134" y="80"/>
                    </a:lnTo>
                    <a:lnTo>
                      <a:pt x="214" y="0"/>
                    </a:lnTo>
                    <a:lnTo>
                      <a:pt x="268" y="54"/>
                    </a:lnTo>
                    <a:lnTo>
                      <a:pt x="188" y="134"/>
                    </a:lnTo>
                    <a:lnTo>
                      <a:pt x="268" y="214"/>
                    </a:lnTo>
                    <a:lnTo>
                      <a:pt x="214" y="268"/>
                    </a:lnTo>
                    <a:lnTo>
                      <a:pt x="134" y="187"/>
                    </a:lnTo>
                    <a:lnTo>
                      <a:pt x="54" y="268"/>
                    </a:lnTo>
                    <a:lnTo>
                      <a:pt x="0" y="21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" name="Freeform 8"/>
              <p:cNvSpPr>
                <a:spLocks noSelect="1"/>
              </p:cNvSpPr>
              <p:nvPr/>
            </p:nvSpPr>
            <p:spPr bwMode="auto">
              <a:xfrm>
                <a:off x="182563" y="163513"/>
                <a:ext cx="425450" cy="425450"/>
              </a:xfrm>
              <a:custGeom>
                <a:avLst/>
                <a:gdLst/>
                <a:ahLst/>
                <a:cxnLst>
                  <a:cxn ang="0">
                    <a:pos x="0" y="215"/>
                  </a:cxn>
                  <a:cxn ang="0">
                    <a:pos x="81" y="134"/>
                  </a:cxn>
                  <a:cxn ang="0">
                    <a:pos x="0" y="54"/>
                  </a:cxn>
                  <a:cxn ang="0">
                    <a:pos x="54" y="0"/>
                  </a:cxn>
                  <a:cxn ang="0">
                    <a:pos x="134" y="81"/>
                  </a:cxn>
                  <a:cxn ang="0">
                    <a:pos x="214" y="0"/>
                  </a:cxn>
                  <a:cxn ang="0">
                    <a:pos x="268" y="54"/>
                  </a:cxn>
                  <a:cxn ang="0">
                    <a:pos x="188" y="134"/>
                  </a:cxn>
                  <a:cxn ang="0">
                    <a:pos x="268" y="215"/>
                  </a:cxn>
                  <a:cxn ang="0">
                    <a:pos x="214" y="268"/>
                  </a:cxn>
                  <a:cxn ang="0">
                    <a:pos x="134" y="188"/>
                  </a:cxn>
                  <a:cxn ang="0">
                    <a:pos x="54" y="268"/>
                  </a:cxn>
                  <a:cxn ang="0">
                    <a:pos x="0" y="215"/>
                  </a:cxn>
                </a:cxnLst>
                <a:rect l="0" t="0" r="r" b="b"/>
                <a:pathLst>
                  <a:path w="268" h="268">
                    <a:moveTo>
                      <a:pt x="0" y="215"/>
                    </a:moveTo>
                    <a:lnTo>
                      <a:pt x="81" y="134"/>
                    </a:lnTo>
                    <a:lnTo>
                      <a:pt x="0" y="54"/>
                    </a:lnTo>
                    <a:lnTo>
                      <a:pt x="54" y="0"/>
                    </a:lnTo>
                    <a:lnTo>
                      <a:pt x="134" y="81"/>
                    </a:lnTo>
                    <a:lnTo>
                      <a:pt x="214" y="0"/>
                    </a:lnTo>
                    <a:lnTo>
                      <a:pt x="268" y="54"/>
                    </a:lnTo>
                    <a:lnTo>
                      <a:pt x="188" y="134"/>
                    </a:lnTo>
                    <a:lnTo>
                      <a:pt x="268" y="215"/>
                    </a:lnTo>
                    <a:lnTo>
                      <a:pt x="214" y="268"/>
                    </a:lnTo>
                    <a:lnTo>
                      <a:pt x="134" y="188"/>
                    </a:lnTo>
                    <a:lnTo>
                      <a:pt x="54" y="268"/>
                    </a:lnTo>
                    <a:lnTo>
                      <a:pt x="0" y="21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" name="Freeform 9"/>
              <p:cNvSpPr>
                <a:spLocks noSelect="1"/>
              </p:cNvSpPr>
              <p:nvPr/>
            </p:nvSpPr>
            <p:spPr bwMode="auto">
              <a:xfrm>
                <a:off x="182563" y="674688"/>
                <a:ext cx="425450" cy="425450"/>
              </a:xfrm>
              <a:custGeom>
                <a:avLst/>
                <a:gdLst/>
                <a:ahLst/>
                <a:cxnLst>
                  <a:cxn ang="0">
                    <a:pos x="0" y="215"/>
                  </a:cxn>
                  <a:cxn ang="0">
                    <a:pos x="81" y="134"/>
                  </a:cxn>
                  <a:cxn ang="0">
                    <a:pos x="0" y="54"/>
                  </a:cxn>
                  <a:cxn ang="0">
                    <a:pos x="54" y="0"/>
                  </a:cxn>
                  <a:cxn ang="0">
                    <a:pos x="134" y="81"/>
                  </a:cxn>
                  <a:cxn ang="0">
                    <a:pos x="214" y="0"/>
                  </a:cxn>
                  <a:cxn ang="0">
                    <a:pos x="268" y="54"/>
                  </a:cxn>
                  <a:cxn ang="0">
                    <a:pos x="188" y="134"/>
                  </a:cxn>
                  <a:cxn ang="0">
                    <a:pos x="268" y="215"/>
                  </a:cxn>
                  <a:cxn ang="0">
                    <a:pos x="214" y="268"/>
                  </a:cxn>
                  <a:cxn ang="0">
                    <a:pos x="134" y="188"/>
                  </a:cxn>
                  <a:cxn ang="0">
                    <a:pos x="54" y="268"/>
                  </a:cxn>
                  <a:cxn ang="0">
                    <a:pos x="0" y="215"/>
                  </a:cxn>
                </a:cxnLst>
                <a:rect l="0" t="0" r="r" b="b"/>
                <a:pathLst>
                  <a:path w="268" h="268">
                    <a:moveTo>
                      <a:pt x="0" y="215"/>
                    </a:moveTo>
                    <a:lnTo>
                      <a:pt x="81" y="134"/>
                    </a:lnTo>
                    <a:lnTo>
                      <a:pt x="0" y="54"/>
                    </a:lnTo>
                    <a:lnTo>
                      <a:pt x="54" y="0"/>
                    </a:lnTo>
                    <a:lnTo>
                      <a:pt x="134" y="81"/>
                    </a:lnTo>
                    <a:lnTo>
                      <a:pt x="214" y="0"/>
                    </a:lnTo>
                    <a:lnTo>
                      <a:pt x="268" y="54"/>
                    </a:lnTo>
                    <a:lnTo>
                      <a:pt x="188" y="134"/>
                    </a:lnTo>
                    <a:lnTo>
                      <a:pt x="268" y="215"/>
                    </a:lnTo>
                    <a:lnTo>
                      <a:pt x="214" y="268"/>
                    </a:lnTo>
                    <a:lnTo>
                      <a:pt x="134" y="188"/>
                    </a:lnTo>
                    <a:lnTo>
                      <a:pt x="54" y="268"/>
                    </a:lnTo>
                    <a:lnTo>
                      <a:pt x="0" y="21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</p:grp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915941" y="1882800"/>
            <a:ext cx="3753000" cy="2336400"/>
          </a:xfrm>
        </p:spPr>
        <p:txBody>
          <a:bodyPr tIns="90000" bIns="90000" anchor="b">
            <a:normAutofit/>
          </a:bodyPr>
          <a:lstStyle>
            <a:lvl1pPr algn="l">
              <a:defRPr sz="27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915941" y="4215600"/>
            <a:ext cx="3753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B660F8D-0194-1549-9A85-B8585C341D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68275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E23BE38-388B-B84F-B596-4361C8FFEE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20" y="-13176"/>
            <a:ext cx="2745294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748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6496409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82" y="0"/>
            <a:ext cx="9148763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4914900" y="5832053"/>
            <a:ext cx="3753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>
              <a:defRPr sz="135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350">
                <a:solidFill>
                  <a:schemeClr val="bg1"/>
                </a:solidFill>
              </a:defRPr>
            </a:lvl4pPr>
            <a:lvl5pPr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4914900" y="1885467"/>
            <a:ext cx="3753000" cy="2336400"/>
          </a:xfrm>
        </p:spPr>
        <p:txBody>
          <a:bodyPr tIns="90000" bIns="90000" anchor="b">
            <a:normAutofit/>
          </a:bodyPr>
          <a:lstStyle>
            <a:lvl1pPr algn="l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4914900" y="4218267"/>
            <a:ext cx="3753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46B8B84C-376E-994B-A5F9-91418E6845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682750"/>
          </a:xfrm>
          <a:prstGeom prst="rect">
            <a:avLst/>
          </a:prstGeom>
        </p:spPr>
      </p:pic>
      <p:sp>
        <p:nvSpPr>
          <p:cNvPr id="21" name="Tijdelijke aanduiding voor afbeelding 22">
            <a:extLst>
              <a:ext uri="{FF2B5EF4-FFF2-40B4-BE49-F238E27FC236}">
                <a16:creationId xmlns:a16="http://schemas.microsoft.com/office/drawing/2014/main" id="{86C2F8E9-252A-884A-A559-1D42CD8FB1F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" y="0"/>
            <a:ext cx="4574381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3A8D1DE4-A09D-ED49-8B1B-03D7088976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20" y="-13176"/>
            <a:ext cx="2745294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6654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6011" y="3427413"/>
            <a:ext cx="8192930" cy="1726479"/>
          </a:xfrm>
        </p:spPr>
        <p:txBody>
          <a:bodyPr lIns="57600" tIns="90000" bIns="90000" anchor="b">
            <a:normAutofit/>
          </a:bodyPr>
          <a:lstStyle>
            <a:lvl1pPr algn="l">
              <a:defRPr sz="27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76011" y="5162401"/>
            <a:ext cx="8192930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475059" y="5829386"/>
            <a:ext cx="3854054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35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350">
                <a:solidFill>
                  <a:schemeClr val="bg1"/>
                </a:solidFill>
              </a:defRPr>
            </a:lvl4pPr>
            <a:lvl5pPr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5C01093-6876-FF4B-A205-0797E4219E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682750"/>
          </a:xfrm>
          <a:prstGeom prst="rect">
            <a:avLst/>
          </a:prstGeom>
        </p:spPr>
      </p:pic>
      <p:sp>
        <p:nvSpPr>
          <p:cNvPr id="12" name="Tijdelijke aanduiding voor afbeelding 12">
            <a:extLst>
              <a:ext uri="{FF2B5EF4-FFF2-40B4-BE49-F238E27FC236}">
                <a16:creationId xmlns:a16="http://schemas.microsoft.com/office/drawing/2014/main" id="{2AA80F83-76D5-4442-B68B-A643B29E2FA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9144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buClr>
                <a:schemeClr val="tx1"/>
              </a:buClr>
              <a:defRPr lang="nl-NL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99935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82" y="0"/>
            <a:ext cx="9148763" cy="106680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4917132" y="3427413"/>
            <a:ext cx="3753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4914900" y="5832053"/>
            <a:ext cx="3753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>
              <a:defRPr sz="135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350">
                <a:solidFill>
                  <a:schemeClr val="bg1"/>
                </a:solidFill>
              </a:defRPr>
            </a:lvl4pPr>
            <a:lvl5pPr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4915941" y="2024063"/>
            <a:ext cx="3753000" cy="1403350"/>
          </a:xfrm>
        </p:spPr>
        <p:txBody>
          <a:bodyPr tIns="90000" bIns="90000" anchor="b">
            <a:normAutofit/>
          </a:bodyPr>
          <a:lstStyle>
            <a:lvl1pPr algn="l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D6DC891B-0BBD-3E4B-A301-653F943C4C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68275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C01ABBA-4376-CE44-A51E-00DFACFA86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20" y="-13176"/>
            <a:ext cx="2745294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202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9144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6250" y="1879601"/>
            <a:ext cx="8192691" cy="1547813"/>
          </a:xfrm>
        </p:spPr>
        <p:txBody>
          <a:bodyPr anchor="ctr" anchorCtr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82" y="0"/>
            <a:ext cx="9148763" cy="10668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476250" y="3749487"/>
            <a:ext cx="8193882" cy="2077232"/>
          </a:xfrm>
        </p:spPr>
        <p:txBody>
          <a:bodyPr lIns="104400" tIns="90000" rIns="90000" bIns="4680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475059" y="5829386"/>
            <a:ext cx="3754041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35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350">
                <a:solidFill>
                  <a:schemeClr val="bg1"/>
                </a:solidFill>
              </a:defRPr>
            </a:lvl4pPr>
            <a:lvl5pPr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E3D8C70-0B24-9C4E-A803-F7009FF2D2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68275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EC85681-AB2A-C448-B63F-6E7DA8D874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20" y="-13176"/>
            <a:ext cx="2745294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4208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476249" y="2636839"/>
            <a:ext cx="3752851" cy="1584325"/>
          </a:xfrm>
        </p:spPr>
        <p:txBody>
          <a:bodyPr anchor="ctr" anchorCtr="0"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5843799" y="916926"/>
            <a:ext cx="2825142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350"/>
            </a:lvl1pPr>
            <a:lvl2pPr marL="234900" indent="0">
              <a:buNone/>
              <a:defRPr/>
            </a:lvl2pPr>
            <a:lvl3pPr marL="472500" indent="0">
              <a:buNone/>
              <a:defRPr/>
            </a:lvl3pPr>
            <a:lvl4pPr marL="707400" indent="0">
              <a:buNone/>
              <a:defRPr/>
            </a:lvl4pPr>
            <a:lvl5pPr marL="945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5843799" y="2061911"/>
            <a:ext cx="2825142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350"/>
            </a:lvl1pPr>
            <a:lvl2pPr marL="234900" indent="0">
              <a:buNone/>
              <a:defRPr/>
            </a:lvl2pPr>
            <a:lvl3pPr marL="472500" indent="0">
              <a:buNone/>
              <a:defRPr/>
            </a:lvl3pPr>
            <a:lvl4pPr marL="707400" indent="0">
              <a:buNone/>
              <a:defRPr/>
            </a:lvl4pPr>
            <a:lvl5pPr marL="945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5843799" y="3211200"/>
            <a:ext cx="2825142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350"/>
            </a:lvl1pPr>
            <a:lvl2pPr marL="234900" indent="0">
              <a:buNone/>
              <a:defRPr/>
            </a:lvl2pPr>
            <a:lvl3pPr marL="472500" indent="0">
              <a:buNone/>
              <a:defRPr/>
            </a:lvl3pPr>
            <a:lvl4pPr marL="707400" indent="0">
              <a:buNone/>
              <a:defRPr/>
            </a:lvl4pPr>
            <a:lvl5pPr marL="945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5843799" y="4352400"/>
            <a:ext cx="2825142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350"/>
            </a:lvl1pPr>
            <a:lvl2pPr marL="234900" indent="0">
              <a:buNone/>
              <a:defRPr/>
            </a:lvl2pPr>
            <a:lvl3pPr marL="472500" indent="0">
              <a:buNone/>
              <a:defRPr/>
            </a:lvl3pPr>
            <a:lvl4pPr marL="707400" indent="0">
              <a:buNone/>
              <a:defRPr/>
            </a:lvl4pPr>
            <a:lvl5pPr marL="945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5843799" y="5497200"/>
            <a:ext cx="2825142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350"/>
            </a:lvl1pPr>
            <a:lvl2pPr marL="234900" indent="0">
              <a:buNone/>
              <a:defRPr/>
            </a:lvl2pPr>
            <a:lvl3pPr marL="472500" indent="0">
              <a:buNone/>
              <a:defRPr/>
            </a:lvl3pPr>
            <a:lvl4pPr marL="707400" indent="0">
              <a:buNone/>
              <a:defRPr/>
            </a:lvl4pPr>
            <a:lvl5pPr marL="945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4814046" y="998446"/>
            <a:ext cx="1029754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4814046" y="2143675"/>
            <a:ext cx="1029754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4814046" y="3288904"/>
            <a:ext cx="1029754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4814046" y="4434133"/>
            <a:ext cx="1029754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4814046" y="5579362"/>
            <a:ext cx="1029754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D815D00C-C7D7-DC44-8D0D-FE716DCD2C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4229100" y="1075"/>
            <a:ext cx="6858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527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4914900" y="2289601"/>
            <a:ext cx="3753000" cy="3931813"/>
          </a:xfrm>
        </p:spPr>
        <p:txBody>
          <a:bodyPr/>
          <a:lstStyle>
            <a:lvl1pPr marL="342900" indent="-3429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513000" indent="-162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914900" y="1051201"/>
            <a:ext cx="3753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65CDA938-34ED-EC47-B19D-D582D05290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368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91C355E-6E70-0A46-B795-FD910DE422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4229100" y="1075"/>
            <a:ext cx="6858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1993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6249" y="2636838"/>
            <a:ext cx="3752851" cy="1584325"/>
          </a:xfrm>
        </p:spPr>
        <p:txBody>
          <a:bodyPr anchor="b"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76249" y="4221163"/>
            <a:ext cx="3752851" cy="2000251"/>
          </a:xfrm>
        </p:spPr>
        <p:txBody>
          <a:bodyPr tIns="90000" rIns="10080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476249" y="1171575"/>
            <a:ext cx="375285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7200" b="1" i="0">
                <a:solidFill>
                  <a:schemeClr val="bg1"/>
                </a:solidFill>
              </a:defRPr>
            </a:lvl1pPr>
            <a:lvl2pPr marL="234900" indent="0" algn="r">
              <a:buNone/>
              <a:defRPr/>
            </a:lvl2pPr>
            <a:lvl3pPr marL="472500" indent="0" algn="r">
              <a:buNone/>
              <a:defRPr/>
            </a:lvl3pPr>
            <a:lvl4pPr marL="707400" indent="0" algn="r">
              <a:buNone/>
              <a:defRPr/>
            </a:lvl4pPr>
            <a:lvl5pPr marL="945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B0A3098-83E2-4E4B-8810-7E5E75AE9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4229100" y="1075"/>
            <a:ext cx="6858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14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76250" y="2276475"/>
            <a:ext cx="3919538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914899" y="2276475"/>
            <a:ext cx="3753000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824843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slideLayout" Target="../slideLayouts/slideLayout77.xml"/><Relationship Id="rId39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34" Type="http://schemas.openxmlformats.org/officeDocument/2006/relationships/slideLayout" Target="../slideLayouts/slideLayout85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76.xml"/><Relationship Id="rId33" Type="http://schemas.openxmlformats.org/officeDocument/2006/relationships/slideLayout" Target="../slideLayouts/slideLayout84.xml"/><Relationship Id="rId38" Type="http://schemas.openxmlformats.org/officeDocument/2006/relationships/slideLayout" Target="../slideLayouts/slideLayout89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29" Type="http://schemas.openxmlformats.org/officeDocument/2006/relationships/slideLayout" Target="../slideLayouts/slideLayout80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32" Type="http://schemas.openxmlformats.org/officeDocument/2006/relationships/slideLayout" Target="../slideLayouts/slideLayout83.xml"/><Relationship Id="rId37" Type="http://schemas.openxmlformats.org/officeDocument/2006/relationships/slideLayout" Target="../slideLayouts/slideLayout88.xml"/><Relationship Id="rId40" Type="http://schemas.openxmlformats.org/officeDocument/2006/relationships/image" Target="../media/image4.png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28" Type="http://schemas.openxmlformats.org/officeDocument/2006/relationships/slideLayout" Target="../slideLayouts/slideLayout79.xml"/><Relationship Id="rId36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31" Type="http://schemas.openxmlformats.org/officeDocument/2006/relationships/slideLayout" Target="../slideLayouts/slideLayout82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Relationship Id="rId27" Type="http://schemas.openxmlformats.org/officeDocument/2006/relationships/slideLayout" Target="../slideLayouts/slideLayout78.xml"/><Relationship Id="rId30" Type="http://schemas.openxmlformats.org/officeDocument/2006/relationships/slideLayout" Target="../slideLayouts/slideLayout81.xml"/><Relationship Id="rId35" Type="http://schemas.openxmlformats.org/officeDocument/2006/relationships/slideLayout" Target="../slideLayouts/slideLayout8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26" Type="http://schemas.openxmlformats.org/officeDocument/2006/relationships/slideLayout" Target="../slideLayouts/slideLayout115.xml"/><Relationship Id="rId39" Type="http://schemas.openxmlformats.org/officeDocument/2006/relationships/theme" Target="../theme/theme6.xml"/><Relationship Id="rId3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110.xml"/><Relationship Id="rId34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5" Type="http://schemas.openxmlformats.org/officeDocument/2006/relationships/slideLayout" Target="../slideLayouts/slideLayout114.xml"/><Relationship Id="rId33" Type="http://schemas.openxmlformats.org/officeDocument/2006/relationships/slideLayout" Target="../slideLayouts/slideLayout122.xml"/><Relationship Id="rId38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slideLayout" Target="../slideLayouts/slideLayout109.xml"/><Relationship Id="rId29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24" Type="http://schemas.openxmlformats.org/officeDocument/2006/relationships/slideLayout" Target="../slideLayouts/slideLayout113.xml"/><Relationship Id="rId32" Type="http://schemas.openxmlformats.org/officeDocument/2006/relationships/slideLayout" Target="../slideLayouts/slideLayout121.xml"/><Relationship Id="rId37" Type="http://schemas.openxmlformats.org/officeDocument/2006/relationships/slideLayout" Target="../slideLayouts/slideLayout126.xml"/><Relationship Id="rId40" Type="http://schemas.openxmlformats.org/officeDocument/2006/relationships/image" Target="../media/image4.png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23" Type="http://schemas.openxmlformats.org/officeDocument/2006/relationships/slideLayout" Target="../slideLayouts/slideLayout112.xml"/><Relationship Id="rId28" Type="http://schemas.openxmlformats.org/officeDocument/2006/relationships/slideLayout" Target="../slideLayouts/slideLayout117.xml"/><Relationship Id="rId36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8.xml"/><Relationship Id="rId31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Relationship Id="rId22" Type="http://schemas.openxmlformats.org/officeDocument/2006/relationships/slideLayout" Target="../slideLayouts/slideLayout111.xml"/><Relationship Id="rId27" Type="http://schemas.openxmlformats.org/officeDocument/2006/relationships/slideLayout" Target="../slideLayouts/slideLayout116.xml"/><Relationship Id="rId30" Type="http://schemas.openxmlformats.org/officeDocument/2006/relationships/slideLayout" Target="../slideLayouts/slideLayout119.xml"/><Relationship Id="rId35" Type="http://schemas.openxmlformats.org/officeDocument/2006/relationships/slideLayout" Target="../slideLayouts/slideLayout1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 11"/>
          <p:cNvGrpSpPr/>
          <p:nvPr/>
        </p:nvGrpSpPr>
        <p:grpSpPr>
          <a:xfrm>
            <a:off x="182563" y="163513"/>
            <a:ext cx="425450" cy="1447800"/>
            <a:chOff x="182563" y="163513"/>
            <a:chExt cx="425450" cy="1447800"/>
          </a:xfrm>
          <a:solidFill>
            <a:srgbClr val="FF0000"/>
          </a:solidFill>
        </p:grpSpPr>
        <p:sp>
          <p:nvSpPr>
            <p:cNvPr id="13" name="Freeform 7"/>
            <p:cNvSpPr>
              <a:spLocks noSelect="1"/>
            </p:cNvSpPr>
            <p:nvPr/>
          </p:nvSpPr>
          <p:spPr bwMode="auto">
            <a:xfrm>
              <a:off x="182563" y="1185863"/>
              <a:ext cx="425450" cy="425450"/>
            </a:xfrm>
            <a:custGeom>
              <a:avLst/>
              <a:gdLst/>
              <a:ahLst/>
              <a:cxnLst>
                <a:cxn ang="0">
                  <a:pos x="0" y="214"/>
                </a:cxn>
                <a:cxn ang="0">
                  <a:pos x="81" y="134"/>
                </a:cxn>
                <a:cxn ang="0">
                  <a:pos x="0" y="54"/>
                </a:cxn>
                <a:cxn ang="0">
                  <a:pos x="54" y="0"/>
                </a:cxn>
                <a:cxn ang="0">
                  <a:pos x="134" y="80"/>
                </a:cxn>
                <a:cxn ang="0">
                  <a:pos x="214" y="0"/>
                </a:cxn>
                <a:cxn ang="0">
                  <a:pos x="268" y="54"/>
                </a:cxn>
                <a:cxn ang="0">
                  <a:pos x="188" y="134"/>
                </a:cxn>
                <a:cxn ang="0">
                  <a:pos x="268" y="214"/>
                </a:cxn>
                <a:cxn ang="0">
                  <a:pos x="214" y="268"/>
                </a:cxn>
                <a:cxn ang="0">
                  <a:pos x="134" y="187"/>
                </a:cxn>
                <a:cxn ang="0">
                  <a:pos x="54" y="268"/>
                </a:cxn>
                <a:cxn ang="0">
                  <a:pos x="0" y="214"/>
                </a:cxn>
              </a:cxnLst>
              <a:rect l="0" t="0" r="r" b="b"/>
              <a:pathLst>
                <a:path w="268" h="268">
                  <a:moveTo>
                    <a:pt x="0" y="214"/>
                  </a:moveTo>
                  <a:lnTo>
                    <a:pt x="81" y="134"/>
                  </a:lnTo>
                  <a:lnTo>
                    <a:pt x="0" y="54"/>
                  </a:lnTo>
                  <a:lnTo>
                    <a:pt x="54" y="0"/>
                  </a:lnTo>
                  <a:lnTo>
                    <a:pt x="134" y="80"/>
                  </a:lnTo>
                  <a:lnTo>
                    <a:pt x="214" y="0"/>
                  </a:lnTo>
                  <a:lnTo>
                    <a:pt x="268" y="54"/>
                  </a:lnTo>
                  <a:lnTo>
                    <a:pt x="188" y="134"/>
                  </a:lnTo>
                  <a:lnTo>
                    <a:pt x="268" y="214"/>
                  </a:lnTo>
                  <a:lnTo>
                    <a:pt x="214" y="268"/>
                  </a:lnTo>
                  <a:lnTo>
                    <a:pt x="134" y="187"/>
                  </a:lnTo>
                  <a:lnTo>
                    <a:pt x="54" y="268"/>
                  </a:lnTo>
                  <a:lnTo>
                    <a:pt x="0" y="2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" name="Freeform 8"/>
            <p:cNvSpPr>
              <a:spLocks noSelect="1"/>
            </p:cNvSpPr>
            <p:nvPr/>
          </p:nvSpPr>
          <p:spPr bwMode="auto">
            <a:xfrm>
              <a:off x="182563" y="163513"/>
              <a:ext cx="425450" cy="425450"/>
            </a:xfrm>
            <a:custGeom>
              <a:avLst/>
              <a:gdLst/>
              <a:ahLst/>
              <a:cxnLst>
                <a:cxn ang="0">
                  <a:pos x="0" y="215"/>
                </a:cxn>
                <a:cxn ang="0">
                  <a:pos x="81" y="134"/>
                </a:cxn>
                <a:cxn ang="0">
                  <a:pos x="0" y="54"/>
                </a:cxn>
                <a:cxn ang="0">
                  <a:pos x="54" y="0"/>
                </a:cxn>
                <a:cxn ang="0">
                  <a:pos x="134" y="81"/>
                </a:cxn>
                <a:cxn ang="0">
                  <a:pos x="214" y="0"/>
                </a:cxn>
                <a:cxn ang="0">
                  <a:pos x="268" y="54"/>
                </a:cxn>
                <a:cxn ang="0">
                  <a:pos x="188" y="134"/>
                </a:cxn>
                <a:cxn ang="0">
                  <a:pos x="268" y="215"/>
                </a:cxn>
                <a:cxn ang="0">
                  <a:pos x="214" y="268"/>
                </a:cxn>
                <a:cxn ang="0">
                  <a:pos x="134" y="188"/>
                </a:cxn>
                <a:cxn ang="0">
                  <a:pos x="54" y="268"/>
                </a:cxn>
                <a:cxn ang="0">
                  <a:pos x="0" y="215"/>
                </a:cxn>
              </a:cxnLst>
              <a:rect l="0" t="0" r="r" b="b"/>
              <a:pathLst>
                <a:path w="268" h="268">
                  <a:moveTo>
                    <a:pt x="0" y="215"/>
                  </a:moveTo>
                  <a:lnTo>
                    <a:pt x="81" y="134"/>
                  </a:lnTo>
                  <a:lnTo>
                    <a:pt x="0" y="54"/>
                  </a:lnTo>
                  <a:lnTo>
                    <a:pt x="54" y="0"/>
                  </a:lnTo>
                  <a:lnTo>
                    <a:pt x="134" y="81"/>
                  </a:lnTo>
                  <a:lnTo>
                    <a:pt x="214" y="0"/>
                  </a:lnTo>
                  <a:lnTo>
                    <a:pt x="268" y="54"/>
                  </a:lnTo>
                  <a:lnTo>
                    <a:pt x="188" y="134"/>
                  </a:lnTo>
                  <a:lnTo>
                    <a:pt x="268" y="215"/>
                  </a:lnTo>
                  <a:lnTo>
                    <a:pt x="214" y="268"/>
                  </a:lnTo>
                  <a:lnTo>
                    <a:pt x="134" y="188"/>
                  </a:lnTo>
                  <a:lnTo>
                    <a:pt x="54" y="268"/>
                  </a:lnTo>
                  <a:lnTo>
                    <a:pt x="0" y="2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" name="Freeform 9"/>
            <p:cNvSpPr>
              <a:spLocks noSelect="1"/>
            </p:cNvSpPr>
            <p:nvPr/>
          </p:nvSpPr>
          <p:spPr bwMode="auto">
            <a:xfrm>
              <a:off x="182563" y="674688"/>
              <a:ext cx="425450" cy="425450"/>
            </a:xfrm>
            <a:custGeom>
              <a:avLst/>
              <a:gdLst/>
              <a:ahLst/>
              <a:cxnLst>
                <a:cxn ang="0">
                  <a:pos x="0" y="215"/>
                </a:cxn>
                <a:cxn ang="0">
                  <a:pos x="81" y="134"/>
                </a:cxn>
                <a:cxn ang="0">
                  <a:pos x="0" y="54"/>
                </a:cxn>
                <a:cxn ang="0">
                  <a:pos x="54" y="0"/>
                </a:cxn>
                <a:cxn ang="0">
                  <a:pos x="134" y="81"/>
                </a:cxn>
                <a:cxn ang="0">
                  <a:pos x="214" y="0"/>
                </a:cxn>
                <a:cxn ang="0">
                  <a:pos x="268" y="54"/>
                </a:cxn>
                <a:cxn ang="0">
                  <a:pos x="188" y="134"/>
                </a:cxn>
                <a:cxn ang="0">
                  <a:pos x="268" y="215"/>
                </a:cxn>
                <a:cxn ang="0">
                  <a:pos x="214" y="268"/>
                </a:cxn>
                <a:cxn ang="0">
                  <a:pos x="134" y="188"/>
                </a:cxn>
                <a:cxn ang="0">
                  <a:pos x="54" y="268"/>
                </a:cxn>
                <a:cxn ang="0">
                  <a:pos x="0" y="215"/>
                </a:cxn>
              </a:cxnLst>
              <a:rect l="0" t="0" r="r" b="b"/>
              <a:pathLst>
                <a:path w="268" h="268">
                  <a:moveTo>
                    <a:pt x="0" y="215"/>
                  </a:moveTo>
                  <a:lnTo>
                    <a:pt x="81" y="134"/>
                  </a:lnTo>
                  <a:lnTo>
                    <a:pt x="0" y="54"/>
                  </a:lnTo>
                  <a:lnTo>
                    <a:pt x="54" y="0"/>
                  </a:lnTo>
                  <a:lnTo>
                    <a:pt x="134" y="81"/>
                  </a:lnTo>
                  <a:lnTo>
                    <a:pt x="214" y="0"/>
                  </a:lnTo>
                  <a:lnTo>
                    <a:pt x="268" y="54"/>
                  </a:lnTo>
                  <a:lnTo>
                    <a:pt x="188" y="134"/>
                  </a:lnTo>
                  <a:lnTo>
                    <a:pt x="268" y="215"/>
                  </a:lnTo>
                  <a:lnTo>
                    <a:pt x="214" y="268"/>
                  </a:lnTo>
                  <a:lnTo>
                    <a:pt x="134" y="188"/>
                  </a:lnTo>
                  <a:lnTo>
                    <a:pt x="54" y="268"/>
                  </a:lnTo>
                  <a:lnTo>
                    <a:pt x="0" y="2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781971" y="1998333"/>
            <a:ext cx="7596000" cy="1143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 noProof="1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81563" y="3367563"/>
            <a:ext cx="7596000" cy="2787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1"/>
              <a:t>Klik om de modelstijlen te bewerken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  <a:p>
            <a:pPr lvl="5"/>
            <a:r>
              <a:rPr lang="nl-NL" noProof="1"/>
              <a:t>Zesde niveau</a:t>
            </a:r>
          </a:p>
          <a:p>
            <a:pPr lvl="6"/>
            <a:r>
              <a:rPr lang="nl-NL" noProof="1"/>
              <a:t>Zevende niveau</a:t>
            </a:r>
          </a:p>
          <a:p>
            <a:pPr lvl="7"/>
            <a:r>
              <a:rPr lang="nl-NL" noProof="1"/>
              <a:t>Achtste niveau</a:t>
            </a:r>
          </a:p>
          <a:p>
            <a:pPr lvl="8"/>
            <a:r>
              <a:rPr lang="nl-NL" noProof="1"/>
              <a:t>Negende niveau</a:t>
            </a:r>
          </a:p>
        </p:txBody>
      </p:sp>
      <p:grpSp>
        <p:nvGrpSpPr>
          <p:cNvPr id="20" name="Groep 19"/>
          <p:cNvGrpSpPr/>
          <p:nvPr/>
        </p:nvGrpSpPr>
        <p:grpSpPr>
          <a:xfrm>
            <a:off x="9252624" y="-47626"/>
            <a:ext cx="1609522" cy="6948000"/>
            <a:chOff x="9252624" y="-47626"/>
            <a:chExt cx="1609522" cy="6948000"/>
          </a:xfrm>
        </p:grpSpPr>
        <p:sp>
          <p:nvSpPr>
            <p:cNvPr id="16" name="Afgeronde rechthoek 15"/>
            <p:cNvSpPr>
              <a:spLocks noSelect="1"/>
            </p:cNvSpPr>
            <p:nvPr userDrawn="1"/>
          </p:nvSpPr>
          <p:spPr>
            <a:xfrm>
              <a:off x="9252624" y="-47626"/>
              <a:ext cx="1609522" cy="6948000"/>
            </a:xfrm>
            <a:prstGeom prst="roundRect">
              <a:avLst>
                <a:gd name="adj" fmla="val 970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noAutofit/>
            </a:bodyPr>
            <a:lstStyle/>
            <a:p>
              <a:pPr algn="l"/>
              <a:r>
                <a:rPr lang="nl-NL" sz="900" dirty="0">
                  <a:solidFill>
                    <a:schemeClr val="tx1"/>
                  </a:solidFill>
                </a:rPr>
                <a:t>Klik op het pijltje naast Nieuwe dia om een nieuwe dia aan te maken. Kies een van de indelingen.</a:t>
              </a:r>
            </a:p>
            <a:p>
              <a:pPr algn="l"/>
              <a:endParaRPr lang="nl-NL" sz="900" dirty="0">
                <a:solidFill>
                  <a:schemeClr val="tx1"/>
                </a:solidFill>
              </a:endParaRPr>
            </a:p>
            <a:p>
              <a:pPr algn="l"/>
              <a:r>
                <a:rPr lang="nl-NL" sz="900" dirty="0">
                  <a:solidFill>
                    <a:schemeClr val="tx1"/>
                  </a:solidFill>
                </a:rPr>
                <a:t>Klik op Indeling als de dia opnieuw moet worden aangepast aan de huidige indeling, of om een andere indeling toe te passen.</a:t>
              </a:r>
            </a:p>
            <a:p>
              <a:pPr algn="l"/>
              <a:endParaRPr lang="nl-NL" sz="900" dirty="0">
                <a:solidFill>
                  <a:schemeClr val="tx1"/>
                </a:solidFill>
              </a:endParaRPr>
            </a:p>
            <a:p>
              <a:pPr algn="l"/>
              <a:r>
                <a:rPr lang="nl-NL" sz="900" dirty="0">
                  <a:solidFill>
                    <a:schemeClr val="tx1"/>
                  </a:solidFill>
                </a:rPr>
                <a:t>De tekstvakken van de dia’s hebben allen 9 niveaus.</a:t>
              </a:r>
            </a:p>
            <a:p>
              <a:pPr algn="l"/>
              <a:r>
                <a:rPr lang="nl-NL" sz="900" dirty="0">
                  <a:solidFill>
                    <a:schemeClr val="tx1"/>
                  </a:solidFill>
                </a:rPr>
                <a:t>Eerste, tweede en derde niveau hebben</a:t>
              </a:r>
              <a:r>
                <a:rPr lang="nl-NL" sz="900" baseline="0" dirty="0">
                  <a:solidFill>
                    <a:schemeClr val="tx1"/>
                  </a:solidFill>
                </a:rPr>
                <a:t> een opsomming. Het vierde niveau is </a:t>
              </a:r>
              <a:r>
                <a:rPr lang="nl-NL" sz="900" baseline="0" dirty="0" err="1">
                  <a:solidFill>
                    <a:schemeClr val="tx1"/>
                  </a:solidFill>
                </a:rPr>
                <a:t>bold</a:t>
              </a:r>
              <a:r>
                <a:rPr lang="nl-NL" sz="900" baseline="0" dirty="0">
                  <a:solidFill>
                    <a:schemeClr val="tx1"/>
                  </a:solidFill>
                </a:rPr>
                <a:t> en geschikt voor een kopje.</a:t>
              </a:r>
            </a:p>
            <a:p>
              <a:pPr algn="l"/>
              <a:r>
                <a:rPr lang="nl-NL" sz="900" baseline="0" dirty="0">
                  <a:solidFill>
                    <a:schemeClr val="tx1"/>
                  </a:solidFill>
                </a:rPr>
                <a:t>Het vijfde niveau is voor de basistekst. Zowel niveau  vier als vijf lijnen automatisch uit aan de linkerkantlijn.</a:t>
              </a:r>
            </a:p>
            <a:p>
              <a:pPr algn="l"/>
              <a:r>
                <a:rPr lang="nl-NL" sz="900" baseline="0" dirty="0">
                  <a:solidFill>
                    <a:schemeClr val="tx1"/>
                  </a:solidFill>
                </a:rPr>
                <a:t>Het zesde, zevende en achtste niveau lijnen uit onder resp. eerste, tweede en derde opsomming.</a:t>
              </a:r>
            </a:p>
            <a:p>
              <a:pPr algn="l"/>
              <a:r>
                <a:rPr lang="nl-NL" sz="900" baseline="0" dirty="0">
                  <a:solidFill>
                    <a:schemeClr val="tx1"/>
                  </a:solidFill>
                </a:rPr>
                <a:t>Het negende niveau is een kleiner lettertype dat uitlijnt aan de linkermarge. Deze is geschikt voor bijvoorbeeld een bijschrift.</a:t>
              </a:r>
            </a:p>
            <a:p>
              <a:pPr algn="l"/>
              <a:endParaRPr lang="nl-NL" sz="900" baseline="0" dirty="0">
                <a:solidFill>
                  <a:schemeClr val="tx1"/>
                </a:solidFill>
              </a:endParaRPr>
            </a:p>
            <a:p>
              <a:pPr algn="l"/>
              <a:r>
                <a:rPr lang="nl-NL" sz="900" b="1" baseline="0" dirty="0">
                  <a:solidFill>
                    <a:schemeClr val="tx1"/>
                  </a:solidFill>
                </a:rPr>
                <a:t>Let op:</a:t>
              </a:r>
              <a:r>
                <a:rPr lang="nl-NL" sz="900" b="0" baseline="0" dirty="0">
                  <a:solidFill>
                    <a:schemeClr val="tx1"/>
                  </a:solidFill>
                </a:rPr>
                <a:t>  Let op: wissel van stijl met de knoppen              voor lijstniveau verhogen of verlagen, of in MS Office met verkorte toetscombinatie Alt+Shift+← of Alt+Shift+→</a:t>
              </a:r>
            </a:p>
            <a:p>
              <a:pPr algn="l"/>
              <a:endParaRPr lang="nl-NL" sz="900" b="0" baseline="0" dirty="0">
                <a:solidFill>
                  <a:schemeClr val="tx1"/>
                </a:solidFill>
              </a:endParaRPr>
            </a:p>
            <a:p>
              <a:pPr algn="l"/>
              <a:endParaRPr lang="nl-NL" sz="900" b="0" baseline="0" dirty="0">
                <a:solidFill>
                  <a:schemeClr val="tx1"/>
                </a:solidFill>
              </a:endParaRPr>
            </a:p>
            <a:p>
              <a:pPr algn="l"/>
              <a:r>
                <a:rPr lang="nl-NL" sz="900" b="0" baseline="0" dirty="0">
                  <a:solidFill>
                    <a:schemeClr val="tx1"/>
                  </a:solidFill>
                </a:rPr>
                <a:t>Gebruik dus niet de standaard opsomming- knoppen van MS Office om de stijl te veranderen!</a:t>
              </a:r>
              <a:endParaRPr lang="nl-NL" sz="900" b="1" dirty="0">
                <a:solidFill>
                  <a:schemeClr val="tx1"/>
                </a:solidFill>
              </a:endParaRPr>
            </a:p>
          </p:txBody>
        </p:sp>
        <p:pic>
          <p:nvPicPr>
            <p:cNvPr id="17" name="Afbeelding 16" descr="knoppen inspringen.png"/>
            <p:cNvPicPr>
              <a:picLocks noChangeAspect="1"/>
            </p:cNvPicPr>
            <p:nvPr userDrawn="1"/>
          </p:nvPicPr>
          <p:blipFill>
            <a:blip r:embed="rId14"/>
            <a:stretch>
              <a:fillRect/>
            </a:stretch>
          </p:blipFill>
          <p:spPr>
            <a:xfrm>
              <a:off x="9664584" y="5669775"/>
              <a:ext cx="419100" cy="228600"/>
            </a:xfrm>
            <a:prstGeom prst="rect">
              <a:avLst/>
            </a:prstGeom>
          </p:spPr>
        </p:pic>
        <p:grpSp>
          <p:nvGrpSpPr>
            <p:cNvPr id="19" name="Groep 18"/>
            <p:cNvGrpSpPr/>
            <p:nvPr userDrawn="1"/>
          </p:nvGrpSpPr>
          <p:grpSpPr>
            <a:xfrm>
              <a:off x="9632100" y="6521279"/>
              <a:ext cx="752580" cy="285790"/>
              <a:chOff x="9670200" y="6559379"/>
              <a:chExt cx="752580" cy="285790"/>
            </a:xfrm>
          </p:grpSpPr>
          <p:pic>
            <p:nvPicPr>
              <p:cNvPr id="18" name="Afbeelding 17" descr="knoppen ms office niet gebruiken.png"/>
              <p:cNvPicPr>
                <a:picLocks noChangeAspect="1"/>
              </p:cNvPicPr>
              <p:nvPr userDrawn="1"/>
            </p:nvPicPr>
            <p:blipFill>
              <a:blip r:embed="rId15"/>
              <a:stretch>
                <a:fillRect/>
              </a:stretch>
            </p:blipFill>
            <p:spPr>
              <a:xfrm>
                <a:off x="9670200" y="6559379"/>
                <a:ext cx="752580" cy="285790"/>
              </a:xfrm>
              <a:prstGeom prst="rect">
                <a:avLst/>
              </a:prstGeom>
            </p:spPr>
          </p:pic>
          <p:cxnSp>
            <p:nvCxnSpPr>
              <p:cNvPr id="22" name="Rechte verbindingslijn 21"/>
              <p:cNvCxnSpPr/>
              <p:nvPr userDrawn="1"/>
            </p:nvCxnSpPr>
            <p:spPr>
              <a:xfrm flipH="1">
                <a:off x="9702684" y="6565608"/>
                <a:ext cx="677709" cy="279561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Rechte verbindingslijn 23"/>
              <p:cNvCxnSpPr/>
              <p:nvPr userDrawn="1"/>
            </p:nvCxnSpPr>
            <p:spPr>
              <a:xfrm flipH="1" flipV="1">
                <a:off x="9702684" y="6565608"/>
                <a:ext cx="677709" cy="279561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19" r:id="rId2"/>
    <p:sldLayoutId id="2147483718" r:id="rId3"/>
    <p:sldLayoutId id="2147483728" r:id="rId4"/>
    <p:sldLayoutId id="2147483725" r:id="rId5"/>
    <p:sldLayoutId id="2147483730" r:id="rId6"/>
    <p:sldLayoutId id="2147483732" r:id="rId7"/>
    <p:sldLayoutId id="2147483720" r:id="rId8"/>
    <p:sldLayoutId id="2147483735" r:id="rId9"/>
    <p:sldLayoutId id="2147483722" r:id="rId10"/>
    <p:sldLayoutId id="2147483723" r:id="rId11"/>
    <p:sldLayoutId id="2147483736" r:id="rId12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5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spcBef>
          <a:spcPts val="0"/>
        </a:spcBef>
        <a:buClr>
          <a:schemeClr val="accent1"/>
        </a:buClr>
        <a:buSzPct val="65000"/>
        <a:buFont typeface="Wingdings" pitchFamily="2" charset="2"/>
        <a:buChar char=""/>
        <a:defRPr sz="22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spcBef>
          <a:spcPts val="0"/>
        </a:spcBef>
        <a:buFont typeface="Corbe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spcBef>
          <a:spcPts val="0"/>
        </a:spcBef>
        <a:buClrTx/>
        <a:buSzPct val="100000"/>
        <a:buFont typeface="Corbel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ts val="0"/>
        </a:spcBef>
        <a:buFont typeface="Corbel" pitchFamily="34" charset="0"/>
        <a:buNone/>
        <a:defRPr sz="2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ts val="0"/>
        </a:spcBef>
        <a:buFont typeface="Corbel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00" indent="0" algn="l" defTabSz="914400" rtl="0" eaLnBrk="1" latinLnBrk="0" hangingPunct="1">
        <a:spcBef>
          <a:spcPts val="0"/>
        </a:spcBef>
        <a:buFont typeface="Arial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432000" indent="0" algn="l" defTabSz="914400" rtl="0" eaLnBrk="1" latinLnBrk="0" hangingPunct="1">
        <a:spcBef>
          <a:spcPts val="0"/>
        </a:spcBef>
        <a:buFont typeface="Arial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648000" indent="0" algn="l" defTabSz="914400" rtl="0" eaLnBrk="1" latinLnBrk="0" hangingPunct="1">
        <a:spcBef>
          <a:spcPts val="0"/>
        </a:spcBef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spcBef>
          <a:spcPts val="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 11"/>
          <p:cNvGrpSpPr/>
          <p:nvPr/>
        </p:nvGrpSpPr>
        <p:grpSpPr>
          <a:xfrm>
            <a:off x="182563" y="163513"/>
            <a:ext cx="425450" cy="1447800"/>
            <a:chOff x="182563" y="163513"/>
            <a:chExt cx="425450" cy="1447800"/>
          </a:xfrm>
          <a:solidFill>
            <a:srgbClr val="FF0000"/>
          </a:solidFill>
        </p:grpSpPr>
        <p:sp>
          <p:nvSpPr>
            <p:cNvPr id="13" name="Freeform 7"/>
            <p:cNvSpPr>
              <a:spLocks noSelect="1"/>
            </p:cNvSpPr>
            <p:nvPr/>
          </p:nvSpPr>
          <p:spPr bwMode="auto">
            <a:xfrm>
              <a:off x="182563" y="1185863"/>
              <a:ext cx="425450" cy="425450"/>
            </a:xfrm>
            <a:custGeom>
              <a:avLst/>
              <a:gdLst/>
              <a:ahLst/>
              <a:cxnLst>
                <a:cxn ang="0">
                  <a:pos x="0" y="214"/>
                </a:cxn>
                <a:cxn ang="0">
                  <a:pos x="81" y="134"/>
                </a:cxn>
                <a:cxn ang="0">
                  <a:pos x="0" y="54"/>
                </a:cxn>
                <a:cxn ang="0">
                  <a:pos x="54" y="0"/>
                </a:cxn>
                <a:cxn ang="0">
                  <a:pos x="134" y="80"/>
                </a:cxn>
                <a:cxn ang="0">
                  <a:pos x="214" y="0"/>
                </a:cxn>
                <a:cxn ang="0">
                  <a:pos x="268" y="54"/>
                </a:cxn>
                <a:cxn ang="0">
                  <a:pos x="188" y="134"/>
                </a:cxn>
                <a:cxn ang="0">
                  <a:pos x="268" y="214"/>
                </a:cxn>
                <a:cxn ang="0">
                  <a:pos x="214" y="268"/>
                </a:cxn>
                <a:cxn ang="0">
                  <a:pos x="134" y="187"/>
                </a:cxn>
                <a:cxn ang="0">
                  <a:pos x="54" y="268"/>
                </a:cxn>
                <a:cxn ang="0">
                  <a:pos x="0" y="214"/>
                </a:cxn>
              </a:cxnLst>
              <a:rect l="0" t="0" r="r" b="b"/>
              <a:pathLst>
                <a:path w="268" h="268">
                  <a:moveTo>
                    <a:pt x="0" y="214"/>
                  </a:moveTo>
                  <a:lnTo>
                    <a:pt x="81" y="134"/>
                  </a:lnTo>
                  <a:lnTo>
                    <a:pt x="0" y="54"/>
                  </a:lnTo>
                  <a:lnTo>
                    <a:pt x="54" y="0"/>
                  </a:lnTo>
                  <a:lnTo>
                    <a:pt x="134" y="80"/>
                  </a:lnTo>
                  <a:lnTo>
                    <a:pt x="214" y="0"/>
                  </a:lnTo>
                  <a:lnTo>
                    <a:pt x="268" y="54"/>
                  </a:lnTo>
                  <a:lnTo>
                    <a:pt x="188" y="134"/>
                  </a:lnTo>
                  <a:lnTo>
                    <a:pt x="268" y="214"/>
                  </a:lnTo>
                  <a:lnTo>
                    <a:pt x="214" y="268"/>
                  </a:lnTo>
                  <a:lnTo>
                    <a:pt x="134" y="187"/>
                  </a:lnTo>
                  <a:lnTo>
                    <a:pt x="54" y="268"/>
                  </a:lnTo>
                  <a:lnTo>
                    <a:pt x="0" y="2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4" name="Freeform 8"/>
            <p:cNvSpPr>
              <a:spLocks noSelect="1"/>
            </p:cNvSpPr>
            <p:nvPr/>
          </p:nvSpPr>
          <p:spPr bwMode="auto">
            <a:xfrm>
              <a:off x="182563" y="163513"/>
              <a:ext cx="425450" cy="425450"/>
            </a:xfrm>
            <a:custGeom>
              <a:avLst/>
              <a:gdLst/>
              <a:ahLst/>
              <a:cxnLst>
                <a:cxn ang="0">
                  <a:pos x="0" y="215"/>
                </a:cxn>
                <a:cxn ang="0">
                  <a:pos x="81" y="134"/>
                </a:cxn>
                <a:cxn ang="0">
                  <a:pos x="0" y="54"/>
                </a:cxn>
                <a:cxn ang="0">
                  <a:pos x="54" y="0"/>
                </a:cxn>
                <a:cxn ang="0">
                  <a:pos x="134" y="81"/>
                </a:cxn>
                <a:cxn ang="0">
                  <a:pos x="214" y="0"/>
                </a:cxn>
                <a:cxn ang="0">
                  <a:pos x="268" y="54"/>
                </a:cxn>
                <a:cxn ang="0">
                  <a:pos x="188" y="134"/>
                </a:cxn>
                <a:cxn ang="0">
                  <a:pos x="268" y="215"/>
                </a:cxn>
                <a:cxn ang="0">
                  <a:pos x="214" y="268"/>
                </a:cxn>
                <a:cxn ang="0">
                  <a:pos x="134" y="188"/>
                </a:cxn>
                <a:cxn ang="0">
                  <a:pos x="54" y="268"/>
                </a:cxn>
                <a:cxn ang="0">
                  <a:pos x="0" y="215"/>
                </a:cxn>
              </a:cxnLst>
              <a:rect l="0" t="0" r="r" b="b"/>
              <a:pathLst>
                <a:path w="268" h="268">
                  <a:moveTo>
                    <a:pt x="0" y="215"/>
                  </a:moveTo>
                  <a:lnTo>
                    <a:pt x="81" y="134"/>
                  </a:lnTo>
                  <a:lnTo>
                    <a:pt x="0" y="54"/>
                  </a:lnTo>
                  <a:lnTo>
                    <a:pt x="54" y="0"/>
                  </a:lnTo>
                  <a:lnTo>
                    <a:pt x="134" y="81"/>
                  </a:lnTo>
                  <a:lnTo>
                    <a:pt x="214" y="0"/>
                  </a:lnTo>
                  <a:lnTo>
                    <a:pt x="268" y="54"/>
                  </a:lnTo>
                  <a:lnTo>
                    <a:pt x="188" y="134"/>
                  </a:lnTo>
                  <a:lnTo>
                    <a:pt x="268" y="215"/>
                  </a:lnTo>
                  <a:lnTo>
                    <a:pt x="214" y="268"/>
                  </a:lnTo>
                  <a:lnTo>
                    <a:pt x="134" y="188"/>
                  </a:lnTo>
                  <a:lnTo>
                    <a:pt x="54" y="268"/>
                  </a:lnTo>
                  <a:lnTo>
                    <a:pt x="0" y="2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5" name="Freeform 9"/>
            <p:cNvSpPr>
              <a:spLocks noSelect="1"/>
            </p:cNvSpPr>
            <p:nvPr/>
          </p:nvSpPr>
          <p:spPr bwMode="auto">
            <a:xfrm>
              <a:off x="182563" y="674688"/>
              <a:ext cx="425450" cy="425450"/>
            </a:xfrm>
            <a:custGeom>
              <a:avLst/>
              <a:gdLst/>
              <a:ahLst/>
              <a:cxnLst>
                <a:cxn ang="0">
                  <a:pos x="0" y="215"/>
                </a:cxn>
                <a:cxn ang="0">
                  <a:pos x="81" y="134"/>
                </a:cxn>
                <a:cxn ang="0">
                  <a:pos x="0" y="54"/>
                </a:cxn>
                <a:cxn ang="0">
                  <a:pos x="54" y="0"/>
                </a:cxn>
                <a:cxn ang="0">
                  <a:pos x="134" y="81"/>
                </a:cxn>
                <a:cxn ang="0">
                  <a:pos x="214" y="0"/>
                </a:cxn>
                <a:cxn ang="0">
                  <a:pos x="268" y="54"/>
                </a:cxn>
                <a:cxn ang="0">
                  <a:pos x="188" y="134"/>
                </a:cxn>
                <a:cxn ang="0">
                  <a:pos x="268" y="215"/>
                </a:cxn>
                <a:cxn ang="0">
                  <a:pos x="214" y="268"/>
                </a:cxn>
                <a:cxn ang="0">
                  <a:pos x="134" y="188"/>
                </a:cxn>
                <a:cxn ang="0">
                  <a:pos x="54" y="268"/>
                </a:cxn>
                <a:cxn ang="0">
                  <a:pos x="0" y="215"/>
                </a:cxn>
              </a:cxnLst>
              <a:rect l="0" t="0" r="r" b="b"/>
              <a:pathLst>
                <a:path w="268" h="268">
                  <a:moveTo>
                    <a:pt x="0" y="215"/>
                  </a:moveTo>
                  <a:lnTo>
                    <a:pt x="81" y="134"/>
                  </a:lnTo>
                  <a:lnTo>
                    <a:pt x="0" y="54"/>
                  </a:lnTo>
                  <a:lnTo>
                    <a:pt x="54" y="0"/>
                  </a:lnTo>
                  <a:lnTo>
                    <a:pt x="134" y="81"/>
                  </a:lnTo>
                  <a:lnTo>
                    <a:pt x="214" y="0"/>
                  </a:lnTo>
                  <a:lnTo>
                    <a:pt x="268" y="54"/>
                  </a:lnTo>
                  <a:lnTo>
                    <a:pt x="188" y="134"/>
                  </a:lnTo>
                  <a:lnTo>
                    <a:pt x="268" y="215"/>
                  </a:lnTo>
                  <a:lnTo>
                    <a:pt x="214" y="268"/>
                  </a:lnTo>
                  <a:lnTo>
                    <a:pt x="134" y="188"/>
                  </a:lnTo>
                  <a:lnTo>
                    <a:pt x="54" y="268"/>
                  </a:lnTo>
                  <a:lnTo>
                    <a:pt x="0" y="2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>
                <a:solidFill>
                  <a:srgbClr val="000000"/>
                </a:solidFill>
              </a:endParaRPr>
            </a:p>
          </p:txBody>
        </p:sp>
      </p:grpSp>
      <p:sp>
        <p:nvSpPr>
          <p:cNvPr id="1027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782638" y="1998663"/>
            <a:ext cx="7594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1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81050" y="3367088"/>
            <a:ext cx="7596188" cy="2787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1"/>
              <a:t>Klik om de modelstijlen te bewerken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  <a:p>
            <a:pPr lvl="5"/>
            <a:r>
              <a:rPr lang="nl-NL" noProof="1"/>
              <a:t>Zesde niveau</a:t>
            </a:r>
          </a:p>
          <a:p>
            <a:pPr lvl="6"/>
            <a:r>
              <a:rPr lang="nl-NL" noProof="1"/>
              <a:t>Zevende niveau</a:t>
            </a:r>
          </a:p>
          <a:p>
            <a:pPr lvl="7"/>
            <a:r>
              <a:rPr lang="nl-NL" noProof="1"/>
              <a:t>Achtste niveau</a:t>
            </a:r>
          </a:p>
          <a:p>
            <a:pPr lvl="8"/>
            <a:r>
              <a:rPr lang="nl-NL" noProof="1"/>
              <a:t>Negende niveau</a:t>
            </a:r>
          </a:p>
        </p:txBody>
      </p:sp>
      <p:grpSp>
        <p:nvGrpSpPr>
          <p:cNvPr id="1029" name="Groep 19"/>
          <p:cNvGrpSpPr>
            <a:grpSpLocks/>
          </p:cNvGrpSpPr>
          <p:nvPr/>
        </p:nvGrpSpPr>
        <p:grpSpPr bwMode="auto">
          <a:xfrm>
            <a:off x="9251950" y="-47625"/>
            <a:ext cx="1609725" cy="6948488"/>
            <a:chOff x="9252624" y="-47626"/>
            <a:chExt cx="1609522" cy="6948000"/>
          </a:xfrm>
        </p:grpSpPr>
        <p:sp>
          <p:nvSpPr>
            <p:cNvPr id="16" name="Afgeronde rechthoek 15"/>
            <p:cNvSpPr>
              <a:spLocks noSelect="1"/>
            </p:cNvSpPr>
            <p:nvPr userDrawn="1"/>
          </p:nvSpPr>
          <p:spPr>
            <a:xfrm>
              <a:off x="9252624" y="-47626"/>
              <a:ext cx="1609522" cy="6948000"/>
            </a:xfrm>
            <a:prstGeom prst="roundRect">
              <a:avLst>
                <a:gd name="adj" fmla="val 970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r>
                <a:rPr lang="nl-NL" sz="900" dirty="0">
                  <a:solidFill>
                    <a:srgbClr val="000000"/>
                  </a:solidFill>
                </a:rPr>
                <a:t>Klik op het pijltje naast Nieuwe dia om een nieuwe dia aan te maken. Kies een van de indelingen.</a:t>
              </a:r>
            </a:p>
            <a:p>
              <a:pPr>
                <a:defRPr/>
              </a:pPr>
              <a:endParaRPr lang="nl-NL" sz="900" dirty="0">
                <a:solidFill>
                  <a:srgbClr val="000000"/>
                </a:solidFill>
              </a:endParaRPr>
            </a:p>
            <a:p>
              <a:pPr>
                <a:defRPr/>
              </a:pPr>
              <a:r>
                <a:rPr lang="nl-NL" sz="900" dirty="0">
                  <a:solidFill>
                    <a:srgbClr val="000000"/>
                  </a:solidFill>
                </a:rPr>
                <a:t>Klik op Indeling als de dia opnieuw moet worden aangepast aan de huidige indeling, of om een andere indeling toe te passen.</a:t>
              </a:r>
            </a:p>
            <a:p>
              <a:pPr>
                <a:defRPr/>
              </a:pPr>
              <a:endParaRPr lang="nl-NL" sz="900" dirty="0">
                <a:solidFill>
                  <a:srgbClr val="000000"/>
                </a:solidFill>
              </a:endParaRPr>
            </a:p>
            <a:p>
              <a:pPr>
                <a:defRPr/>
              </a:pPr>
              <a:r>
                <a:rPr lang="nl-NL" sz="900" dirty="0">
                  <a:solidFill>
                    <a:srgbClr val="000000"/>
                  </a:solidFill>
                </a:rPr>
                <a:t>De tekstvakken van de dia’s hebben allen 9 niveaus.</a:t>
              </a:r>
            </a:p>
            <a:p>
              <a:pPr>
                <a:defRPr/>
              </a:pPr>
              <a:r>
                <a:rPr lang="nl-NL" sz="900" dirty="0">
                  <a:solidFill>
                    <a:srgbClr val="000000"/>
                  </a:solidFill>
                </a:rPr>
                <a:t>Eerste, tweede en derde niveau hebben een opsomming. Het vierde niveau is </a:t>
              </a:r>
              <a:r>
                <a:rPr lang="nl-NL" sz="900" dirty="0" err="1">
                  <a:solidFill>
                    <a:srgbClr val="000000"/>
                  </a:solidFill>
                </a:rPr>
                <a:t>bold</a:t>
              </a:r>
              <a:r>
                <a:rPr lang="nl-NL" sz="900" dirty="0">
                  <a:solidFill>
                    <a:srgbClr val="000000"/>
                  </a:solidFill>
                </a:rPr>
                <a:t> en geschikt voor een kopje.</a:t>
              </a:r>
            </a:p>
            <a:p>
              <a:pPr>
                <a:defRPr/>
              </a:pPr>
              <a:r>
                <a:rPr lang="nl-NL" sz="900" dirty="0">
                  <a:solidFill>
                    <a:srgbClr val="000000"/>
                  </a:solidFill>
                </a:rPr>
                <a:t>Het vijfde niveau is voor de basistekst. Zowel niveau  vier als vijf lijnen automatisch uit aan de linkerkantlijn.</a:t>
              </a:r>
            </a:p>
            <a:p>
              <a:pPr>
                <a:defRPr/>
              </a:pPr>
              <a:r>
                <a:rPr lang="nl-NL" sz="900" dirty="0">
                  <a:solidFill>
                    <a:srgbClr val="000000"/>
                  </a:solidFill>
                </a:rPr>
                <a:t>Het zesde, zevende en achtste niveau lijnen uit onder resp. eerste, tweede en derde opsomming.</a:t>
              </a:r>
            </a:p>
            <a:p>
              <a:pPr>
                <a:defRPr/>
              </a:pPr>
              <a:r>
                <a:rPr lang="nl-NL" sz="900" dirty="0">
                  <a:solidFill>
                    <a:srgbClr val="000000"/>
                  </a:solidFill>
                </a:rPr>
                <a:t>Het negende niveau is een kleiner lettertype dat uitlijnt aan de linkermarge. Deze is geschikt voor bijvoorbeeld een bijschrift.</a:t>
              </a:r>
            </a:p>
            <a:p>
              <a:pPr>
                <a:defRPr/>
              </a:pPr>
              <a:endParaRPr lang="nl-NL" sz="900" dirty="0">
                <a:solidFill>
                  <a:srgbClr val="000000"/>
                </a:solidFill>
              </a:endParaRPr>
            </a:p>
            <a:p>
              <a:pPr>
                <a:defRPr/>
              </a:pPr>
              <a:r>
                <a:rPr lang="nl-NL" sz="900" b="1" dirty="0">
                  <a:solidFill>
                    <a:srgbClr val="000000"/>
                  </a:solidFill>
                </a:rPr>
                <a:t>Let op:</a:t>
              </a:r>
              <a:r>
                <a:rPr lang="nl-NL" sz="900" dirty="0">
                  <a:solidFill>
                    <a:srgbClr val="000000"/>
                  </a:solidFill>
                </a:rPr>
                <a:t>  Let op: wissel van stijl met de knoppen              voor lijstniveau verhogen of verlagen, of in MS Office met verkorte toetscombinatie Alt+Shift+← of Alt+Shift+→</a:t>
              </a:r>
            </a:p>
            <a:p>
              <a:pPr>
                <a:defRPr/>
              </a:pPr>
              <a:endParaRPr lang="nl-NL" sz="900" dirty="0">
                <a:solidFill>
                  <a:srgbClr val="000000"/>
                </a:solidFill>
              </a:endParaRPr>
            </a:p>
            <a:p>
              <a:pPr>
                <a:defRPr/>
              </a:pPr>
              <a:endParaRPr lang="nl-NL" sz="900" dirty="0">
                <a:solidFill>
                  <a:srgbClr val="000000"/>
                </a:solidFill>
              </a:endParaRPr>
            </a:p>
            <a:p>
              <a:pPr>
                <a:defRPr/>
              </a:pPr>
              <a:r>
                <a:rPr lang="nl-NL" sz="900" dirty="0">
                  <a:solidFill>
                    <a:srgbClr val="000000"/>
                  </a:solidFill>
                </a:rPr>
                <a:t>Gebruik dus niet de standaard opsomming- knoppen van MS Office om de stijl te veranderen!</a:t>
              </a:r>
              <a:endParaRPr lang="nl-NL" sz="900" b="1" dirty="0">
                <a:solidFill>
                  <a:srgbClr val="000000"/>
                </a:solidFill>
              </a:endParaRPr>
            </a:p>
          </p:txBody>
        </p:sp>
        <p:pic>
          <p:nvPicPr>
            <p:cNvPr id="1031" name="Afbeelding 16" descr="knoppen inspringen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4584" y="5669775"/>
              <a:ext cx="4191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32" name="Groep 18"/>
            <p:cNvGrpSpPr>
              <a:grpSpLocks/>
            </p:cNvGrpSpPr>
            <p:nvPr userDrawn="1"/>
          </p:nvGrpSpPr>
          <p:grpSpPr bwMode="auto">
            <a:xfrm>
              <a:off x="9632100" y="6521279"/>
              <a:ext cx="752580" cy="285790"/>
              <a:chOff x="9670200" y="6559379"/>
              <a:chExt cx="752580" cy="285790"/>
            </a:xfrm>
          </p:grpSpPr>
          <p:pic>
            <p:nvPicPr>
              <p:cNvPr id="1033" name="Afbeelding 17" descr="knoppen ms office niet gebruiken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70200" y="6559379"/>
                <a:ext cx="752580" cy="2857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2" name="Rechte verbindingslijn 21"/>
              <p:cNvCxnSpPr/>
              <p:nvPr userDrawn="1"/>
            </p:nvCxnSpPr>
            <p:spPr>
              <a:xfrm flipH="1">
                <a:off x="9701835" y="6565438"/>
                <a:ext cx="677776" cy="27938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Rechte verbindingslijn 23"/>
              <p:cNvCxnSpPr/>
              <p:nvPr userDrawn="1"/>
            </p:nvCxnSpPr>
            <p:spPr>
              <a:xfrm flipH="1" flipV="1">
                <a:off x="9701835" y="6565438"/>
                <a:ext cx="677776" cy="27938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655137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500" b="1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accent1"/>
          </a:solidFill>
          <a:latin typeface="Corbe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accent1"/>
          </a:solidFill>
          <a:latin typeface="Corbe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accent1"/>
          </a:solidFill>
          <a:latin typeface="Corbe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accent1"/>
          </a:solidFill>
          <a:latin typeface="Corbe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accent1"/>
          </a:solidFill>
          <a:latin typeface="Corbe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accent1"/>
          </a:solidFill>
          <a:latin typeface="Corbe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accent1"/>
          </a:solidFill>
          <a:latin typeface="Corbe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accent1"/>
          </a:solidFill>
          <a:latin typeface="Corbel" pitchFamily="34" charset="0"/>
        </a:defRPr>
      </a:lvl9pPr>
    </p:titleStyle>
    <p:bodyStyle>
      <a:lvl1pPr marL="215900" indent="-215900" algn="l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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indent="-215900" algn="l" rtl="0" eaLnBrk="1" fontAlgn="base" hangingPunct="1">
        <a:spcBef>
          <a:spcPct val="0"/>
        </a:spcBef>
        <a:spcAft>
          <a:spcPct val="0"/>
        </a:spcAft>
        <a:buFont typeface="Corbe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47700" indent="-215900" algn="l" rtl="0" eaLnBrk="1" fontAlgn="base" hangingPunct="1">
        <a:spcBef>
          <a:spcPct val="0"/>
        </a:spcBef>
        <a:spcAft>
          <a:spcPct val="0"/>
        </a:spcAft>
        <a:buSzPct val="100000"/>
        <a:buFont typeface="Corbel" pitchFamily="34" charset="0"/>
        <a:buChar char="-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Font typeface="Corbel" pitchFamily="34" charset="0"/>
        <a:defRPr sz="2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Font typeface="Corbel" pitchFamily="34" charset="0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00" indent="0" algn="l" defTabSz="914400" rtl="0" eaLnBrk="1" latinLnBrk="0" hangingPunct="1">
        <a:spcBef>
          <a:spcPts val="0"/>
        </a:spcBef>
        <a:buFont typeface="Arial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432000" indent="0" algn="l" defTabSz="914400" rtl="0" eaLnBrk="1" latinLnBrk="0" hangingPunct="1">
        <a:spcBef>
          <a:spcPts val="0"/>
        </a:spcBef>
        <a:buFont typeface="Arial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648000" indent="0" algn="l" defTabSz="914400" rtl="0" eaLnBrk="1" latinLnBrk="0" hangingPunct="1">
        <a:spcBef>
          <a:spcPts val="0"/>
        </a:spcBef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spcBef>
          <a:spcPts val="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 11"/>
          <p:cNvGrpSpPr/>
          <p:nvPr/>
        </p:nvGrpSpPr>
        <p:grpSpPr>
          <a:xfrm>
            <a:off x="182563" y="163513"/>
            <a:ext cx="425450" cy="1447800"/>
            <a:chOff x="182563" y="163513"/>
            <a:chExt cx="425450" cy="1447800"/>
          </a:xfrm>
          <a:solidFill>
            <a:srgbClr val="FF0000"/>
          </a:solidFill>
        </p:grpSpPr>
        <p:sp>
          <p:nvSpPr>
            <p:cNvPr id="13" name="Freeform 7"/>
            <p:cNvSpPr>
              <a:spLocks noSelect="1"/>
            </p:cNvSpPr>
            <p:nvPr/>
          </p:nvSpPr>
          <p:spPr bwMode="auto">
            <a:xfrm>
              <a:off x="182563" y="1185863"/>
              <a:ext cx="425450" cy="425450"/>
            </a:xfrm>
            <a:custGeom>
              <a:avLst/>
              <a:gdLst/>
              <a:ahLst/>
              <a:cxnLst>
                <a:cxn ang="0">
                  <a:pos x="0" y="214"/>
                </a:cxn>
                <a:cxn ang="0">
                  <a:pos x="81" y="134"/>
                </a:cxn>
                <a:cxn ang="0">
                  <a:pos x="0" y="54"/>
                </a:cxn>
                <a:cxn ang="0">
                  <a:pos x="54" y="0"/>
                </a:cxn>
                <a:cxn ang="0">
                  <a:pos x="134" y="80"/>
                </a:cxn>
                <a:cxn ang="0">
                  <a:pos x="214" y="0"/>
                </a:cxn>
                <a:cxn ang="0">
                  <a:pos x="268" y="54"/>
                </a:cxn>
                <a:cxn ang="0">
                  <a:pos x="188" y="134"/>
                </a:cxn>
                <a:cxn ang="0">
                  <a:pos x="268" y="214"/>
                </a:cxn>
                <a:cxn ang="0">
                  <a:pos x="214" y="268"/>
                </a:cxn>
                <a:cxn ang="0">
                  <a:pos x="134" y="187"/>
                </a:cxn>
                <a:cxn ang="0">
                  <a:pos x="54" y="268"/>
                </a:cxn>
                <a:cxn ang="0">
                  <a:pos x="0" y="214"/>
                </a:cxn>
              </a:cxnLst>
              <a:rect l="0" t="0" r="r" b="b"/>
              <a:pathLst>
                <a:path w="268" h="268">
                  <a:moveTo>
                    <a:pt x="0" y="214"/>
                  </a:moveTo>
                  <a:lnTo>
                    <a:pt x="81" y="134"/>
                  </a:lnTo>
                  <a:lnTo>
                    <a:pt x="0" y="54"/>
                  </a:lnTo>
                  <a:lnTo>
                    <a:pt x="54" y="0"/>
                  </a:lnTo>
                  <a:lnTo>
                    <a:pt x="134" y="80"/>
                  </a:lnTo>
                  <a:lnTo>
                    <a:pt x="214" y="0"/>
                  </a:lnTo>
                  <a:lnTo>
                    <a:pt x="268" y="54"/>
                  </a:lnTo>
                  <a:lnTo>
                    <a:pt x="188" y="134"/>
                  </a:lnTo>
                  <a:lnTo>
                    <a:pt x="268" y="214"/>
                  </a:lnTo>
                  <a:lnTo>
                    <a:pt x="214" y="268"/>
                  </a:lnTo>
                  <a:lnTo>
                    <a:pt x="134" y="187"/>
                  </a:lnTo>
                  <a:lnTo>
                    <a:pt x="54" y="268"/>
                  </a:lnTo>
                  <a:lnTo>
                    <a:pt x="0" y="2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4" name="Freeform 8"/>
            <p:cNvSpPr>
              <a:spLocks noSelect="1"/>
            </p:cNvSpPr>
            <p:nvPr/>
          </p:nvSpPr>
          <p:spPr bwMode="auto">
            <a:xfrm>
              <a:off x="182563" y="163513"/>
              <a:ext cx="425450" cy="425450"/>
            </a:xfrm>
            <a:custGeom>
              <a:avLst/>
              <a:gdLst/>
              <a:ahLst/>
              <a:cxnLst>
                <a:cxn ang="0">
                  <a:pos x="0" y="215"/>
                </a:cxn>
                <a:cxn ang="0">
                  <a:pos x="81" y="134"/>
                </a:cxn>
                <a:cxn ang="0">
                  <a:pos x="0" y="54"/>
                </a:cxn>
                <a:cxn ang="0">
                  <a:pos x="54" y="0"/>
                </a:cxn>
                <a:cxn ang="0">
                  <a:pos x="134" y="81"/>
                </a:cxn>
                <a:cxn ang="0">
                  <a:pos x="214" y="0"/>
                </a:cxn>
                <a:cxn ang="0">
                  <a:pos x="268" y="54"/>
                </a:cxn>
                <a:cxn ang="0">
                  <a:pos x="188" y="134"/>
                </a:cxn>
                <a:cxn ang="0">
                  <a:pos x="268" y="215"/>
                </a:cxn>
                <a:cxn ang="0">
                  <a:pos x="214" y="268"/>
                </a:cxn>
                <a:cxn ang="0">
                  <a:pos x="134" y="188"/>
                </a:cxn>
                <a:cxn ang="0">
                  <a:pos x="54" y="268"/>
                </a:cxn>
                <a:cxn ang="0">
                  <a:pos x="0" y="215"/>
                </a:cxn>
              </a:cxnLst>
              <a:rect l="0" t="0" r="r" b="b"/>
              <a:pathLst>
                <a:path w="268" h="268">
                  <a:moveTo>
                    <a:pt x="0" y="215"/>
                  </a:moveTo>
                  <a:lnTo>
                    <a:pt x="81" y="134"/>
                  </a:lnTo>
                  <a:lnTo>
                    <a:pt x="0" y="54"/>
                  </a:lnTo>
                  <a:lnTo>
                    <a:pt x="54" y="0"/>
                  </a:lnTo>
                  <a:lnTo>
                    <a:pt x="134" y="81"/>
                  </a:lnTo>
                  <a:lnTo>
                    <a:pt x="214" y="0"/>
                  </a:lnTo>
                  <a:lnTo>
                    <a:pt x="268" y="54"/>
                  </a:lnTo>
                  <a:lnTo>
                    <a:pt x="188" y="134"/>
                  </a:lnTo>
                  <a:lnTo>
                    <a:pt x="268" y="215"/>
                  </a:lnTo>
                  <a:lnTo>
                    <a:pt x="214" y="268"/>
                  </a:lnTo>
                  <a:lnTo>
                    <a:pt x="134" y="188"/>
                  </a:lnTo>
                  <a:lnTo>
                    <a:pt x="54" y="268"/>
                  </a:lnTo>
                  <a:lnTo>
                    <a:pt x="0" y="2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5" name="Freeform 9"/>
            <p:cNvSpPr>
              <a:spLocks noSelect="1"/>
            </p:cNvSpPr>
            <p:nvPr/>
          </p:nvSpPr>
          <p:spPr bwMode="auto">
            <a:xfrm>
              <a:off x="182563" y="674688"/>
              <a:ext cx="425450" cy="425450"/>
            </a:xfrm>
            <a:custGeom>
              <a:avLst/>
              <a:gdLst/>
              <a:ahLst/>
              <a:cxnLst>
                <a:cxn ang="0">
                  <a:pos x="0" y="215"/>
                </a:cxn>
                <a:cxn ang="0">
                  <a:pos x="81" y="134"/>
                </a:cxn>
                <a:cxn ang="0">
                  <a:pos x="0" y="54"/>
                </a:cxn>
                <a:cxn ang="0">
                  <a:pos x="54" y="0"/>
                </a:cxn>
                <a:cxn ang="0">
                  <a:pos x="134" y="81"/>
                </a:cxn>
                <a:cxn ang="0">
                  <a:pos x="214" y="0"/>
                </a:cxn>
                <a:cxn ang="0">
                  <a:pos x="268" y="54"/>
                </a:cxn>
                <a:cxn ang="0">
                  <a:pos x="188" y="134"/>
                </a:cxn>
                <a:cxn ang="0">
                  <a:pos x="268" y="215"/>
                </a:cxn>
                <a:cxn ang="0">
                  <a:pos x="214" y="268"/>
                </a:cxn>
                <a:cxn ang="0">
                  <a:pos x="134" y="188"/>
                </a:cxn>
                <a:cxn ang="0">
                  <a:pos x="54" y="268"/>
                </a:cxn>
                <a:cxn ang="0">
                  <a:pos x="0" y="215"/>
                </a:cxn>
              </a:cxnLst>
              <a:rect l="0" t="0" r="r" b="b"/>
              <a:pathLst>
                <a:path w="268" h="268">
                  <a:moveTo>
                    <a:pt x="0" y="215"/>
                  </a:moveTo>
                  <a:lnTo>
                    <a:pt x="81" y="134"/>
                  </a:lnTo>
                  <a:lnTo>
                    <a:pt x="0" y="54"/>
                  </a:lnTo>
                  <a:lnTo>
                    <a:pt x="54" y="0"/>
                  </a:lnTo>
                  <a:lnTo>
                    <a:pt x="134" y="81"/>
                  </a:lnTo>
                  <a:lnTo>
                    <a:pt x="214" y="0"/>
                  </a:lnTo>
                  <a:lnTo>
                    <a:pt x="268" y="54"/>
                  </a:lnTo>
                  <a:lnTo>
                    <a:pt x="188" y="134"/>
                  </a:lnTo>
                  <a:lnTo>
                    <a:pt x="268" y="215"/>
                  </a:lnTo>
                  <a:lnTo>
                    <a:pt x="214" y="268"/>
                  </a:lnTo>
                  <a:lnTo>
                    <a:pt x="134" y="188"/>
                  </a:lnTo>
                  <a:lnTo>
                    <a:pt x="54" y="268"/>
                  </a:lnTo>
                  <a:lnTo>
                    <a:pt x="0" y="2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>
                <a:solidFill>
                  <a:srgbClr val="000000"/>
                </a:solidFill>
              </a:endParaRPr>
            </a:p>
          </p:txBody>
        </p:sp>
      </p:grpSp>
      <p:sp>
        <p:nvSpPr>
          <p:cNvPr id="1027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782638" y="1998663"/>
            <a:ext cx="7594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1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81050" y="3367088"/>
            <a:ext cx="7596188" cy="2787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1"/>
              <a:t>Klik om de modelstijlen te bewerken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  <a:p>
            <a:pPr lvl="5"/>
            <a:r>
              <a:rPr lang="nl-NL" noProof="1"/>
              <a:t>Zesde niveau</a:t>
            </a:r>
          </a:p>
          <a:p>
            <a:pPr lvl="6"/>
            <a:r>
              <a:rPr lang="nl-NL" noProof="1"/>
              <a:t>Zevende niveau</a:t>
            </a:r>
          </a:p>
          <a:p>
            <a:pPr lvl="7"/>
            <a:r>
              <a:rPr lang="nl-NL" noProof="1"/>
              <a:t>Achtste niveau</a:t>
            </a:r>
          </a:p>
          <a:p>
            <a:pPr lvl="8"/>
            <a:r>
              <a:rPr lang="nl-NL" noProof="1"/>
              <a:t>Negende niveau</a:t>
            </a:r>
          </a:p>
        </p:txBody>
      </p:sp>
      <p:grpSp>
        <p:nvGrpSpPr>
          <p:cNvPr id="1029" name="Groep 19"/>
          <p:cNvGrpSpPr>
            <a:grpSpLocks/>
          </p:cNvGrpSpPr>
          <p:nvPr/>
        </p:nvGrpSpPr>
        <p:grpSpPr bwMode="auto">
          <a:xfrm>
            <a:off x="9251950" y="-47625"/>
            <a:ext cx="1609725" cy="6948488"/>
            <a:chOff x="9252624" y="-47626"/>
            <a:chExt cx="1609522" cy="6948000"/>
          </a:xfrm>
        </p:grpSpPr>
        <p:sp>
          <p:nvSpPr>
            <p:cNvPr id="16" name="Afgeronde rechthoek 15"/>
            <p:cNvSpPr>
              <a:spLocks noSelect="1"/>
            </p:cNvSpPr>
            <p:nvPr userDrawn="1"/>
          </p:nvSpPr>
          <p:spPr>
            <a:xfrm>
              <a:off x="9252624" y="-47626"/>
              <a:ext cx="1609522" cy="6948000"/>
            </a:xfrm>
            <a:prstGeom prst="roundRect">
              <a:avLst>
                <a:gd name="adj" fmla="val 970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r>
                <a:rPr lang="nl-NL" sz="900" dirty="0">
                  <a:solidFill>
                    <a:srgbClr val="000000"/>
                  </a:solidFill>
                </a:rPr>
                <a:t>Klik op het pijltje naast Nieuwe dia om een nieuwe dia aan te maken. Kies een van de indelingen.</a:t>
              </a:r>
            </a:p>
            <a:p>
              <a:pPr>
                <a:defRPr/>
              </a:pPr>
              <a:endParaRPr lang="nl-NL" sz="900" dirty="0">
                <a:solidFill>
                  <a:srgbClr val="000000"/>
                </a:solidFill>
              </a:endParaRPr>
            </a:p>
            <a:p>
              <a:pPr>
                <a:defRPr/>
              </a:pPr>
              <a:r>
                <a:rPr lang="nl-NL" sz="900" dirty="0">
                  <a:solidFill>
                    <a:srgbClr val="000000"/>
                  </a:solidFill>
                </a:rPr>
                <a:t>Klik op Indeling als de dia opnieuw moet worden aangepast aan de huidige indeling, of om een andere indeling toe te passen.</a:t>
              </a:r>
            </a:p>
            <a:p>
              <a:pPr>
                <a:defRPr/>
              </a:pPr>
              <a:endParaRPr lang="nl-NL" sz="900" dirty="0">
                <a:solidFill>
                  <a:srgbClr val="000000"/>
                </a:solidFill>
              </a:endParaRPr>
            </a:p>
            <a:p>
              <a:pPr>
                <a:defRPr/>
              </a:pPr>
              <a:r>
                <a:rPr lang="nl-NL" sz="900" dirty="0">
                  <a:solidFill>
                    <a:srgbClr val="000000"/>
                  </a:solidFill>
                </a:rPr>
                <a:t>De tekstvakken van de dia’s hebben allen 9 niveaus.</a:t>
              </a:r>
            </a:p>
            <a:p>
              <a:pPr>
                <a:defRPr/>
              </a:pPr>
              <a:r>
                <a:rPr lang="nl-NL" sz="900" dirty="0">
                  <a:solidFill>
                    <a:srgbClr val="000000"/>
                  </a:solidFill>
                </a:rPr>
                <a:t>Eerste, tweede en derde niveau hebben een opsomming. Het vierde niveau is </a:t>
              </a:r>
              <a:r>
                <a:rPr lang="nl-NL" sz="900" dirty="0" err="1">
                  <a:solidFill>
                    <a:srgbClr val="000000"/>
                  </a:solidFill>
                </a:rPr>
                <a:t>bold</a:t>
              </a:r>
              <a:r>
                <a:rPr lang="nl-NL" sz="900" dirty="0">
                  <a:solidFill>
                    <a:srgbClr val="000000"/>
                  </a:solidFill>
                </a:rPr>
                <a:t> en geschikt voor een kopje.</a:t>
              </a:r>
            </a:p>
            <a:p>
              <a:pPr>
                <a:defRPr/>
              </a:pPr>
              <a:r>
                <a:rPr lang="nl-NL" sz="900" dirty="0">
                  <a:solidFill>
                    <a:srgbClr val="000000"/>
                  </a:solidFill>
                </a:rPr>
                <a:t>Het vijfde niveau is voor de basistekst. Zowel niveau  vier als vijf lijnen automatisch uit aan de linkerkantlijn.</a:t>
              </a:r>
            </a:p>
            <a:p>
              <a:pPr>
                <a:defRPr/>
              </a:pPr>
              <a:r>
                <a:rPr lang="nl-NL" sz="900" dirty="0">
                  <a:solidFill>
                    <a:srgbClr val="000000"/>
                  </a:solidFill>
                </a:rPr>
                <a:t>Het zesde, zevende en achtste niveau lijnen uit onder resp. eerste, tweede en derde opsomming.</a:t>
              </a:r>
            </a:p>
            <a:p>
              <a:pPr>
                <a:defRPr/>
              </a:pPr>
              <a:r>
                <a:rPr lang="nl-NL" sz="900" dirty="0">
                  <a:solidFill>
                    <a:srgbClr val="000000"/>
                  </a:solidFill>
                </a:rPr>
                <a:t>Het negende niveau is een kleiner lettertype dat uitlijnt aan de linkermarge. Deze is geschikt voor bijvoorbeeld een bijschrift.</a:t>
              </a:r>
            </a:p>
            <a:p>
              <a:pPr>
                <a:defRPr/>
              </a:pPr>
              <a:endParaRPr lang="nl-NL" sz="900" dirty="0">
                <a:solidFill>
                  <a:srgbClr val="000000"/>
                </a:solidFill>
              </a:endParaRPr>
            </a:p>
            <a:p>
              <a:pPr>
                <a:defRPr/>
              </a:pPr>
              <a:r>
                <a:rPr lang="nl-NL" sz="900" b="1" dirty="0">
                  <a:solidFill>
                    <a:srgbClr val="000000"/>
                  </a:solidFill>
                </a:rPr>
                <a:t>Let op:</a:t>
              </a:r>
              <a:r>
                <a:rPr lang="nl-NL" sz="900" dirty="0">
                  <a:solidFill>
                    <a:srgbClr val="000000"/>
                  </a:solidFill>
                </a:rPr>
                <a:t>  Let op: wissel van stijl met de knoppen              voor lijstniveau verhogen of verlagen, of in MS Office met verkorte toetscombinatie Alt+Shift+← of Alt+Shift+→</a:t>
              </a:r>
            </a:p>
            <a:p>
              <a:pPr>
                <a:defRPr/>
              </a:pPr>
              <a:endParaRPr lang="nl-NL" sz="900" dirty="0">
                <a:solidFill>
                  <a:srgbClr val="000000"/>
                </a:solidFill>
              </a:endParaRPr>
            </a:p>
            <a:p>
              <a:pPr>
                <a:defRPr/>
              </a:pPr>
              <a:endParaRPr lang="nl-NL" sz="900" dirty="0">
                <a:solidFill>
                  <a:srgbClr val="000000"/>
                </a:solidFill>
              </a:endParaRPr>
            </a:p>
            <a:p>
              <a:pPr>
                <a:defRPr/>
              </a:pPr>
              <a:r>
                <a:rPr lang="nl-NL" sz="900" dirty="0">
                  <a:solidFill>
                    <a:srgbClr val="000000"/>
                  </a:solidFill>
                </a:rPr>
                <a:t>Gebruik dus niet de standaard opsomming- knoppen van MS Office om de stijl te veranderen!</a:t>
              </a:r>
              <a:endParaRPr lang="nl-NL" sz="900" b="1" dirty="0">
                <a:solidFill>
                  <a:srgbClr val="000000"/>
                </a:solidFill>
              </a:endParaRPr>
            </a:p>
          </p:txBody>
        </p:sp>
        <p:pic>
          <p:nvPicPr>
            <p:cNvPr id="1031" name="Afbeelding 16" descr="knoppen inspringen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4584" y="5669775"/>
              <a:ext cx="4191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32" name="Groep 18"/>
            <p:cNvGrpSpPr>
              <a:grpSpLocks/>
            </p:cNvGrpSpPr>
            <p:nvPr userDrawn="1"/>
          </p:nvGrpSpPr>
          <p:grpSpPr bwMode="auto">
            <a:xfrm>
              <a:off x="9632100" y="6521279"/>
              <a:ext cx="752580" cy="285790"/>
              <a:chOff x="9670200" y="6559379"/>
              <a:chExt cx="752580" cy="285790"/>
            </a:xfrm>
          </p:grpSpPr>
          <p:pic>
            <p:nvPicPr>
              <p:cNvPr id="1033" name="Afbeelding 17" descr="knoppen ms office niet gebruiken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70200" y="6559379"/>
                <a:ext cx="752580" cy="2857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2" name="Rechte verbindingslijn 21"/>
              <p:cNvCxnSpPr/>
              <p:nvPr userDrawn="1"/>
            </p:nvCxnSpPr>
            <p:spPr>
              <a:xfrm flipH="1">
                <a:off x="9701835" y="6565438"/>
                <a:ext cx="677776" cy="27938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Rechte verbindingslijn 23"/>
              <p:cNvCxnSpPr/>
              <p:nvPr userDrawn="1"/>
            </p:nvCxnSpPr>
            <p:spPr>
              <a:xfrm flipH="1" flipV="1">
                <a:off x="9701835" y="6565438"/>
                <a:ext cx="677776" cy="27938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832265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500" b="1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accent1"/>
          </a:solidFill>
          <a:latin typeface="Corbe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accent1"/>
          </a:solidFill>
          <a:latin typeface="Corbe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accent1"/>
          </a:solidFill>
          <a:latin typeface="Corbe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accent1"/>
          </a:solidFill>
          <a:latin typeface="Corbe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accent1"/>
          </a:solidFill>
          <a:latin typeface="Corbe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accent1"/>
          </a:solidFill>
          <a:latin typeface="Corbe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accent1"/>
          </a:solidFill>
          <a:latin typeface="Corbe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accent1"/>
          </a:solidFill>
          <a:latin typeface="Corbel" pitchFamily="34" charset="0"/>
        </a:defRPr>
      </a:lvl9pPr>
    </p:titleStyle>
    <p:bodyStyle>
      <a:lvl1pPr marL="215900" indent="-215900" algn="l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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indent="-215900" algn="l" rtl="0" eaLnBrk="1" fontAlgn="base" hangingPunct="1">
        <a:spcBef>
          <a:spcPct val="0"/>
        </a:spcBef>
        <a:spcAft>
          <a:spcPct val="0"/>
        </a:spcAft>
        <a:buFont typeface="Corbe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47700" indent="-215900" algn="l" rtl="0" eaLnBrk="1" fontAlgn="base" hangingPunct="1">
        <a:spcBef>
          <a:spcPct val="0"/>
        </a:spcBef>
        <a:spcAft>
          <a:spcPct val="0"/>
        </a:spcAft>
        <a:buSzPct val="100000"/>
        <a:buFont typeface="Corbel" pitchFamily="34" charset="0"/>
        <a:buChar char="-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Font typeface="Corbel" pitchFamily="34" charset="0"/>
        <a:defRPr sz="2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Font typeface="Corbel" pitchFamily="34" charset="0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00" indent="0" algn="l" defTabSz="914400" rtl="0" eaLnBrk="1" latinLnBrk="0" hangingPunct="1">
        <a:spcBef>
          <a:spcPts val="0"/>
        </a:spcBef>
        <a:buFont typeface="Arial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432000" indent="0" algn="l" defTabSz="914400" rtl="0" eaLnBrk="1" latinLnBrk="0" hangingPunct="1">
        <a:spcBef>
          <a:spcPts val="0"/>
        </a:spcBef>
        <a:buFont typeface="Arial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648000" indent="0" algn="l" defTabSz="914400" rtl="0" eaLnBrk="1" latinLnBrk="0" hangingPunct="1">
        <a:spcBef>
          <a:spcPts val="0"/>
        </a:spcBef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spcBef>
          <a:spcPts val="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 11"/>
          <p:cNvGrpSpPr/>
          <p:nvPr/>
        </p:nvGrpSpPr>
        <p:grpSpPr>
          <a:xfrm>
            <a:off x="182563" y="163513"/>
            <a:ext cx="425450" cy="1447800"/>
            <a:chOff x="182563" y="163513"/>
            <a:chExt cx="425450" cy="1447800"/>
          </a:xfrm>
          <a:solidFill>
            <a:srgbClr val="FF0000"/>
          </a:solidFill>
        </p:grpSpPr>
        <p:sp>
          <p:nvSpPr>
            <p:cNvPr id="13" name="Freeform 7"/>
            <p:cNvSpPr>
              <a:spLocks noSelect="1"/>
            </p:cNvSpPr>
            <p:nvPr/>
          </p:nvSpPr>
          <p:spPr bwMode="auto">
            <a:xfrm>
              <a:off x="182563" y="1185863"/>
              <a:ext cx="425450" cy="425450"/>
            </a:xfrm>
            <a:custGeom>
              <a:avLst/>
              <a:gdLst/>
              <a:ahLst/>
              <a:cxnLst>
                <a:cxn ang="0">
                  <a:pos x="0" y="214"/>
                </a:cxn>
                <a:cxn ang="0">
                  <a:pos x="81" y="134"/>
                </a:cxn>
                <a:cxn ang="0">
                  <a:pos x="0" y="54"/>
                </a:cxn>
                <a:cxn ang="0">
                  <a:pos x="54" y="0"/>
                </a:cxn>
                <a:cxn ang="0">
                  <a:pos x="134" y="80"/>
                </a:cxn>
                <a:cxn ang="0">
                  <a:pos x="214" y="0"/>
                </a:cxn>
                <a:cxn ang="0">
                  <a:pos x="268" y="54"/>
                </a:cxn>
                <a:cxn ang="0">
                  <a:pos x="188" y="134"/>
                </a:cxn>
                <a:cxn ang="0">
                  <a:pos x="268" y="214"/>
                </a:cxn>
                <a:cxn ang="0">
                  <a:pos x="214" y="268"/>
                </a:cxn>
                <a:cxn ang="0">
                  <a:pos x="134" y="187"/>
                </a:cxn>
                <a:cxn ang="0">
                  <a:pos x="54" y="268"/>
                </a:cxn>
                <a:cxn ang="0">
                  <a:pos x="0" y="214"/>
                </a:cxn>
              </a:cxnLst>
              <a:rect l="0" t="0" r="r" b="b"/>
              <a:pathLst>
                <a:path w="268" h="268">
                  <a:moveTo>
                    <a:pt x="0" y="214"/>
                  </a:moveTo>
                  <a:lnTo>
                    <a:pt x="81" y="134"/>
                  </a:lnTo>
                  <a:lnTo>
                    <a:pt x="0" y="54"/>
                  </a:lnTo>
                  <a:lnTo>
                    <a:pt x="54" y="0"/>
                  </a:lnTo>
                  <a:lnTo>
                    <a:pt x="134" y="80"/>
                  </a:lnTo>
                  <a:lnTo>
                    <a:pt x="214" y="0"/>
                  </a:lnTo>
                  <a:lnTo>
                    <a:pt x="268" y="54"/>
                  </a:lnTo>
                  <a:lnTo>
                    <a:pt x="188" y="134"/>
                  </a:lnTo>
                  <a:lnTo>
                    <a:pt x="268" y="214"/>
                  </a:lnTo>
                  <a:lnTo>
                    <a:pt x="214" y="268"/>
                  </a:lnTo>
                  <a:lnTo>
                    <a:pt x="134" y="187"/>
                  </a:lnTo>
                  <a:lnTo>
                    <a:pt x="54" y="268"/>
                  </a:lnTo>
                  <a:lnTo>
                    <a:pt x="0" y="2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4" name="Freeform 8"/>
            <p:cNvSpPr>
              <a:spLocks noSelect="1"/>
            </p:cNvSpPr>
            <p:nvPr/>
          </p:nvSpPr>
          <p:spPr bwMode="auto">
            <a:xfrm>
              <a:off x="182563" y="163513"/>
              <a:ext cx="425450" cy="425450"/>
            </a:xfrm>
            <a:custGeom>
              <a:avLst/>
              <a:gdLst/>
              <a:ahLst/>
              <a:cxnLst>
                <a:cxn ang="0">
                  <a:pos x="0" y="215"/>
                </a:cxn>
                <a:cxn ang="0">
                  <a:pos x="81" y="134"/>
                </a:cxn>
                <a:cxn ang="0">
                  <a:pos x="0" y="54"/>
                </a:cxn>
                <a:cxn ang="0">
                  <a:pos x="54" y="0"/>
                </a:cxn>
                <a:cxn ang="0">
                  <a:pos x="134" y="81"/>
                </a:cxn>
                <a:cxn ang="0">
                  <a:pos x="214" y="0"/>
                </a:cxn>
                <a:cxn ang="0">
                  <a:pos x="268" y="54"/>
                </a:cxn>
                <a:cxn ang="0">
                  <a:pos x="188" y="134"/>
                </a:cxn>
                <a:cxn ang="0">
                  <a:pos x="268" y="215"/>
                </a:cxn>
                <a:cxn ang="0">
                  <a:pos x="214" y="268"/>
                </a:cxn>
                <a:cxn ang="0">
                  <a:pos x="134" y="188"/>
                </a:cxn>
                <a:cxn ang="0">
                  <a:pos x="54" y="268"/>
                </a:cxn>
                <a:cxn ang="0">
                  <a:pos x="0" y="215"/>
                </a:cxn>
              </a:cxnLst>
              <a:rect l="0" t="0" r="r" b="b"/>
              <a:pathLst>
                <a:path w="268" h="268">
                  <a:moveTo>
                    <a:pt x="0" y="215"/>
                  </a:moveTo>
                  <a:lnTo>
                    <a:pt x="81" y="134"/>
                  </a:lnTo>
                  <a:lnTo>
                    <a:pt x="0" y="54"/>
                  </a:lnTo>
                  <a:lnTo>
                    <a:pt x="54" y="0"/>
                  </a:lnTo>
                  <a:lnTo>
                    <a:pt x="134" y="81"/>
                  </a:lnTo>
                  <a:lnTo>
                    <a:pt x="214" y="0"/>
                  </a:lnTo>
                  <a:lnTo>
                    <a:pt x="268" y="54"/>
                  </a:lnTo>
                  <a:lnTo>
                    <a:pt x="188" y="134"/>
                  </a:lnTo>
                  <a:lnTo>
                    <a:pt x="268" y="215"/>
                  </a:lnTo>
                  <a:lnTo>
                    <a:pt x="214" y="268"/>
                  </a:lnTo>
                  <a:lnTo>
                    <a:pt x="134" y="188"/>
                  </a:lnTo>
                  <a:lnTo>
                    <a:pt x="54" y="268"/>
                  </a:lnTo>
                  <a:lnTo>
                    <a:pt x="0" y="2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5" name="Freeform 9"/>
            <p:cNvSpPr>
              <a:spLocks noSelect="1"/>
            </p:cNvSpPr>
            <p:nvPr/>
          </p:nvSpPr>
          <p:spPr bwMode="auto">
            <a:xfrm>
              <a:off x="182563" y="674688"/>
              <a:ext cx="425450" cy="425450"/>
            </a:xfrm>
            <a:custGeom>
              <a:avLst/>
              <a:gdLst/>
              <a:ahLst/>
              <a:cxnLst>
                <a:cxn ang="0">
                  <a:pos x="0" y="215"/>
                </a:cxn>
                <a:cxn ang="0">
                  <a:pos x="81" y="134"/>
                </a:cxn>
                <a:cxn ang="0">
                  <a:pos x="0" y="54"/>
                </a:cxn>
                <a:cxn ang="0">
                  <a:pos x="54" y="0"/>
                </a:cxn>
                <a:cxn ang="0">
                  <a:pos x="134" y="81"/>
                </a:cxn>
                <a:cxn ang="0">
                  <a:pos x="214" y="0"/>
                </a:cxn>
                <a:cxn ang="0">
                  <a:pos x="268" y="54"/>
                </a:cxn>
                <a:cxn ang="0">
                  <a:pos x="188" y="134"/>
                </a:cxn>
                <a:cxn ang="0">
                  <a:pos x="268" y="215"/>
                </a:cxn>
                <a:cxn ang="0">
                  <a:pos x="214" y="268"/>
                </a:cxn>
                <a:cxn ang="0">
                  <a:pos x="134" y="188"/>
                </a:cxn>
                <a:cxn ang="0">
                  <a:pos x="54" y="268"/>
                </a:cxn>
                <a:cxn ang="0">
                  <a:pos x="0" y="215"/>
                </a:cxn>
              </a:cxnLst>
              <a:rect l="0" t="0" r="r" b="b"/>
              <a:pathLst>
                <a:path w="268" h="268">
                  <a:moveTo>
                    <a:pt x="0" y="215"/>
                  </a:moveTo>
                  <a:lnTo>
                    <a:pt x="81" y="134"/>
                  </a:lnTo>
                  <a:lnTo>
                    <a:pt x="0" y="54"/>
                  </a:lnTo>
                  <a:lnTo>
                    <a:pt x="54" y="0"/>
                  </a:lnTo>
                  <a:lnTo>
                    <a:pt x="134" y="81"/>
                  </a:lnTo>
                  <a:lnTo>
                    <a:pt x="214" y="0"/>
                  </a:lnTo>
                  <a:lnTo>
                    <a:pt x="268" y="54"/>
                  </a:lnTo>
                  <a:lnTo>
                    <a:pt x="188" y="134"/>
                  </a:lnTo>
                  <a:lnTo>
                    <a:pt x="268" y="215"/>
                  </a:lnTo>
                  <a:lnTo>
                    <a:pt x="214" y="268"/>
                  </a:lnTo>
                  <a:lnTo>
                    <a:pt x="134" y="188"/>
                  </a:lnTo>
                  <a:lnTo>
                    <a:pt x="54" y="268"/>
                  </a:lnTo>
                  <a:lnTo>
                    <a:pt x="0" y="2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</p:grp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781971" y="1998333"/>
            <a:ext cx="7596000" cy="1143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 noProof="1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81563" y="3367563"/>
            <a:ext cx="7596000" cy="2787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1"/>
              <a:t>Klik om de modelstijlen te bewerken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  <a:p>
            <a:pPr lvl="5"/>
            <a:r>
              <a:rPr lang="nl-NL" noProof="1"/>
              <a:t>Zesde niveau</a:t>
            </a:r>
          </a:p>
          <a:p>
            <a:pPr lvl="6"/>
            <a:r>
              <a:rPr lang="nl-NL" noProof="1"/>
              <a:t>Zevende niveau</a:t>
            </a:r>
          </a:p>
          <a:p>
            <a:pPr lvl="7"/>
            <a:r>
              <a:rPr lang="nl-NL" noProof="1"/>
              <a:t>Achtste niveau</a:t>
            </a:r>
          </a:p>
          <a:p>
            <a:pPr lvl="8"/>
            <a:r>
              <a:rPr lang="nl-NL" noProof="1"/>
              <a:t>Negende niveau</a:t>
            </a:r>
          </a:p>
        </p:txBody>
      </p:sp>
      <p:grpSp>
        <p:nvGrpSpPr>
          <p:cNvPr id="20" name="Groep 19"/>
          <p:cNvGrpSpPr/>
          <p:nvPr/>
        </p:nvGrpSpPr>
        <p:grpSpPr>
          <a:xfrm>
            <a:off x="9252624" y="-47626"/>
            <a:ext cx="1609522" cy="6948000"/>
            <a:chOff x="9252624" y="-47626"/>
            <a:chExt cx="1609522" cy="6948000"/>
          </a:xfrm>
        </p:grpSpPr>
        <p:sp>
          <p:nvSpPr>
            <p:cNvPr id="16" name="Afgeronde rechthoek 15"/>
            <p:cNvSpPr>
              <a:spLocks noSelect="1"/>
            </p:cNvSpPr>
            <p:nvPr userDrawn="1"/>
          </p:nvSpPr>
          <p:spPr>
            <a:xfrm>
              <a:off x="9252624" y="-47626"/>
              <a:ext cx="1609522" cy="6948000"/>
            </a:xfrm>
            <a:prstGeom prst="roundRect">
              <a:avLst>
                <a:gd name="adj" fmla="val 970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noAutofit/>
            </a:bodyPr>
            <a:lstStyle/>
            <a:p>
              <a:r>
                <a:rPr lang="nl-NL" sz="900" dirty="0">
                  <a:solidFill>
                    <a:srgbClr val="000000"/>
                  </a:solidFill>
                </a:rPr>
                <a:t>Klik op het pijltje naast Nieuwe dia om een nieuwe dia aan te maken. Kies een van de indelingen.</a:t>
              </a:r>
            </a:p>
            <a:p>
              <a:endParaRPr lang="nl-NL" sz="900" dirty="0">
                <a:solidFill>
                  <a:srgbClr val="000000"/>
                </a:solidFill>
              </a:endParaRPr>
            </a:p>
            <a:p>
              <a:r>
                <a:rPr lang="nl-NL" sz="900" dirty="0">
                  <a:solidFill>
                    <a:srgbClr val="000000"/>
                  </a:solidFill>
                </a:rPr>
                <a:t>Klik op Indeling als de dia opnieuw moet worden aangepast aan de huidige indeling, of om een andere indeling toe te passen.</a:t>
              </a:r>
            </a:p>
            <a:p>
              <a:endParaRPr lang="nl-NL" sz="900" dirty="0">
                <a:solidFill>
                  <a:srgbClr val="000000"/>
                </a:solidFill>
              </a:endParaRPr>
            </a:p>
            <a:p>
              <a:r>
                <a:rPr lang="nl-NL" sz="900" dirty="0">
                  <a:solidFill>
                    <a:srgbClr val="000000"/>
                  </a:solidFill>
                </a:rPr>
                <a:t>De tekstvakken van de dia’s hebben allen 9 niveaus.</a:t>
              </a:r>
            </a:p>
            <a:p>
              <a:r>
                <a:rPr lang="nl-NL" sz="900" dirty="0">
                  <a:solidFill>
                    <a:srgbClr val="000000"/>
                  </a:solidFill>
                </a:rPr>
                <a:t>Eerste, tweede en derde niveau hebben een opsomming. Het vierde niveau is </a:t>
              </a:r>
              <a:r>
                <a:rPr lang="nl-NL" sz="900" dirty="0" err="1">
                  <a:solidFill>
                    <a:srgbClr val="000000"/>
                  </a:solidFill>
                </a:rPr>
                <a:t>bold</a:t>
              </a:r>
              <a:r>
                <a:rPr lang="nl-NL" sz="900" dirty="0">
                  <a:solidFill>
                    <a:srgbClr val="000000"/>
                  </a:solidFill>
                </a:rPr>
                <a:t> en geschikt voor een kopje.</a:t>
              </a:r>
            </a:p>
            <a:p>
              <a:r>
                <a:rPr lang="nl-NL" sz="900" dirty="0">
                  <a:solidFill>
                    <a:srgbClr val="000000"/>
                  </a:solidFill>
                </a:rPr>
                <a:t>Het vijfde niveau is voor de basistekst. Zowel niveau  vier als vijf lijnen automatisch uit aan de linkerkantlijn.</a:t>
              </a:r>
            </a:p>
            <a:p>
              <a:r>
                <a:rPr lang="nl-NL" sz="900" dirty="0">
                  <a:solidFill>
                    <a:srgbClr val="000000"/>
                  </a:solidFill>
                </a:rPr>
                <a:t>Het zesde, zevende en achtste niveau lijnen uit onder resp. eerste, tweede en derde opsomming.</a:t>
              </a:r>
            </a:p>
            <a:p>
              <a:r>
                <a:rPr lang="nl-NL" sz="900" dirty="0">
                  <a:solidFill>
                    <a:srgbClr val="000000"/>
                  </a:solidFill>
                </a:rPr>
                <a:t>Het negende niveau is een kleiner lettertype dat uitlijnt aan de linkermarge. Deze is geschikt voor bijvoorbeeld een bijschrift.</a:t>
              </a:r>
            </a:p>
            <a:p>
              <a:endParaRPr lang="nl-NL" sz="900" dirty="0">
                <a:solidFill>
                  <a:srgbClr val="000000"/>
                </a:solidFill>
              </a:endParaRPr>
            </a:p>
            <a:p>
              <a:r>
                <a:rPr lang="nl-NL" sz="900" b="1" dirty="0">
                  <a:solidFill>
                    <a:srgbClr val="000000"/>
                  </a:solidFill>
                </a:rPr>
                <a:t>Let op:</a:t>
              </a:r>
              <a:r>
                <a:rPr lang="nl-NL" sz="900" dirty="0">
                  <a:solidFill>
                    <a:srgbClr val="000000"/>
                  </a:solidFill>
                </a:rPr>
                <a:t>  Let op: wissel van stijl met de knoppen              voor lijstniveau verhogen of verlagen, of in MS Office met verkorte toetscombinatie Alt+Shift+← of Alt+Shift+→</a:t>
              </a:r>
            </a:p>
            <a:p>
              <a:endParaRPr lang="nl-NL" sz="900" dirty="0">
                <a:solidFill>
                  <a:srgbClr val="000000"/>
                </a:solidFill>
              </a:endParaRPr>
            </a:p>
            <a:p>
              <a:endParaRPr lang="nl-NL" sz="900" dirty="0">
                <a:solidFill>
                  <a:srgbClr val="000000"/>
                </a:solidFill>
              </a:endParaRPr>
            </a:p>
            <a:p>
              <a:r>
                <a:rPr lang="nl-NL" sz="900" dirty="0">
                  <a:solidFill>
                    <a:srgbClr val="000000"/>
                  </a:solidFill>
                </a:rPr>
                <a:t>Gebruik dus niet de standaard opsomming- knoppen van MS Office om de stijl te veranderen!</a:t>
              </a:r>
              <a:endParaRPr lang="nl-NL" sz="900" b="1" dirty="0">
                <a:solidFill>
                  <a:srgbClr val="000000"/>
                </a:solidFill>
              </a:endParaRPr>
            </a:p>
          </p:txBody>
        </p:sp>
        <p:pic>
          <p:nvPicPr>
            <p:cNvPr id="17" name="Afbeelding 16" descr="knoppen inspringen.png"/>
            <p:cNvPicPr>
              <a:picLocks noChangeAspect="1"/>
            </p:cNvPicPr>
            <p:nvPr userDrawn="1"/>
          </p:nvPicPr>
          <p:blipFill>
            <a:blip r:embed="rId14"/>
            <a:stretch>
              <a:fillRect/>
            </a:stretch>
          </p:blipFill>
          <p:spPr>
            <a:xfrm>
              <a:off x="9664584" y="5669775"/>
              <a:ext cx="419100" cy="228600"/>
            </a:xfrm>
            <a:prstGeom prst="rect">
              <a:avLst/>
            </a:prstGeom>
          </p:spPr>
        </p:pic>
        <p:grpSp>
          <p:nvGrpSpPr>
            <p:cNvPr id="19" name="Groep 18"/>
            <p:cNvGrpSpPr/>
            <p:nvPr userDrawn="1"/>
          </p:nvGrpSpPr>
          <p:grpSpPr>
            <a:xfrm>
              <a:off x="9632100" y="6521279"/>
              <a:ext cx="752580" cy="285790"/>
              <a:chOff x="9670200" y="6559379"/>
              <a:chExt cx="752580" cy="285790"/>
            </a:xfrm>
          </p:grpSpPr>
          <p:pic>
            <p:nvPicPr>
              <p:cNvPr id="18" name="Afbeelding 17" descr="knoppen ms office niet gebruiken.png"/>
              <p:cNvPicPr>
                <a:picLocks noChangeAspect="1"/>
              </p:cNvPicPr>
              <p:nvPr userDrawn="1"/>
            </p:nvPicPr>
            <p:blipFill>
              <a:blip r:embed="rId15"/>
              <a:stretch>
                <a:fillRect/>
              </a:stretch>
            </p:blipFill>
            <p:spPr>
              <a:xfrm>
                <a:off x="9670200" y="6559379"/>
                <a:ext cx="752580" cy="285790"/>
              </a:xfrm>
              <a:prstGeom prst="rect">
                <a:avLst/>
              </a:prstGeom>
            </p:spPr>
          </p:pic>
          <p:cxnSp>
            <p:nvCxnSpPr>
              <p:cNvPr id="22" name="Rechte verbindingslijn 21"/>
              <p:cNvCxnSpPr/>
              <p:nvPr userDrawn="1"/>
            </p:nvCxnSpPr>
            <p:spPr>
              <a:xfrm flipH="1">
                <a:off x="9702684" y="6565608"/>
                <a:ext cx="677709" cy="279561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Rechte verbindingslijn 23"/>
              <p:cNvCxnSpPr/>
              <p:nvPr userDrawn="1"/>
            </p:nvCxnSpPr>
            <p:spPr>
              <a:xfrm flipH="1" flipV="1">
                <a:off x="9702684" y="6565608"/>
                <a:ext cx="677709" cy="279561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976465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  <p:sldLayoutId id="2147484064" r:id="rId12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5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spcBef>
          <a:spcPts val="0"/>
        </a:spcBef>
        <a:buClr>
          <a:schemeClr val="accent1"/>
        </a:buClr>
        <a:buSzPct val="65000"/>
        <a:buFont typeface="Wingdings" pitchFamily="2" charset="2"/>
        <a:buChar char=""/>
        <a:defRPr sz="22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spcBef>
          <a:spcPts val="0"/>
        </a:spcBef>
        <a:buFont typeface="Corbe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spcBef>
          <a:spcPts val="0"/>
        </a:spcBef>
        <a:buClrTx/>
        <a:buSzPct val="100000"/>
        <a:buFont typeface="Corbel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ts val="0"/>
        </a:spcBef>
        <a:buFont typeface="Corbel" pitchFamily="34" charset="0"/>
        <a:buNone/>
        <a:defRPr sz="2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ts val="0"/>
        </a:spcBef>
        <a:buFont typeface="Corbel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00" indent="0" algn="l" defTabSz="914400" rtl="0" eaLnBrk="1" latinLnBrk="0" hangingPunct="1">
        <a:spcBef>
          <a:spcPts val="0"/>
        </a:spcBef>
        <a:buFont typeface="Arial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432000" indent="0" algn="l" defTabSz="914400" rtl="0" eaLnBrk="1" latinLnBrk="0" hangingPunct="1">
        <a:spcBef>
          <a:spcPts val="0"/>
        </a:spcBef>
        <a:buFont typeface="Arial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648000" indent="0" algn="l" defTabSz="914400" rtl="0" eaLnBrk="1" latinLnBrk="0" hangingPunct="1">
        <a:spcBef>
          <a:spcPts val="0"/>
        </a:spcBef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spcBef>
          <a:spcPts val="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76250" y="1052514"/>
            <a:ext cx="8192691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76250" y="2289485"/>
            <a:ext cx="8192691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76250" y="6543488"/>
            <a:ext cx="375285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788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76250" y="6221414"/>
            <a:ext cx="375285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788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914900" y="6221414"/>
            <a:ext cx="3754042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788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0808B11-D078-144E-BFA9-BB483B794E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4229100" y="1075"/>
            <a:ext cx="6858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82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  <p:sldLayoutId id="2147484077" r:id="rId12"/>
    <p:sldLayoutId id="2147484078" r:id="rId13"/>
    <p:sldLayoutId id="2147484079" r:id="rId14"/>
    <p:sldLayoutId id="2147484080" r:id="rId15"/>
    <p:sldLayoutId id="2147484081" r:id="rId16"/>
    <p:sldLayoutId id="2147484082" r:id="rId17"/>
    <p:sldLayoutId id="2147484083" r:id="rId18"/>
    <p:sldLayoutId id="2147484084" r:id="rId19"/>
    <p:sldLayoutId id="2147484085" r:id="rId20"/>
    <p:sldLayoutId id="2147484086" r:id="rId21"/>
    <p:sldLayoutId id="2147484087" r:id="rId22"/>
    <p:sldLayoutId id="2147484088" r:id="rId23"/>
    <p:sldLayoutId id="2147484089" r:id="rId24"/>
    <p:sldLayoutId id="2147484090" r:id="rId25"/>
    <p:sldLayoutId id="2147484091" r:id="rId26"/>
    <p:sldLayoutId id="2147484092" r:id="rId27"/>
    <p:sldLayoutId id="2147484093" r:id="rId28"/>
    <p:sldLayoutId id="2147484094" r:id="rId29"/>
    <p:sldLayoutId id="2147484095" r:id="rId30"/>
    <p:sldLayoutId id="2147484096" r:id="rId31"/>
    <p:sldLayoutId id="2147484097" r:id="rId32"/>
    <p:sldLayoutId id="2147484098" r:id="rId33"/>
    <p:sldLayoutId id="2147484099" r:id="rId34"/>
    <p:sldLayoutId id="2147484100" r:id="rId35"/>
    <p:sldLayoutId id="2147484101" r:id="rId36"/>
    <p:sldLayoutId id="2147484102" r:id="rId37"/>
    <p:sldLayoutId id="2147484143" r:id="rId38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37600" indent="-237600" algn="l" defTabSz="685800" rtl="0" eaLnBrk="1" latinLnBrk="0" hangingPunct="1">
        <a:lnSpc>
          <a:spcPct val="90000"/>
        </a:lnSpc>
        <a:spcBef>
          <a:spcPts val="9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72500" indent="-237600" algn="l" defTabSz="685800" rtl="0" eaLnBrk="1" latinLnBrk="0" hangingPunct="1">
        <a:lnSpc>
          <a:spcPct val="90000"/>
        </a:lnSpc>
        <a:spcBef>
          <a:spcPts val="750"/>
        </a:spcBef>
        <a:buClr>
          <a:schemeClr val="tx2"/>
        </a:buClr>
        <a:buFont typeface="Verdana" panose="020B060403050404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10100" indent="-237600" algn="l" defTabSz="6858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45000" indent="-237600" algn="l" defTabSz="685800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182600" indent="-237600" algn="l" defTabSz="685800" rtl="0" eaLnBrk="1" latinLnBrk="0" hangingPunct="1">
        <a:lnSpc>
          <a:spcPct val="90000"/>
        </a:lnSpc>
        <a:spcBef>
          <a:spcPts val="450"/>
        </a:spcBef>
        <a:buFont typeface="Verdana" panose="020B0604030504040204" pitchFamily="34" charset="0"/>
        <a:buChar char="–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417500" indent="-23760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0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54000" indent="-54000" algn="l" defTabSz="685800" rtl="0" eaLnBrk="1" latinLnBrk="0" hangingPunct="1">
        <a:lnSpc>
          <a:spcPct val="90000"/>
        </a:lnSpc>
        <a:spcBef>
          <a:spcPts val="450"/>
        </a:spcBef>
        <a:buSzPct val="25000"/>
        <a:buFont typeface="Verdana" panose="020B0604030504040204" pitchFamily="34" charset="0"/>
        <a:buChar char=" "/>
        <a:defRPr sz="9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54000" indent="-54000" algn="l" defTabSz="685800" rtl="0" eaLnBrk="1" latinLnBrk="0" hangingPunct="1">
        <a:lnSpc>
          <a:spcPct val="90000"/>
        </a:lnSpc>
        <a:spcBef>
          <a:spcPts val="450"/>
        </a:spcBef>
        <a:buSzPct val="25000"/>
        <a:buFont typeface="Verdana" panose="020B0604030504040204" pitchFamily="34" charset="0"/>
        <a:buChar char=" "/>
        <a:defRPr sz="9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62000" indent="-108000" algn="l" defTabSz="685800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Font typeface="Verdana" panose="020B0604030504040204" pitchFamily="34" charset="0"/>
        <a:buChar char="–"/>
        <a:defRPr sz="9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76250" y="1052514"/>
            <a:ext cx="8192691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76250" y="2289485"/>
            <a:ext cx="8192691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76250" y="6543488"/>
            <a:ext cx="375285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788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76250" y="6221414"/>
            <a:ext cx="375285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788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914900" y="6221414"/>
            <a:ext cx="3754042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788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0808B11-D078-144E-BFA9-BB483B794E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4229100" y="1075"/>
            <a:ext cx="6858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547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  <p:sldLayoutId id="2147484116" r:id="rId12"/>
    <p:sldLayoutId id="2147484117" r:id="rId13"/>
    <p:sldLayoutId id="2147484118" r:id="rId14"/>
    <p:sldLayoutId id="2147484119" r:id="rId15"/>
    <p:sldLayoutId id="2147484120" r:id="rId16"/>
    <p:sldLayoutId id="2147484121" r:id="rId17"/>
    <p:sldLayoutId id="2147484122" r:id="rId18"/>
    <p:sldLayoutId id="2147484123" r:id="rId19"/>
    <p:sldLayoutId id="2147484124" r:id="rId20"/>
    <p:sldLayoutId id="2147484125" r:id="rId21"/>
    <p:sldLayoutId id="2147484126" r:id="rId22"/>
    <p:sldLayoutId id="2147484127" r:id="rId23"/>
    <p:sldLayoutId id="2147484128" r:id="rId24"/>
    <p:sldLayoutId id="2147484129" r:id="rId25"/>
    <p:sldLayoutId id="2147484130" r:id="rId26"/>
    <p:sldLayoutId id="2147484131" r:id="rId27"/>
    <p:sldLayoutId id="2147484132" r:id="rId28"/>
    <p:sldLayoutId id="2147484133" r:id="rId29"/>
    <p:sldLayoutId id="2147484134" r:id="rId30"/>
    <p:sldLayoutId id="2147484135" r:id="rId31"/>
    <p:sldLayoutId id="2147484136" r:id="rId32"/>
    <p:sldLayoutId id="2147484137" r:id="rId33"/>
    <p:sldLayoutId id="2147484138" r:id="rId34"/>
    <p:sldLayoutId id="2147484139" r:id="rId35"/>
    <p:sldLayoutId id="2147484140" r:id="rId36"/>
    <p:sldLayoutId id="2147484141" r:id="rId37"/>
    <p:sldLayoutId id="2147484142" r:id="rId38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37600" indent="-237600" algn="l" defTabSz="685800" rtl="0" eaLnBrk="1" latinLnBrk="0" hangingPunct="1">
        <a:lnSpc>
          <a:spcPct val="90000"/>
        </a:lnSpc>
        <a:spcBef>
          <a:spcPts val="9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72500" indent="-237600" algn="l" defTabSz="685800" rtl="0" eaLnBrk="1" latinLnBrk="0" hangingPunct="1">
        <a:lnSpc>
          <a:spcPct val="90000"/>
        </a:lnSpc>
        <a:spcBef>
          <a:spcPts val="750"/>
        </a:spcBef>
        <a:buClr>
          <a:schemeClr val="tx2"/>
        </a:buClr>
        <a:buFont typeface="Verdana" panose="020B060403050404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10100" indent="-237600" algn="l" defTabSz="6858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45000" indent="-237600" algn="l" defTabSz="685800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182600" indent="-237600" algn="l" defTabSz="685800" rtl="0" eaLnBrk="1" latinLnBrk="0" hangingPunct="1">
        <a:lnSpc>
          <a:spcPct val="90000"/>
        </a:lnSpc>
        <a:spcBef>
          <a:spcPts val="450"/>
        </a:spcBef>
        <a:buFont typeface="Verdana" panose="020B0604030504040204" pitchFamily="34" charset="0"/>
        <a:buChar char="–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417500" indent="-23760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0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54000" indent="-54000" algn="l" defTabSz="685800" rtl="0" eaLnBrk="1" latinLnBrk="0" hangingPunct="1">
        <a:lnSpc>
          <a:spcPct val="90000"/>
        </a:lnSpc>
        <a:spcBef>
          <a:spcPts val="450"/>
        </a:spcBef>
        <a:buSzPct val="25000"/>
        <a:buFont typeface="Verdana" panose="020B0604030504040204" pitchFamily="34" charset="0"/>
        <a:buChar char=" "/>
        <a:defRPr sz="9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54000" indent="-54000" algn="l" defTabSz="685800" rtl="0" eaLnBrk="1" latinLnBrk="0" hangingPunct="1">
        <a:lnSpc>
          <a:spcPct val="90000"/>
        </a:lnSpc>
        <a:spcBef>
          <a:spcPts val="450"/>
        </a:spcBef>
        <a:buSzPct val="25000"/>
        <a:buFont typeface="Verdana" panose="020B0604030504040204" pitchFamily="34" charset="0"/>
        <a:buChar char=" "/>
        <a:defRPr sz="9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62000" indent="-108000" algn="l" defTabSz="685800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Font typeface="Verdana" panose="020B0604030504040204" pitchFamily="34" charset="0"/>
        <a:buChar char="–"/>
        <a:defRPr sz="9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3.emf"/><Relationship Id="rId5" Type="http://schemas.openxmlformats.org/officeDocument/2006/relationships/image" Target="../media/image32.jpeg"/><Relationship Id="rId4" Type="http://schemas.openxmlformats.org/officeDocument/2006/relationships/image" Target="../media/image31.emf"/><Relationship Id="rId9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69.em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58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7.png"/><Relationship Id="rId7" Type="http://schemas.openxmlformats.org/officeDocument/2006/relationships/image" Target="../media/image7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73.gif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77.png"/><Relationship Id="rId7" Type="http://schemas.openxmlformats.org/officeDocument/2006/relationships/image" Target="../media/image76.emf"/><Relationship Id="rId2" Type="http://schemas.openxmlformats.org/officeDocument/2006/relationships/slideLayout" Target="../slideLayouts/slideLayout12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33.emf"/><Relationship Id="rId5" Type="http://schemas.openxmlformats.org/officeDocument/2006/relationships/image" Target="../media/image32.jpeg"/><Relationship Id="rId4" Type="http://schemas.openxmlformats.org/officeDocument/2006/relationships/image" Target="../media/image31.emf"/><Relationship Id="rId9" Type="http://schemas.openxmlformats.org/officeDocument/2006/relationships/image" Target="../media/image36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06.png"/><Relationship Id="rId7" Type="http://schemas.openxmlformats.org/officeDocument/2006/relationships/image" Target="../media/image110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12.jpeg"/><Relationship Id="rId7" Type="http://schemas.openxmlformats.org/officeDocument/2006/relationships/image" Target="../media/image115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slide" Target="slide21.xml"/><Relationship Id="rId4" Type="http://schemas.openxmlformats.org/officeDocument/2006/relationships/image" Target="../media/image113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3.png"/><Relationship Id="rId7" Type="http://schemas.openxmlformats.org/officeDocument/2006/relationships/image" Target="../media/image116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slide" Target="slide21.xml"/><Relationship Id="rId9" Type="http://schemas.openxmlformats.org/officeDocument/2006/relationships/image" Target="../media/image58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jpeg"/><Relationship Id="rId7" Type="http://schemas.openxmlformats.org/officeDocument/2006/relationships/image" Target="../media/image123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jpeg"/><Relationship Id="rId10" Type="http://schemas.openxmlformats.org/officeDocument/2006/relationships/image" Target="../media/image70.png"/><Relationship Id="rId4" Type="http://schemas.openxmlformats.org/officeDocument/2006/relationships/image" Target="../media/image120.jpeg"/><Relationship Id="rId9" Type="http://schemas.openxmlformats.org/officeDocument/2006/relationships/image" Target="../media/image125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14.jpeg"/><Relationship Id="rId7" Type="http://schemas.openxmlformats.org/officeDocument/2006/relationships/image" Target="../media/image126.png"/><Relationship Id="rId12" Type="http://schemas.openxmlformats.org/officeDocument/2006/relationships/image" Target="../media/image70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123.png"/><Relationship Id="rId10" Type="http://schemas.openxmlformats.org/officeDocument/2006/relationships/image" Target="../media/image125.png"/><Relationship Id="rId4" Type="http://schemas.openxmlformats.org/officeDocument/2006/relationships/image" Target="../media/image122.png"/><Relationship Id="rId9" Type="http://schemas.openxmlformats.org/officeDocument/2006/relationships/image" Target="../media/image128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14.jpeg"/><Relationship Id="rId7" Type="http://schemas.openxmlformats.org/officeDocument/2006/relationships/image" Target="../media/image132.jpe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11" Type="http://schemas.openxmlformats.org/officeDocument/2006/relationships/image" Target="../media/image135.jpeg"/><Relationship Id="rId5" Type="http://schemas.openxmlformats.org/officeDocument/2006/relationships/image" Target="../media/image131.jpeg"/><Relationship Id="rId10" Type="http://schemas.openxmlformats.org/officeDocument/2006/relationships/image" Target="../media/image134.jpeg"/><Relationship Id="rId4" Type="http://schemas.openxmlformats.org/officeDocument/2006/relationships/image" Target="../media/image130.png"/><Relationship Id="rId9" Type="http://schemas.openxmlformats.org/officeDocument/2006/relationships/image" Target="../media/image133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58.png"/><Relationship Id="rId7" Type="http://schemas.openxmlformats.org/officeDocument/2006/relationships/image" Target="../media/image137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5" Type="http://schemas.openxmlformats.org/officeDocument/2006/relationships/image" Target="../media/image114.jpeg"/><Relationship Id="rId4" Type="http://schemas.openxmlformats.org/officeDocument/2006/relationships/slide" Target="slide21.xml"/><Relationship Id="rId9" Type="http://schemas.openxmlformats.org/officeDocument/2006/relationships/image" Target="../media/image1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14.jpeg"/><Relationship Id="rId7" Type="http://schemas.openxmlformats.org/officeDocument/2006/relationships/image" Target="../media/image141.jpeg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3.png"/><Relationship Id="rId4" Type="http://schemas.openxmlformats.org/officeDocument/2006/relationships/image" Target="../media/image139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14.jpeg"/><Relationship Id="rId7" Type="http://schemas.openxmlformats.org/officeDocument/2006/relationships/image" Target="../media/image145.jpeg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Relationship Id="rId9" Type="http://schemas.openxmlformats.org/officeDocument/2006/relationships/image" Target="../media/image133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image" Target="../media/image148.jpeg"/><Relationship Id="rId7" Type="http://schemas.openxmlformats.org/officeDocument/2006/relationships/image" Target="../media/image150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jpeg"/><Relationship Id="rId5" Type="http://schemas.openxmlformats.org/officeDocument/2006/relationships/image" Target="../media/image114.jpeg"/><Relationship Id="rId4" Type="http://schemas.openxmlformats.org/officeDocument/2006/relationships/slide" Target="slide21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53.png"/><Relationship Id="rId7" Type="http://schemas.openxmlformats.org/officeDocument/2006/relationships/image" Target="../media/image155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11" Type="http://schemas.openxmlformats.org/officeDocument/2006/relationships/image" Target="../media/image156.jpeg"/><Relationship Id="rId5" Type="http://schemas.openxmlformats.org/officeDocument/2006/relationships/image" Target="../media/image106.png"/><Relationship Id="rId10" Type="http://schemas.openxmlformats.org/officeDocument/2006/relationships/image" Target="../media/image114.jpeg"/><Relationship Id="rId4" Type="http://schemas.openxmlformats.org/officeDocument/2006/relationships/image" Target="../media/image77.png"/><Relationship Id="rId9" Type="http://schemas.openxmlformats.org/officeDocument/2006/relationships/slide" Target="slide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66800" y="908720"/>
            <a:ext cx="7344000" cy="1039967"/>
          </a:xfrm>
        </p:spPr>
        <p:txBody>
          <a:bodyPr/>
          <a:lstStyle/>
          <a:p>
            <a:r>
              <a:rPr lang="nl-NL" sz="4000" dirty="0"/>
              <a:t>Jeuk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4294967295"/>
          </p:nvPr>
        </p:nvSpPr>
        <p:spPr>
          <a:xfrm>
            <a:off x="6660232" y="253956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nl-NL" noProof="1"/>
              <a:t>12 november 2022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1076075" y="3573016"/>
            <a:ext cx="7727032" cy="25545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b="1" dirty="0">
                <a:solidFill>
                  <a:schemeClr val="bg1"/>
                </a:solidFill>
              </a:rPr>
              <a:t>Marieta Braks</a:t>
            </a:r>
          </a:p>
          <a:p>
            <a:r>
              <a:rPr lang="nl-NL" dirty="0">
                <a:solidFill>
                  <a:schemeClr val="bg1"/>
                </a:solidFill>
              </a:rPr>
              <a:t>Entomoloog</a:t>
            </a:r>
          </a:p>
          <a:p>
            <a:r>
              <a:rPr lang="nl-NL" dirty="0">
                <a:solidFill>
                  <a:schemeClr val="bg1"/>
                </a:solidFill>
              </a:rPr>
              <a:t>RIVM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sz="2000" b="1" dirty="0">
                <a:solidFill>
                  <a:schemeClr val="bg1"/>
                </a:solidFill>
              </a:rPr>
              <a:t>Ewout Fanoy</a:t>
            </a:r>
          </a:p>
          <a:p>
            <a:r>
              <a:rPr lang="nl-NL" dirty="0">
                <a:solidFill>
                  <a:schemeClr val="bg1"/>
                </a:solidFill>
              </a:rPr>
              <a:t>Arts Maatschappij + Gezondheid</a:t>
            </a:r>
          </a:p>
          <a:p>
            <a:r>
              <a:rPr lang="nl-NL" dirty="0">
                <a:solidFill>
                  <a:schemeClr val="bg1"/>
                </a:solidFill>
              </a:rPr>
              <a:t>Hoofd </a:t>
            </a:r>
            <a:r>
              <a:rPr lang="nl-NL" dirty="0" err="1">
                <a:solidFill>
                  <a:schemeClr val="bg1"/>
                </a:solidFill>
              </a:rPr>
              <a:t>Infectieziektenbestrijding</a:t>
            </a:r>
            <a:r>
              <a:rPr lang="nl-NL" dirty="0">
                <a:solidFill>
                  <a:schemeClr val="bg1"/>
                </a:solidFill>
              </a:rPr>
              <a:t> GGD Amsterdam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1026" name="Picture 2" descr="Itch Stock Illustrations – 4,089 Itch Stock Illustrations, Vectors &amp;  Clipart - Dreamstime">
            <a:extLst>
              <a:ext uri="{FF2B5EF4-FFF2-40B4-BE49-F238E27FC236}">
                <a16:creationId xmlns:a16="http://schemas.microsoft.com/office/drawing/2014/main" id="{9D6C03F4-26E8-4FF3-A4B7-B8B96AFBE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39305"/>
            <a:ext cx="2470034" cy="299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46621" y="2564904"/>
            <a:ext cx="4976768" cy="4680520"/>
          </a:xfrm>
        </p:spPr>
        <p:txBody>
          <a:bodyPr/>
          <a:lstStyle/>
          <a:p>
            <a:r>
              <a:rPr lang="nl-NL" sz="2400" dirty="0"/>
              <a:t>51 </a:t>
            </a:r>
            <a:r>
              <a:rPr lang="nl-NL" sz="2400" dirty="0" err="1"/>
              <a:t>meldingsplichtige</a:t>
            </a:r>
            <a:r>
              <a:rPr lang="nl-NL" sz="2400" dirty="0"/>
              <a:t> infectieziekten</a:t>
            </a:r>
          </a:p>
          <a:p>
            <a:pPr lvl="1"/>
            <a:r>
              <a:rPr lang="nl-NL" sz="2400" dirty="0"/>
              <a:t>Indeling in A, B en C-categorie</a:t>
            </a:r>
          </a:p>
          <a:p>
            <a:pPr lvl="2"/>
            <a:r>
              <a:rPr lang="nl-NL" sz="2000" dirty="0"/>
              <a:t>Snelheid van melden</a:t>
            </a:r>
          </a:p>
          <a:p>
            <a:pPr lvl="2"/>
            <a:r>
              <a:rPr lang="nl-NL" sz="2000" dirty="0"/>
              <a:t>Soort maatregelen (handelingsperspectief GGD)</a:t>
            </a:r>
          </a:p>
          <a:p>
            <a:pPr lvl="2"/>
            <a:r>
              <a:rPr lang="nl-NL" sz="2000" dirty="0"/>
              <a:t>Aansturing (landelijk of regionaal)</a:t>
            </a:r>
          </a:p>
          <a:p>
            <a:pPr lvl="1"/>
            <a:endParaRPr lang="nl-NL" sz="2400" dirty="0"/>
          </a:p>
          <a:p>
            <a:r>
              <a:rPr lang="nl-NL" sz="2400" dirty="0"/>
              <a:t>Uitbraken in instellingen</a:t>
            </a:r>
          </a:p>
          <a:p>
            <a:pPr lvl="1"/>
            <a:r>
              <a:rPr lang="nl-NL" sz="2400" dirty="0"/>
              <a:t>Zoals scholen en verpleeghuizen</a:t>
            </a:r>
          </a:p>
          <a:p>
            <a:pPr lvl="1"/>
            <a:endParaRPr lang="nl-NL" sz="2400" dirty="0"/>
          </a:p>
          <a:p>
            <a:pPr marL="216000" lvl="1" indent="0">
              <a:buNone/>
            </a:pPr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tel 1"/>
          <p:cNvSpPr txBox="1">
            <a:spLocks/>
          </p:cNvSpPr>
          <p:nvPr/>
        </p:nvSpPr>
        <p:spPr bwMode="auto">
          <a:xfrm>
            <a:off x="946621" y="1718446"/>
            <a:ext cx="7594600" cy="638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5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accent1"/>
                </a:solidFill>
                <a:latin typeface="Corbe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accent1"/>
                </a:solidFill>
                <a:latin typeface="Corbe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accent1"/>
                </a:solidFill>
                <a:latin typeface="Corbe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accent1"/>
                </a:solidFill>
                <a:latin typeface="Corbe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accent1"/>
                </a:solidFill>
                <a:latin typeface="Corbe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accent1"/>
                </a:solidFill>
                <a:latin typeface="Corbe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accent1"/>
                </a:solidFill>
                <a:latin typeface="Corbe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accent1"/>
                </a:solidFill>
                <a:latin typeface="Corbel" pitchFamily="34" charset="0"/>
              </a:defRPr>
            </a:lvl9pPr>
          </a:lstStyle>
          <a:p>
            <a:r>
              <a:rPr lang="nl-NL" dirty="0"/>
              <a:t> Meldplicht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084168" y="661256"/>
            <a:ext cx="2743200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988840"/>
            <a:ext cx="1224136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908720"/>
            <a:ext cx="1304925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6805073" y="1062618"/>
            <a:ext cx="15763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800" dirty="0"/>
              <a:t>MERS-</a:t>
            </a:r>
            <a:r>
              <a:rPr lang="nl-NL" sz="800" dirty="0" err="1"/>
              <a:t>Cov</a:t>
            </a:r>
            <a:r>
              <a:rPr lang="nl-NL" sz="800" dirty="0"/>
              <a:t>, Covid-19, Apenpokken 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7740352" y="6093296"/>
            <a:ext cx="80086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800" dirty="0" err="1"/>
              <a:t>Zika</a:t>
            </a:r>
            <a:r>
              <a:rPr lang="nl-NL" sz="800" dirty="0"/>
              <a:t> virus</a:t>
            </a:r>
          </a:p>
          <a:p>
            <a:r>
              <a:rPr lang="nl-NL" sz="800" dirty="0" err="1"/>
              <a:t>Tularemie</a:t>
            </a:r>
            <a:endParaRPr lang="nl-NL" sz="800" dirty="0"/>
          </a:p>
        </p:txBody>
      </p:sp>
      <p:sp>
        <p:nvSpPr>
          <p:cNvPr id="12" name="Afgeronde rechthoek 11"/>
          <p:cNvSpPr/>
          <p:nvPr/>
        </p:nvSpPr>
        <p:spPr>
          <a:xfrm>
            <a:off x="6084168" y="908720"/>
            <a:ext cx="2743200" cy="4320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Afgeronde rechthoek 13"/>
          <p:cNvSpPr/>
          <p:nvPr/>
        </p:nvSpPr>
        <p:spPr>
          <a:xfrm>
            <a:off x="6084168" y="1340768"/>
            <a:ext cx="2743200" cy="77916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/>
          <p:cNvSpPr/>
          <p:nvPr/>
        </p:nvSpPr>
        <p:spPr>
          <a:xfrm>
            <a:off x="6084168" y="3933056"/>
            <a:ext cx="2743200" cy="25479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hthoek 19"/>
          <p:cNvSpPr/>
          <p:nvPr/>
        </p:nvSpPr>
        <p:spPr>
          <a:xfrm>
            <a:off x="6084168" y="2131716"/>
            <a:ext cx="2743200" cy="18211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269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4" grpId="0" animBg="1"/>
      <p:bldP spid="14" grpId="1" animBg="1"/>
      <p:bldP spid="9" grpId="0" animBg="1"/>
      <p:bldP spid="9" grpId="1" animBg="1"/>
      <p:bldP spid="20" grpId="0" animBg="1"/>
      <p:bldP spid="2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C234EA-BC17-4116-91EC-C2842556D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460FBA8-FE08-425F-9914-D74C9B1D9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4605321-AE44-4B0A-ACE8-3FF02E00D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234309"/>
            <a:ext cx="7343042" cy="521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8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34040" y="476672"/>
            <a:ext cx="7596000" cy="1143000"/>
          </a:xfrm>
        </p:spPr>
        <p:txBody>
          <a:bodyPr/>
          <a:lstStyle/>
          <a:p>
            <a:r>
              <a:rPr lang="nl-NL" dirty="0"/>
              <a:t>Infectieziekten van alle tijd: (Dreigende) pandemieën de afgelopen jaren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1600" y="2564904"/>
            <a:ext cx="7596000" cy="2787175"/>
          </a:xfrm>
        </p:spPr>
        <p:txBody>
          <a:bodyPr/>
          <a:lstStyle/>
          <a:p>
            <a:r>
              <a:rPr lang="nl-NL"/>
              <a:t>Bioterrorisme</a:t>
            </a:r>
            <a:r>
              <a:rPr lang="nl-NL" dirty="0"/>
              <a:t> 2001 </a:t>
            </a:r>
          </a:p>
          <a:p>
            <a:r>
              <a:rPr lang="nl-NL" dirty="0"/>
              <a:t>SARS-CoV-1 2003</a:t>
            </a:r>
          </a:p>
          <a:p>
            <a:r>
              <a:rPr lang="nl-NL" dirty="0"/>
              <a:t>Q-koorts 2007</a:t>
            </a:r>
          </a:p>
          <a:p>
            <a:r>
              <a:rPr lang="nl-NL" dirty="0"/>
              <a:t>Influenza (</a:t>
            </a:r>
            <a:r>
              <a:rPr lang="nl-NL" dirty="0" err="1"/>
              <a:t>Mex</a:t>
            </a:r>
            <a:r>
              <a:rPr lang="nl-NL" dirty="0"/>
              <a:t>-griep) 2009</a:t>
            </a:r>
          </a:p>
          <a:p>
            <a:r>
              <a:rPr lang="nl-NL" dirty="0"/>
              <a:t>Mazelen 2013</a:t>
            </a:r>
            <a:br>
              <a:rPr lang="nl-NL" dirty="0"/>
            </a:br>
            <a:endParaRPr lang="nl-NL" dirty="0"/>
          </a:p>
          <a:p>
            <a:r>
              <a:rPr lang="nl-NL" dirty="0"/>
              <a:t>SARS-CoV-2 2019</a:t>
            </a:r>
          </a:p>
          <a:p>
            <a:r>
              <a:rPr lang="nl-NL" dirty="0"/>
              <a:t>MPX 2022</a:t>
            </a:r>
          </a:p>
          <a:p>
            <a:r>
              <a:rPr lang="nl-NL" dirty="0"/>
              <a:t>….. 20xx</a:t>
            </a:r>
          </a:p>
          <a:p>
            <a:endParaRPr lang="nl-NL" dirty="0"/>
          </a:p>
          <a:p>
            <a:r>
              <a:rPr lang="nl-NL" dirty="0"/>
              <a:t>Scabiës sinds 2013 aan het opkomen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84BA34B-3484-4009-9A82-E8D7F445C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207" y="2569023"/>
            <a:ext cx="3932312" cy="301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3F0C8109-03FE-48B7-9BF7-E2B2991DC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5941" y="1882800"/>
            <a:ext cx="3753000" cy="2336400"/>
          </a:xfrm>
        </p:spPr>
        <p:txBody>
          <a:bodyPr>
            <a:normAutofit/>
          </a:bodyPr>
          <a:lstStyle/>
          <a:p>
            <a:r>
              <a:rPr lang="en-US" sz="3000" dirty="0" err="1">
                <a:latin typeface="Calibri" panose="020F0502020204030204" pitchFamily="34" charset="0"/>
                <a:ea typeface="SimSun" panose="02010600030101010101" pitchFamily="2" charset="-122"/>
              </a:rPr>
              <a:t>Medische</a:t>
            </a:r>
            <a:r>
              <a:rPr lang="en-US" sz="3000" dirty="0">
                <a:latin typeface="Calibri" panose="020F0502020204030204" pitchFamily="34" charset="0"/>
                <a:ea typeface="SimSun" panose="02010600030101010101" pitchFamily="2" charset="-122"/>
              </a:rPr>
              <a:t> </a:t>
            </a:r>
            <a:r>
              <a:rPr lang="en-US" sz="3000" dirty="0" err="1">
                <a:latin typeface="Calibri" panose="020F0502020204030204" pitchFamily="34" charset="0"/>
                <a:ea typeface="SimSun" panose="02010600030101010101" pitchFamily="2" charset="-122"/>
              </a:rPr>
              <a:t>entomologie</a:t>
            </a:r>
            <a:endParaRPr lang="nl-NL" sz="495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FD8B3A-7AB4-4559-8407-BC8FC0ED0DEC}"/>
              </a:ext>
            </a:extLst>
          </p:cNvPr>
          <p:cNvSpPr/>
          <p:nvPr/>
        </p:nvSpPr>
        <p:spPr>
          <a:xfrm>
            <a:off x="4940424" y="2979450"/>
            <a:ext cx="4104456" cy="153805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ijdelijke aanduiding voor dianummer 2">
            <a:extLst>
              <a:ext uri="{FF2B5EF4-FFF2-40B4-BE49-F238E27FC236}">
                <a16:creationId xmlns:a16="http://schemas.microsoft.com/office/drawing/2014/main" id="{8B57AE3F-F9FE-4D69-B941-EE99C6ACF45C}"/>
              </a:ext>
            </a:extLst>
          </p:cNvPr>
          <p:cNvSpPr txBox="1">
            <a:spLocks noGrp="1"/>
          </p:cNvSpPr>
          <p:nvPr/>
        </p:nvSpPr>
        <p:spPr bwMode="auto">
          <a:xfrm>
            <a:off x="8623300" y="5883275"/>
            <a:ext cx="360363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A95ED64A-7626-4C7E-8D04-E7F3E9691EFB}" type="slidenum">
              <a:rPr lang="en-GB" altLang="nl-NL" sz="1000">
                <a:solidFill>
                  <a:srgbClr val="FFFFFF"/>
                </a:solidFill>
              </a:rPr>
              <a:pPr eaLnBrk="1" hangingPunct="1"/>
              <a:t>13</a:t>
            </a:fld>
            <a:endParaRPr lang="en-GB" altLang="nl-NL" sz="1000" dirty="0">
              <a:solidFill>
                <a:srgbClr val="FFFFFF"/>
              </a:solidFill>
            </a:endParaRPr>
          </a:p>
        </p:txBody>
      </p:sp>
      <p:pic>
        <p:nvPicPr>
          <p:cNvPr id="9" name="Picture 18" descr="chigger">
            <a:extLst>
              <a:ext uri="{FF2B5EF4-FFF2-40B4-BE49-F238E27FC236}">
                <a16:creationId xmlns:a16="http://schemas.microsoft.com/office/drawing/2014/main" id="{4108C186-8CE1-45F5-BD06-B19F2729E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117" y="3373069"/>
            <a:ext cx="136842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D2B99B96-D1A5-458C-ABD6-7BBB072AC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016" y="1364828"/>
            <a:ext cx="1179512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5">
            <a:extLst>
              <a:ext uri="{FF2B5EF4-FFF2-40B4-BE49-F238E27FC236}">
                <a16:creationId xmlns:a16="http://schemas.microsoft.com/office/drawing/2014/main" id="{A12E02FC-1F18-4612-ACBC-6510CAC33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54318" y="2170371"/>
            <a:ext cx="909013" cy="123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51303EF2-71F5-4A85-BFEC-BEBF16765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553" y="1364828"/>
            <a:ext cx="1366838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77C20C50-B071-488E-9054-E35CDAEBF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703" y="5535131"/>
            <a:ext cx="2526838" cy="846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adult_female_Ixodes_scapularis">
            <a:extLst>
              <a:ext uri="{FF2B5EF4-FFF2-40B4-BE49-F238E27FC236}">
                <a16:creationId xmlns:a16="http://schemas.microsoft.com/office/drawing/2014/main" id="{F10DCBBC-DFD5-445C-B2CF-8654EECC0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890" y="4321129"/>
            <a:ext cx="899651" cy="11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2" descr="vlo">
            <a:extLst>
              <a:ext uri="{FF2B5EF4-FFF2-40B4-BE49-F238E27FC236}">
                <a16:creationId xmlns:a16="http://schemas.microsoft.com/office/drawing/2014/main" id="{24605508-D84F-4D9A-9D5E-F7B4146BBB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2" b="9317"/>
          <a:stretch/>
        </p:blipFill>
        <p:spPr bwMode="auto">
          <a:xfrm>
            <a:off x="2721658" y="3285371"/>
            <a:ext cx="1126613" cy="984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 descr="mug">
            <a:extLst>
              <a:ext uri="{FF2B5EF4-FFF2-40B4-BE49-F238E27FC236}">
                <a16:creationId xmlns:a16="http://schemas.microsoft.com/office/drawing/2014/main" id="{A7E9CD54-6B04-456E-A8D4-8693232C5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983" y="4349842"/>
            <a:ext cx="1573614" cy="114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36DE625-72FB-4EA1-984A-1A1670072EE5}"/>
              </a:ext>
            </a:extLst>
          </p:cNvPr>
          <p:cNvSpPr/>
          <p:nvPr/>
        </p:nvSpPr>
        <p:spPr>
          <a:xfrm>
            <a:off x="1313234" y="1381328"/>
            <a:ext cx="2610694" cy="5000000"/>
          </a:xfrm>
          <a:prstGeom prst="rect">
            <a:avLst/>
          </a:prstGeom>
          <a:noFill/>
          <a:ln w="762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09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en-US" altLang="nl-NL">
              <a:solidFill>
                <a:srgbClr val="000000"/>
              </a:solidFill>
            </a:endParaRPr>
          </a:p>
          <a:p>
            <a:pPr eaLnBrk="1" hangingPunct="1"/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-1588" y="-90488"/>
            <a:ext cx="8915401" cy="1143001"/>
          </a:xfrm>
        </p:spPr>
        <p:txBody>
          <a:bodyPr/>
          <a:lstStyle/>
          <a:p>
            <a:pPr eaLnBrk="1" hangingPunct="1"/>
            <a:r>
              <a:rPr lang="en-US" altLang="nl-NL" dirty="0" err="1"/>
              <a:t>Medische</a:t>
            </a:r>
            <a:r>
              <a:rPr lang="en-US" altLang="nl-NL" dirty="0"/>
              <a:t> </a:t>
            </a:r>
            <a:r>
              <a:rPr lang="en-US" altLang="nl-NL" dirty="0" err="1"/>
              <a:t>Entomologie</a:t>
            </a:r>
            <a:r>
              <a:rPr lang="en-US" altLang="nl-NL" dirty="0"/>
              <a:t> </a:t>
            </a:r>
            <a:br>
              <a:rPr lang="en-US" altLang="nl-NL" dirty="0"/>
            </a:br>
            <a:r>
              <a:rPr lang="en-US" altLang="nl-NL" sz="1800" dirty="0"/>
              <a:t>leer van </a:t>
            </a:r>
            <a:r>
              <a:rPr lang="en-US" altLang="nl-NL" sz="1800" dirty="0" err="1"/>
              <a:t>arthropoden</a:t>
            </a:r>
            <a:r>
              <a:rPr lang="en-US" altLang="nl-NL" sz="1800" dirty="0"/>
              <a:t> van </a:t>
            </a:r>
            <a:r>
              <a:rPr lang="en-US" altLang="nl-NL" sz="1800" dirty="0" err="1"/>
              <a:t>medische</a:t>
            </a:r>
            <a:r>
              <a:rPr lang="en-US" altLang="nl-NL" sz="1800" dirty="0"/>
              <a:t> </a:t>
            </a:r>
            <a:r>
              <a:rPr lang="en-US" altLang="nl-NL" sz="1800" dirty="0" err="1"/>
              <a:t>belang</a:t>
            </a:r>
            <a:endParaRPr lang="en-US" altLang="nl-NL" sz="1800" dirty="0"/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43000"/>
            <a:ext cx="9296400" cy="57150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nl-NL"/>
              <a:t>Stekende arthropoden: </a:t>
            </a:r>
            <a:r>
              <a:rPr lang="en-US" altLang="nl-NL" u="sng"/>
              <a:t>w</a:t>
            </a:r>
            <a:r>
              <a:rPr lang="en-US" altLang="nl-NL" sz="2000" u="sng"/>
              <a:t>espen, mieren, bijen, schorpioenen</a:t>
            </a:r>
            <a:endParaRPr lang="en-US" altLang="nl-NL" sz="2000"/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altLang="nl-NL" sz="1600"/>
              <a:t>Allergische reactie</a:t>
            </a:r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altLang="nl-NL" sz="1600"/>
              <a:t>Gif-injectie</a:t>
            </a:r>
          </a:p>
          <a:p>
            <a:pPr marL="990600" lvl="1" indent="-533400" eaLnBrk="1" hangingPunct="1">
              <a:lnSpc>
                <a:spcPct val="90000"/>
              </a:lnSpc>
            </a:pPr>
            <a:endParaRPr lang="en-US" altLang="nl-NL" sz="1600"/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nl-NL"/>
              <a:t>Gravende arthropoden: </a:t>
            </a:r>
            <a:r>
              <a:rPr lang="en-US" altLang="nl-NL" sz="2000" u="sng"/>
              <a:t>vlooien, mijten, vliegen</a:t>
            </a:r>
            <a:endParaRPr lang="en-US" altLang="nl-NL" sz="2000" i="1"/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altLang="nl-NL" sz="1600"/>
              <a:t>Jeuk en dermatitis </a:t>
            </a:r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altLang="nl-NL" sz="1600"/>
              <a:t>Myiasis (invasie van levende gewervelden door vlieglarven)</a:t>
            </a:r>
          </a:p>
          <a:p>
            <a:pPr marL="990600" lvl="1" indent="-533400" eaLnBrk="1" hangingPunct="1">
              <a:lnSpc>
                <a:spcPct val="90000"/>
              </a:lnSpc>
            </a:pPr>
            <a:endParaRPr lang="en-US" altLang="nl-NL" sz="1600"/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nl-NL"/>
              <a:t>‘Filth’ arthropoden: </a:t>
            </a:r>
            <a:r>
              <a:rPr lang="en-US" altLang="nl-NL" sz="2000" u="sng"/>
              <a:t>vliegen, kakkerlakken</a:t>
            </a:r>
            <a:endParaRPr lang="en-US" altLang="nl-NL" sz="2000" i="1"/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altLang="nl-NL" sz="1600"/>
              <a:t>Pathogeen transmissie </a:t>
            </a:r>
          </a:p>
          <a:p>
            <a:pPr marL="990600" lvl="1" indent="-533400" eaLnBrk="1" hangingPunct="1">
              <a:lnSpc>
                <a:spcPct val="90000"/>
              </a:lnSpc>
            </a:pPr>
            <a:endParaRPr lang="en-US" altLang="nl-NL" sz="1600"/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nl-NL"/>
              <a:t>Bijtende/ zuigende arthropoden: </a:t>
            </a:r>
            <a:r>
              <a:rPr lang="en-US" altLang="nl-NL" sz="2000" u="sng"/>
              <a:t>vliegen, wantsen</a:t>
            </a:r>
            <a:r>
              <a:rPr lang="en-US" altLang="nl-NL" sz="2000"/>
              <a:t>,</a:t>
            </a:r>
            <a:r>
              <a:rPr lang="en-US" altLang="nl-NL" sz="2000" u="sng"/>
              <a:t> luizen, </a:t>
            </a:r>
            <a:r>
              <a:rPr lang="en-US" altLang="nl-NL" sz="2000"/>
              <a:t>							</a:t>
            </a:r>
            <a:r>
              <a:rPr lang="en-US" altLang="nl-NL" sz="2000" u="sng"/>
              <a:t>vlooien, mijten, teken</a:t>
            </a:r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altLang="nl-NL" sz="1600"/>
              <a:t>Allergische reactie</a:t>
            </a:r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altLang="nl-NL" sz="1600"/>
              <a:t>Pathogeen transmissie </a:t>
            </a:r>
            <a:endParaRPr lang="en-US" altLang="nl-NL" sz="1400"/>
          </a:p>
        </p:txBody>
      </p:sp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-468313" y="1700213"/>
            <a:ext cx="71438" cy="730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7174" name="Rectangle 5"/>
          <p:cNvSpPr>
            <a:spLocks noChangeArrowheads="1"/>
          </p:cNvSpPr>
          <p:nvPr/>
        </p:nvSpPr>
        <p:spPr bwMode="auto">
          <a:xfrm>
            <a:off x="-1044575" y="1125538"/>
            <a:ext cx="10585450" cy="573246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06704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en-US" altLang="nl-NL">
              <a:solidFill>
                <a:srgbClr val="000000"/>
              </a:solidFill>
            </a:endParaRPr>
          </a:p>
          <a:p>
            <a:pPr eaLnBrk="1" hangingPunct="1"/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43000"/>
            <a:ext cx="9296400" cy="57150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nl-NL" dirty="0" err="1">
                <a:solidFill>
                  <a:schemeClr val="tx2"/>
                </a:solidFill>
              </a:rPr>
              <a:t>Stekende</a:t>
            </a:r>
            <a:r>
              <a:rPr lang="en-US" altLang="nl-NL" dirty="0">
                <a:solidFill>
                  <a:schemeClr val="tx2"/>
                </a:solidFill>
              </a:rPr>
              <a:t> </a:t>
            </a:r>
            <a:r>
              <a:rPr lang="en-US" altLang="nl-NL" dirty="0" err="1">
                <a:solidFill>
                  <a:schemeClr val="tx2"/>
                </a:solidFill>
              </a:rPr>
              <a:t>arthropoden</a:t>
            </a:r>
            <a:r>
              <a:rPr lang="en-US" altLang="nl-NL" dirty="0">
                <a:solidFill>
                  <a:schemeClr val="tx2"/>
                </a:solidFill>
              </a:rPr>
              <a:t>: </a:t>
            </a:r>
            <a:r>
              <a:rPr lang="en-US" altLang="nl-NL" u="sng" dirty="0" err="1">
                <a:solidFill>
                  <a:schemeClr val="tx2"/>
                </a:solidFill>
              </a:rPr>
              <a:t>w</a:t>
            </a:r>
            <a:r>
              <a:rPr lang="en-US" altLang="nl-NL" sz="2000" u="sng" dirty="0" err="1">
                <a:solidFill>
                  <a:schemeClr val="tx2"/>
                </a:solidFill>
              </a:rPr>
              <a:t>espen</a:t>
            </a:r>
            <a:r>
              <a:rPr lang="en-US" altLang="nl-NL" sz="2000" u="sng" dirty="0">
                <a:solidFill>
                  <a:schemeClr val="tx2"/>
                </a:solidFill>
              </a:rPr>
              <a:t>, </a:t>
            </a:r>
            <a:r>
              <a:rPr lang="en-US" altLang="nl-NL" sz="2000" u="sng" dirty="0" err="1">
                <a:solidFill>
                  <a:schemeClr val="tx2"/>
                </a:solidFill>
              </a:rPr>
              <a:t>mieren</a:t>
            </a:r>
            <a:r>
              <a:rPr lang="en-US" altLang="nl-NL" sz="2000" u="sng" dirty="0">
                <a:solidFill>
                  <a:schemeClr val="tx2"/>
                </a:solidFill>
              </a:rPr>
              <a:t>, </a:t>
            </a:r>
            <a:r>
              <a:rPr lang="en-US" altLang="nl-NL" sz="2000" u="sng" dirty="0" err="1">
                <a:solidFill>
                  <a:schemeClr val="tx2"/>
                </a:solidFill>
              </a:rPr>
              <a:t>bijen</a:t>
            </a:r>
            <a:r>
              <a:rPr lang="en-US" altLang="nl-NL" sz="2000" u="sng" dirty="0">
                <a:solidFill>
                  <a:schemeClr val="tx2"/>
                </a:solidFill>
              </a:rPr>
              <a:t>, </a:t>
            </a:r>
            <a:r>
              <a:rPr lang="en-US" altLang="nl-NL" sz="2000" u="sng" dirty="0" err="1">
                <a:solidFill>
                  <a:schemeClr val="tx2"/>
                </a:solidFill>
              </a:rPr>
              <a:t>schorpioenen</a:t>
            </a:r>
            <a:endParaRPr lang="en-US" altLang="nl-NL" sz="2000" dirty="0">
              <a:solidFill>
                <a:schemeClr val="tx2"/>
              </a:solidFill>
            </a:endParaRPr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altLang="nl-NL" sz="1600" dirty="0" err="1">
                <a:solidFill>
                  <a:schemeClr val="tx2"/>
                </a:solidFill>
              </a:rPr>
              <a:t>Allergische</a:t>
            </a:r>
            <a:r>
              <a:rPr lang="en-US" altLang="nl-NL" sz="1600" dirty="0">
                <a:solidFill>
                  <a:schemeClr val="tx2"/>
                </a:solidFill>
              </a:rPr>
              <a:t> </a:t>
            </a:r>
            <a:r>
              <a:rPr lang="en-US" altLang="nl-NL" sz="1600" dirty="0" err="1">
                <a:solidFill>
                  <a:schemeClr val="tx2"/>
                </a:solidFill>
              </a:rPr>
              <a:t>reactie</a:t>
            </a:r>
            <a:endParaRPr lang="en-US" altLang="nl-NL" sz="1600" dirty="0">
              <a:solidFill>
                <a:schemeClr val="tx2"/>
              </a:solidFill>
            </a:endParaRPr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altLang="nl-NL" sz="1600" dirty="0">
                <a:solidFill>
                  <a:schemeClr val="tx2"/>
                </a:solidFill>
              </a:rPr>
              <a:t>Gif-</a:t>
            </a:r>
            <a:r>
              <a:rPr lang="en-US" altLang="nl-NL" sz="1600" dirty="0" err="1">
                <a:solidFill>
                  <a:schemeClr val="tx2"/>
                </a:solidFill>
              </a:rPr>
              <a:t>injectie</a:t>
            </a:r>
            <a:endParaRPr lang="en-US" altLang="nl-NL" sz="1600" dirty="0">
              <a:solidFill>
                <a:schemeClr val="tx2"/>
              </a:solidFill>
            </a:endParaRPr>
          </a:p>
          <a:p>
            <a:pPr marL="990600" lvl="1" indent="-533400" eaLnBrk="1" hangingPunct="1">
              <a:lnSpc>
                <a:spcPct val="90000"/>
              </a:lnSpc>
            </a:pPr>
            <a:endParaRPr lang="en-US" altLang="nl-NL" sz="1600" dirty="0">
              <a:solidFill>
                <a:schemeClr val="tx2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nl-NL" dirty="0" err="1">
                <a:solidFill>
                  <a:schemeClr val="tx2"/>
                </a:solidFill>
              </a:rPr>
              <a:t>Gravende</a:t>
            </a:r>
            <a:r>
              <a:rPr lang="en-US" altLang="nl-NL" dirty="0">
                <a:solidFill>
                  <a:schemeClr val="tx2"/>
                </a:solidFill>
              </a:rPr>
              <a:t> </a:t>
            </a:r>
            <a:r>
              <a:rPr lang="en-US" altLang="nl-NL" dirty="0" err="1">
                <a:solidFill>
                  <a:schemeClr val="tx2"/>
                </a:solidFill>
              </a:rPr>
              <a:t>arthropoden</a:t>
            </a:r>
            <a:r>
              <a:rPr lang="en-US" altLang="nl-NL" dirty="0">
                <a:solidFill>
                  <a:schemeClr val="tx2"/>
                </a:solidFill>
              </a:rPr>
              <a:t>: </a:t>
            </a:r>
            <a:r>
              <a:rPr lang="en-US" altLang="nl-NL" sz="2000" u="sng" dirty="0" err="1">
                <a:solidFill>
                  <a:schemeClr val="tx2"/>
                </a:solidFill>
              </a:rPr>
              <a:t>vlooien</a:t>
            </a:r>
            <a:r>
              <a:rPr lang="en-US" altLang="nl-NL" sz="2000" u="sng" dirty="0">
                <a:solidFill>
                  <a:schemeClr val="tx2"/>
                </a:solidFill>
              </a:rPr>
              <a:t>, </a:t>
            </a:r>
            <a:r>
              <a:rPr lang="en-US" altLang="nl-NL" sz="2000" u="sng" dirty="0" err="1">
                <a:solidFill>
                  <a:schemeClr val="tx2"/>
                </a:solidFill>
              </a:rPr>
              <a:t>mijten</a:t>
            </a:r>
            <a:r>
              <a:rPr lang="en-US" altLang="nl-NL" sz="2000" u="sng" dirty="0">
                <a:solidFill>
                  <a:schemeClr val="tx2"/>
                </a:solidFill>
              </a:rPr>
              <a:t>, </a:t>
            </a:r>
            <a:r>
              <a:rPr lang="en-US" altLang="nl-NL" sz="2000" u="sng" dirty="0" err="1">
                <a:solidFill>
                  <a:schemeClr val="tx2"/>
                </a:solidFill>
              </a:rPr>
              <a:t>vliegen</a:t>
            </a:r>
            <a:endParaRPr lang="en-US" altLang="nl-NL" sz="2000" i="1" dirty="0">
              <a:solidFill>
                <a:schemeClr val="tx2"/>
              </a:solidFill>
            </a:endParaRPr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altLang="nl-NL" sz="1600" dirty="0" err="1">
                <a:solidFill>
                  <a:schemeClr val="tx2"/>
                </a:solidFill>
              </a:rPr>
              <a:t>Jeuk</a:t>
            </a:r>
            <a:r>
              <a:rPr lang="en-US" altLang="nl-NL" sz="1600" dirty="0">
                <a:solidFill>
                  <a:schemeClr val="tx2"/>
                </a:solidFill>
              </a:rPr>
              <a:t> </a:t>
            </a:r>
            <a:r>
              <a:rPr lang="en-US" altLang="nl-NL" sz="1600" dirty="0" err="1">
                <a:solidFill>
                  <a:schemeClr val="tx2"/>
                </a:solidFill>
              </a:rPr>
              <a:t>en</a:t>
            </a:r>
            <a:r>
              <a:rPr lang="en-US" altLang="nl-NL" sz="1600" dirty="0">
                <a:solidFill>
                  <a:schemeClr val="tx2"/>
                </a:solidFill>
              </a:rPr>
              <a:t> dermatitis </a:t>
            </a:r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altLang="nl-NL" sz="1600" dirty="0">
                <a:solidFill>
                  <a:schemeClr val="tx2"/>
                </a:solidFill>
              </a:rPr>
              <a:t>Myiasis (</a:t>
            </a:r>
            <a:r>
              <a:rPr lang="en-US" altLang="nl-NL" sz="1600" dirty="0" err="1">
                <a:solidFill>
                  <a:schemeClr val="tx2"/>
                </a:solidFill>
              </a:rPr>
              <a:t>invasie</a:t>
            </a:r>
            <a:r>
              <a:rPr lang="en-US" altLang="nl-NL" sz="1600" dirty="0">
                <a:solidFill>
                  <a:schemeClr val="tx2"/>
                </a:solidFill>
              </a:rPr>
              <a:t> van </a:t>
            </a:r>
            <a:r>
              <a:rPr lang="en-US" altLang="nl-NL" sz="1600" dirty="0" err="1">
                <a:solidFill>
                  <a:schemeClr val="tx2"/>
                </a:solidFill>
              </a:rPr>
              <a:t>levende</a:t>
            </a:r>
            <a:r>
              <a:rPr lang="en-US" altLang="nl-NL" sz="1600" dirty="0">
                <a:solidFill>
                  <a:schemeClr val="tx2"/>
                </a:solidFill>
              </a:rPr>
              <a:t> </a:t>
            </a:r>
            <a:r>
              <a:rPr lang="en-US" altLang="nl-NL" sz="1600" dirty="0" err="1">
                <a:solidFill>
                  <a:schemeClr val="tx2"/>
                </a:solidFill>
              </a:rPr>
              <a:t>gewervelden</a:t>
            </a:r>
            <a:r>
              <a:rPr lang="en-US" altLang="nl-NL" sz="1600" dirty="0">
                <a:solidFill>
                  <a:schemeClr val="tx2"/>
                </a:solidFill>
              </a:rPr>
              <a:t> door </a:t>
            </a:r>
            <a:r>
              <a:rPr lang="en-US" altLang="nl-NL" sz="1600" dirty="0" err="1">
                <a:solidFill>
                  <a:schemeClr val="tx2"/>
                </a:solidFill>
              </a:rPr>
              <a:t>vlieglarven</a:t>
            </a:r>
            <a:r>
              <a:rPr lang="en-US" altLang="nl-NL" sz="1600" dirty="0">
                <a:solidFill>
                  <a:schemeClr val="tx2"/>
                </a:solidFill>
              </a:rPr>
              <a:t>)</a:t>
            </a:r>
          </a:p>
          <a:p>
            <a:pPr marL="990600" lvl="1" indent="-533400" eaLnBrk="1" hangingPunct="1">
              <a:lnSpc>
                <a:spcPct val="90000"/>
              </a:lnSpc>
            </a:pPr>
            <a:endParaRPr lang="en-US" altLang="nl-NL" sz="1600" dirty="0">
              <a:solidFill>
                <a:schemeClr val="tx2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nl-NL" dirty="0">
                <a:solidFill>
                  <a:schemeClr val="tx2"/>
                </a:solidFill>
              </a:rPr>
              <a:t>‘Filth’ </a:t>
            </a:r>
            <a:r>
              <a:rPr lang="en-US" altLang="nl-NL" dirty="0" err="1">
                <a:solidFill>
                  <a:schemeClr val="tx2"/>
                </a:solidFill>
              </a:rPr>
              <a:t>arthropoden</a:t>
            </a:r>
            <a:r>
              <a:rPr lang="en-US" altLang="nl-NL" dirty="0">
                <a:solidFill>
                  <a:schemeClr val="tx2"/>
                </a:solidFill>
              </a:rPr>
              <a:t>: </a:t>
            </a:r>
            <a:r>
              <a:rPr lang="en-US" altLang="nl-NL" sz="2000" u="sng" dirty="0" err="1">
                <a:solidFill>
                  <a:schemeClr val="tx2"/>
                </a:solidFill>
              </a:rPr>
              <a:t>vliegen</a:t>
            </a:r>
            <a:r>
              <a:rPr lang="en-US" altLang="nl-NL" sz="2000" u="sng" dirty="0">
                <a:solidFill>
                  <a:schemeClr val="tx2"/>
                </a:solidFill>
              </a:rPr>
              <a:t>, </a:t>
            </a:r>
            <a:r>
              <a:rPr lang="en-US" altLang="nl-NL" sz="2000" u="sng" dirty="0" err="1">
                <a:solidFill>
                  <a:schemeClr val="tx2"/>
                </a:solidFill>
              </a:rPr>
              <a:t>kakkerlakken</a:t>
            </a:r>
            <a:endParaRPr lang="en-US" altLang="nl-NL" sz="2000" i="1" dirty="0">
              <a:solidFill>
                <a:schemeClr val="tx2"/>
              </a:solidFill>
            </a:endParaRPr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altLang="nl-NL" sz="1600" dirty="0" err="1">
                <a:solidFill>
                  <a:schemeClr val="tx2"/>
                </a:solidFill>
              </a:rPr>
              <a:t>Pathogeen</a:t>
            </a:r>
            <a:r>
              <a:rPr lang="en-US" altLang="nl-NL" sz="1600" dirty="0">
                <a:solidFill>
                  <a:schemeClr val="tx2"/>
                </a:solidFill>
              </a:rPr>
              <a:t> </a:t>
            </a:r>
            <a:r>
              <a:rPr lang="en-US" altLang="nl-NL" sz="1600" dirty="0" err="1">
                <a:solidFill>
                  <a:schemeClr val="tx2"/>
                </a:solidFill>
              </a:rPr>
              <a:t>transmissie</a:t>
            </a:r>
            <a:r>
              <a:rPr lang="en-US" altLang="nl-NL" sz="1600" dirty="0">
                <a:solidFill>
                  <a:schemeClr val="tx2"/>
                </a:solidFill>
              </a:rPr>
              <a:t> </a:t>
            </a:r>
          </a:p>
          <a:p>
            <a:pPr marL="990600" lvl="1" indent="-533400" eaLnBrk="1" hangingPunct="1">
              <a:lnSpc>
                <a:spcPct val="90000"/>
              </a:lnSpc>
            </a:pPr>
            <a:endParaRPr lang="en-US" altLang="nl-NL" sz="1600" dirty="0">
              <a:solidFill>
                <a:schemeClr val="tx2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nl-NL" dirty="0" err="1">
                <a:solidFill>
                  <a:schemeClr val="tx2"/>
                </a:solidFill>
              </a:rPr>
              <a:t>Bijtende</a:t>
            </a:r>
            <a:r>
              <a:rPr lang="en-US" altLang="nl-NL" dirty="0">
                <a:solidFill>
                  <a:schemeClr val="tx2"/>
                </a:solidFill>
              </a:rPr>
              <a:t>/ </a:t>
            </a:r>
            <a:r>
              <a:rPr lang="en-US" altLang="nl-NL" dirty="0" err="1">
                <a:solidFill>
                  <a:schemeClr val="tx2"/>
                </a:solidFill>
              </a:rPr>
              <a:t>zuigende</a:t>
            </a:r>
            <a:r>
              <a:rPr lang="en-US" altLang="nl-NL" dirty="0">
                <a:solidFill>
                  <a:schemeClr val="tx2"/>
                </a:solidFill>
              </a:rPr>
              <a:t> </a:t>
            </a:r>
            <a:r>
              <a:rPr lang="en-US" altLang="nl-NL" dirty="0" err="1">
                <a:solidFill>
                  <a:schemeClr val="tx2"/>
                </a:solidFill>
              </a:rPr>
              <a:t>arthropoden</a:t>
            </a:r>
            <a:r>
              <a:rPr lang="en-US" altLang="nl-NL" dirty="0">
                <a:solidFill>
                  <a:schemeClr val="tx2"/>
                </a:solidFill>
              </a:rPr>
              <a:t>: </a:t>
            </a:r>
            <a:r>
              <a:rPr lang="en-US" altLang="nl-NL" sz="2000" u="sng" dirty="0" err="1">
                <a:solidFill>
                  <a:schemeClr val="tx2"/>
                </a:solidFill>
              </a:rPr>
              <a:t>vliegen</a:t>
            </a:r>
            <a:r>
              <a:rPr lang="en-US" altLang="nl-NL" sz="2000" u="sng" dirty="0">
                <a:solidFill>
                  <a:schemeClr val="tx2"/>
                </a:solidFill>
              </a:rPr>
              <a:t>, </a:t>
            </a:r>
            <a:r>
              <a:rPr lang="en-US" altLang="nl-NL" sz="2000" u="sng" dirty="0" err="1">
                <a:solidFill>
                  <a:schemeClr val="tx2"/>
                </a:solidFill>
              </a:rPr>
              <a:t>wantsen</a:t>
            </a:r>
            <a:r>
              <a:rPr lang="en-US" altLang="nl-NL" sz="2000" dirty="0">
                <a:solidFill>
                  <a:schemeClr val="tx2"/>
                </a:solidFill>
              </a:rPr>
              <a:t>,</a:t>
            </a:r>
            <a:r>
              <a:rPr lang="en-US" altLang="nl-NL" sz="2000" u="sng" dirty="0">
                <a:solidFill>
                  <a:schemeClr val="tx2"/>
                </a:solidFill>
              </a:rPr>
              <a:t> </a:t>
            </a:r>
            <a:r>
              <a:rPr lang="en-US" altLang="nl-NL" sz="2000" u="sng" dirty="0" err="1">
                <a:solidFill>
                  <a:schemeClr val="tx2"/>
                </a:solidFill>
              </a:rPr>
              <a:t>luizen</a:t>
            </a:r>
            <a:r>
              <a:rPr lang="en-US" altLang="nl-NL" sz="2000" u="sng" dirty="0">
                <a:solidFill>
                  <a:schemeClr val="tx2"/>
                </a:solidFill>
              </a:rPr>
              <a:t>, </a:t>
            </a:r>
            <a:r>
              <a:rPr lang="en-US" altLang="nl-NL" sz="2000" dirty="0">
                <a:solidFill>
                  <a:schemeClr val="tx2"/>
                </a:solidFill>
              </a:rPr>
              <a:t>							</a:t>
            </a:r>
            <a:r>
              <a:rPr lang="en-US" altLang="nl-NL" sz="2000" u="sng" dirty="0" err="1">
                <a:solidFill>
                  <a:schemeClr val="tx2"/>
                </a:solidFill>
              </a:rPr>
              <a:t>vlooien</a:t>
            </a:r>
            <a:r>
              <a:rPr lang="en-US" altLang="nl-NL" sz="2000" u="sng" dirty="0">
                <a:solidFill>
                  <a:schemeClr val="tx2"/>
                </a:solidFill>
              </a:rPr>
              <a:t>, </a:t>
            </a:r>
            <a:r>
              <a:rPr lang="en-US" altLang="nl-NL" sz="2000" u="sng" dirty="0" err="1">
                <a:solidFill>
                  <a:schemeClr val="tx2"/>
                </a:solidFill>
              </a:rPr>
              <a:t>mijten</a:t>
            </a:r>
            <a:r>
              <a:rPr lang="en-US" altLang="nl-NL" sz="2000" u="sng" dirty="0">
                <a:solidFill>
                  <a:schemeClr val="tx2"/>
                </a:solidFill>
              </a:rPr>
              <a:t>, </a:t>
            </a:r>
            <a:r>
              <a:rPr lang="en-US" altLang="nl-NL" sz="2000" u="sng" dirty="0" err="1">
                <a:solidFill>
                  <a:schemeClr val="tx2"/>
                </a:solidFill>
              </a:rPr>
              <a:t>teken</a:t>
            </a:r>
            <a:endParaRPr lang="en-US" altLang="nl-NL" sz="2000" u="sng" dirty="0">
              <a:solidFill>
                <a:schemeClr val="tx2"/>
              </a:solidFill>
            </a:endParaRPr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altLang="nl-NL" sz="1600" dirty="0" err="1">
                <a:solidFill>
                  <a:schemeClr val="tx2"/>
                </a:solidFill>
              </a:rPr>
              <a:t>Allergische</a:t>
            </a:r>
            <a:r>
              <a:rPr lang="en-US" altLang="nl-NL" sz="1600" dirty="0">
                <a:solidFill>
                  <a:schemeClr val="tx2"/>
                </a:solidFill>
              </a:rPr>
              <a:t> </a:t>
            </a:r>
            <a:r>
              <a:rPr lang="en-US" altLang="nl-NL" sz="1600" dirty="0" err="1">
                <a:solidFill>
                  <a:schemeClr val="tx2"/>
                </a:solidFill>
              </a:rPr>
              <a:t>reactie</a:t>
            </a:r>
            <a:endParaRPr lang="en-US" altLang="nl-NL" sz="1600" dirty="0">
              <a:solidFill>
                <a:schemeClr val="tx2"/>
              </a:solidFill>
            </a:endParaRPr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altLang="nl-NL" sz="1600" dirty="0" err="1">
                <a:solidFill>
                  <a:schemeClr val="tx2"/>
                </a:solidFill>
              </a:rPr>
              <a:t>Pathogeen</a:t>
            </a:r>
            <a:r>
              <a:rPr lang="en-US" altLang="nl-NL" sz="1600" dirty="0">
                <a:solidFill>
                  <a:schemeClr val="tx2"/>
                </a:solidFill>
              </a:rPr>
              <a:t> </a:t>
            </a:r>
            <a:r>
              <a:rPr lang="en-US" altLang="nl-NL" sz="1600" dirty="0" err="1">
                <a:solidFill>
                  <a:schemeClr val="tx2"/>
                </a:solidFill>
              </a:rPr>
              <a:t>transmissie</a:t>
            </a:r>
            <a:r>
              <a:rPr lang="en-US" altLang="nl-NL" sz="1600" dirty="0">
                <a:solidFill>
                  <a:schemeClr val="tx2"/>
                </a:solidFill>
              </a:rPr>
              <a:t> </a:t>
            </a:r>
            <a:endParaRPr lang="en-US" altLang="nl-NL" sz="1400" dirty="0">
              <a:solidFill>
                <a:schemeClr val="tx2"/>
              </a:solidFill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-468313" y="1700213"/>
            <a:ext cx="71438" cy="730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-1044575" y="2205038"/>
            <a:ext cx="10585450" cy="465296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2625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21288" y="6588125"/>
            <a:ext cx="4087812" cy="144463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en-US" altLang="nl-NL">
              <a:solidFill>
                <a:srgbClr val="000000"/>
              </a:solidFill>
            </a:endParaRPr>
          </a:p>
          <a:p>
            <a:pPr eaLnBrk="1" hangingPunct="1"/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43000"/>
            <a:ext cx="9296400" cy="57150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nl-NL" dirty="0" err="1">
                <a:solidFill>
                  <a:schemeClr val="tx2"/>
                </a:solidFill>
              </a:rPr>
              <a:t>Stekende</a:t>
            </a:r>
            <a:r>
              <a:rPr lang="en-US" altLang="nl-NL" dirty="0">
                <a:solidFill>
                  <a:schemeClr val="tx2"/>
                </a:solidFill>
              </a:rPr>
              <a:t> </a:t>
            </a:r>
            <a:r>
              <a:rPr lang="en-US" altLang="nl-NL" dirty="0" err="1">
                <a:solidFill>
                  <a:schemeClr val="tx2"/>
                </a:solidFill>
              </a:rPr>
              <a:t>arthropoden</a:t>
            </a:r>
            <a:r>
              <a:rPr lang="en-US" altLang="nl-NL" dirty="0">
                <a:solidFill>
                  <a:schemeClr val="tx2"/>
                </a:solidFill>
              </a:rPr>
              <a:t>: </a:t>
            </a:r>
            <a:r>
              <a:rPr lang="en-US" altLang="nl-NL" u="sng" dirty="0" err="1">
                <a:solidFill>
                  <a:schemeClr val="tx2"/>
                </a:solidFill>
              </a:rPr>
              <a:t>w</a:t>
            </a:r>
            <a:r>
              <a:rPr lang="en-US" altLang="nl-NL" sz="2000" u="sng" dirty="0" err="1">
                <a:solidFill>
                  <a:schemeClr val="tx2"/>
                </a:solidFill>
              </a:rPr>
              <a:t>espen</a:t>
            </a:r>
            <a:r>
              <a:rPr lang="en-US" altLang="nl-NL" sz="2000" u="sng" dirty="0">
                <a:solidFill>
                  <a:schemeClr val="tx2"/>
                </a:solidFill>
              </a:rPr>
              <a:t>, </a:t>
            </a:r>
            <a:r>
              <a:rPr lang="en-US" altLang="nl-NL" sz="2000" u="sng" dirty="0" err="1">
                <a:solidFill>
                  <a:schemeClr val="tx2"/>
                </a:solidFill>
              </a:rPr>
              <a:t>mieren</a:t>
            </a:r>
            <a:r>
              <a:rPr lang="en-US" altLang="nl-NL" sz="2000" u="sng" dirty="0">
                <a:solidFill>
                  <a:schemeClr val="tx2"/>
                </a:solidFill>
              </a:rPr>
              <a:t>, </a:t>
            </a:r>
            <a:r>
              <a:rPr lang="en-US" altLang="nl-NL" sz="2000" u="sng" dirty="0" err="1">
                <a:solidFill>
                  <a:schemeClr val="tx2"/>
                </a:solidFill>
              </a:rPr>
              <a:t>bijen</a:t>
            </a:r>
            <a:r>
              <a:rPr lang="en-US" altLang="nl-NL" sz="2000" u="sng" dirty="0">
                <a:solidFill>
                  <a:schemeClr val="tx2"/>
                </a:solidFill>
              </a:rPr>
              <a:t>, </a:t>
            </a:r>
            <a:r>
              <a:rPr lang="en-US" altLang="nl-NL" sz="2000" u="sng" dirty="0" err="1">
                <a:solidFill>
                  <a:schemeClr val="tx2"/>
                </a:solidFill>
              </a:rPr>
              <a:t>schorpioenen</a:t>
            </a:r>
            <a:endParaRPr lang="en-US" altLang="nl-NL" sz="2000" dirty="0">
              <a:solidFill>
                <a:schemeClr val="tx2"/>
              </a:solidFill>
            </a:endParaRPr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altLang="nl-NL" sz="1600" dirty="0" err="1">
                <a:solidFill>
                  <a:schemeClr val="tx2"/>
                </a:solidFill>
              </a:rPr>
              <a:t>Allergische</a:t>
            </a:r>
            <a:r>
              <a:rPr lang="en-US" altLang="nl-NL" sz="1600" dirty="0">
                <a:solidFill>
                  <a:schemeClr val="tx2"/>
                </a:solidFill>
              </a:rPr>
              <a:t> </a:t>
            </a:r>
            <a:r>
              <a:rPr lang="en-US" altLang="nl-NL" sz="1600" dirty="0" err="1">
                <a:solidFill>
                  <a:schemeClr val="tx2"/>
                </a:solidFill>
              </a:rPr>
              <a:t>reactie</a:t>
            </a:r>
            <a:endParaRPr lang="en-US" altLang="nl-NL" sz="1600" dirty="0">
              <a:solidFill>
                <a:schemeClr val="tx2"/>
              </a:solidFill>
            </a:endParaRPr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altLang="nl-NL" sz="1600" dirty="0">
                <a:solidFill>
                  <a:schemeClr val="tx2"/>
                </a:solidFill>
              </a:rPr>
              <a:t>Gif-</a:t>
            </a:r>
            <a:r>
              <a:rPr lang="en-US" altLang="nl-NL" sz="1600" dirty="0" err="1">
                <a:solidFill>
                  <a:schemeClr val="tx2"/>
                </a:solidFill>
              </a:rPr>
              <a:t>injectie</a:t>
            </a:r>
            <a:endParaRPr lang="en-US" altLang="nl-NL" sz="1600" dirty="0">
              <a:solidFill>
                <a:schemeClr val="tx2"/>
              </a:solidFill>
            </a:endParaRPr>
          </a:p>
          <a:p>
            <a:pPr marL="990600" lvl="1" indent="-533400" eaLnBrk="1" hangingPunct="1">
              <a:lnSpc>
                <a:spcPct val="90000"/>
              </a:lnSpc>
            </a:pPr>
            <a:endParaRPr lang="en-US" altLang="nl-NL" sz="1600" dirty="0">
              <a:solidFill>
                <a:schemeClr val="tx2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nl-NL" dirty="0" err="1">
                <a:solidFill>
                  <a:schemeClr val="tx2"/>
                </a:solidFill>
              </a:rPr>
              <a:t>Gravende</a:t>
            </a:r>
            <a:r>
              <a:rPr lang="en-US" altLang="nl-NL" dirty="0">
                <a:solidFill>
                  <a:schemeClr val="tx2"/>
                </a:solidFill>
              </a:rPr>
              <a:t> </a:t>
            </a:r>
            <a:r>
              <a:rPr lang="en-US" altLang="nl-NL" dirty="0" err="1">
                <a:solidFill>
                  <a:schemeClr val="tx2"/>
                </a:solidFill>
              </a:rPr>
              <a:t>arthropoden</a:t>
            </a:r>
            <a:r>
              <a:rPr lang="en-US" altLang="nl-NL" dirty="0">
                <a:solidFill>
                  <a:schemeClr val="tx2"/>
                </a:solidFill>
              </a:rPr>
              <a:t>: </a:t>
            </a:r>
            <a:r>
              <a:rPr lang="en-US" altLang="nl-NL" sz="2000" u="sng" dirty="0" err="1">
                <a:solidFill>
                  <a:schemeClr val="tx2"/>
                </a:solidFill>
              </a:rPr>
              <a:t>vlooien</a:t>
            </a:r>
            <a:r>
              <a:rPr lang="en-US" altLang="nl-NL" sz="2000" u="sng" dirty="0">
                <a:solidFill>
                  <a:schemeClr val="tx2"/>
                </a:solidFill>
              </a:rPr>
              <a:t>, </a:t>
            </a:r>
            <a:r>
              <a:rPr lang="en-US" altLang="nl-NL" sz="2000" u="sng" dirty="0" err="1">
                <a:solidFill>
                  <a:schemeClr val="tx2"/>
                </a:solidFill>
              </a:rPr>
              <a:t>mijten</a:t>
            </a:r>
            <a:r>
              <a:rPr lang="en-US" altLang="nl-NL" sz="2000" u="sng" dirty="0">
                <a:solidFill>
                  <a:schemeClr val="tx2"/>
                </a:solidFill>
              </a:rPr>
              <a:t>, </a:t>
            </a:r>
            <a:r>
              <a:rPr lang="en-US" altLang="nl-NL" sz="2000" u="sng" dirty="0" err="1">
                <a:solidFill>
                  <a:schemeClr val="tx2"/>
                </a:solidFill>
              </a:rPr>
              <a:t>vliegen</a:t>
            </a:r>
            <a:endParaRPr lang="en-US" altLang="nl-NL" sz="2000" i="1" dirty="0">
              <a:solidFill>
                <a:schemeClr val="tx2"/>
              </a:solidFill>
            </a:endParaRPr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altLang="nl-NL" sz="1600" dirty="0" err="1">
                <a:solidFill>
                  <a:schemeClr val="tx2"/>
                </a:solidFill>
              </a:rPr>
              <a:t>Jeuk</a:t>
            </a:r>
            <a:r>
              <a:rPr lang="en-US" altLang="nl-NL" sz="1600" dirty="0">
                <a:solidFill>
                  <a:schemeClr val="tx2"/>
                </a:solidFill>
              </a:rPr>
              <a:t> </a:t>
            </a:r>
            <a:r>
              <a:rPr lang="en-US" altLang="nl-NL" sz="1600" dirty="0" err="1">
                <a:solidFill>
                  <a:schemeClr val="tx2"/>
                </a:solidFill>
              </a:rPr>
              <a:t>en</a:t>
            </a:r>
            <a:r>
              <a:rPr lang="en-US" altLang="nl-NL" sz="1600" dirty="0">
                <a:solidFill>
                  <a:schemeClr val="tx2"/>
                </a:solidFill>
              </a:rPr>
              <a:t> dermatitis </a:t>
            </a:r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altLang="nl-NL" sz="1600" dirty="0">
                <a:solidFill>
                  <a:schemeClr val="tx2"/>
                </a:solidFill>
              </a:rPr>
              <a:t>Myiasis (</a:t>
            </a:r>
            <a:r>
              <a:rPr lang="en-US" altLang="nl-NL" sz="1600" dirty="0" err="1">
                <a:solidFill>
                  <a:schemeClr val="tx2"/>
                </a:solidFill>
              </a:rPr>
              <a:t>invasie</a:t>
            </a:r>
            <a:r>
              <a:rPr lang="en-US" altLang="nl-NL" sz="1600" dirty="0">
                <a:solidFill>
                  <a:schemeClr val="tx2"/>
                </a:solidFill>
              </a:rPr>
              <a:t> van </a:t>
            </a:r>
            <a:r>
              <a:rPr lang="en-US" altLang="nl-NL" sz="1600" dirty="0" err="1">
                <a:solidFill>
                  <a:schemeClr val="tx2"/>
                </a:solidFill>
              </a:rPr>
              <a:t>levende</a:t>
            </a:r>
            <a:r>
              <a:rPr lang="en-US" altLang="nl-NL" sz="1600" dirty="0">
                <a:solidFill>
                  <a:schemeClr val="tx2"/>
                </a:solidFill>
              </a:rPr>
              <a:t> </a:t>
            </a:r>
            <a:r>
              <a:rPr lang="en-US" altLang="nl-NL" sz="1600" dirty="0" err="1">
                <a:solidFill>
                  <a:schemeClr val="tx2"/>
                </a:solidFill>
              </a:rPr>
              <a:t>gewervelden</a:t>
            </a:r>
            <a:r>
              <a:rPr lang="en-US" altLang="nl-NL" sz="1600" dirty="0">
                <a:solidFill>
                  <a:schemeClr val="tx2"/>
                </a:solidFill>
              </a:rPr>
              <a:t> door </a:t>
            </a:r>
            <a:r>
              <a:rPr lang="en-US" altLang="nl-NL" sz="1600" dirty="0" err="1">
                <a:solidFill>
                  <a:schemeClr val="tx2"/>
                </a:solidFill>
              </a:rPr>
              <a:t>vlieglarven</a:t>
            </a:r>
            <a:r>
              <a:rPr lang="en-US" altLang="nl-NL" sz="1600" dirty="0">
                <a:solidFill>
                  <a:schemeClr val="tx2"/>
                </a:solidFill>
              </a:rPr>
              <a:t>)</a:t>
            </a:r>
          </a:p>
          <a:p>
            <a:pPr marL="990600" lvl="1" indent="-533400" eaLnBrk="1" hangingPunct="1">
              <a:lnSpc>
                <a:spcPct val="90000"/>
              </a:lnSpc>
            </a:pPr>
            <a:endParaRPr lang="en-US" altLang="nl-NL" sz="1600" dirty="0">
              <a:solidFill>
                <a:schemeClr val="tx2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nl-NL" dirty="0">
                <a:solidFill>
                  <a:schemeClr val="tx2"/>
                </a:solidFill>
              </a:rPr>
              <a:t>‘Filth’ </a:t>
            </a:r>
            <a:r>
              <a:rPr lang="en-US" altLang="nl-NL" dirty="0" err="1">
                <a:solidFill>
                  <a:schemeClr val="tx2"/>
                </a:solidFill>
              </a:rPr>
              <a:t>arthropoden</a:t>
            </a:r>
            <a:r>
              <a:rPr lang="en-US" altLang="nl-NL" dirty="0">
                <a:solidFill>
                  <a:schemeClr val="tx2"/>
                </a:solidFill>
              </a:rPr>
              <a:t>: </a:t>
            </a:r>
            <a:r>
              <a:rPr lang="en-US" altLang="nl-NL" sz="2000" u="sng" dirty="0" err="1">
                <a:solidFill>
                  <a:schemeClr val="tx2"/>
                </a:solidFill>
              </a:rPr>
              <a:t>vliegen</a:t>
            </a:r>
            <a:r>
              <a:rPr lang="en-US" altLang="nl-NL" sz="2000" u="sng" dirty="0">
                <a:solidFill>
                  <a:schemeClr val="tx2"/>
                </a:solidFill>
              </a:rPr>
              <a:t>, </a:t>
            </a:r>
            <a:r>
              <a:rPr lang="en-US" altLang="nl-NL" sz="2000" u="sng" dirty="0" err="1">
                <a:solidFill>
                  <a:schemeClr val="tx2"/>
                </a:solidFill>
              </a:rPr>
              <a:t>kakkerlakken</a:t>
            </a:r>
            <a:endParaRPr lang="en-US" altLang="nl-NL" sz="2000" i="1" dirty="0">
              <a:solidFill>
                <a:schemeClr val="tx2"/>
              </a:solidFill>
            </a:endParaRPr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altLang="nl-NL" sz="1600" dirty="0" err="1">
                <a:solidFill>
                  <a:schemeClr val="tx2"/>
                </a:solidFill>
              </a:rPr>
              <a:t>Pathogeen</a:t>
            </a:r>
            <a:r>
              <a:rPr lang="en-US" altLang="nl-NL" sz="1600" dirty="0">
                <a:solidFill>
                  <a:schemeClr val="tx2"/>
                </a:solidFill>
              </a:rPr>
              <a:t> </a:t>
            </a:r>
            <a:r>
              <a:rPr lang="en-US" altLang="nl-NL" sz="1600" dirty="0" err="1">
                <a:solidFill>
                  <a:schemeClr val="tx2"/>
                </a:solidFill>
              </a:rPr>
              <a:t>transmissie</a:t>
            </a:r>
            <a:r>
              <a:rPr lang="en-US" altLang="nl-NL" sz="1600" dirty="0">
                <a:solidFill>
                  <a:schemeClr val="tx2"/>
                </a:solidFill>
              </a:rPr>
              <a:t> </a:t>
            </a:r>
          </a:p>
          <a:p>
            <a:pPr marL="990600" lvl="1" indent="-533400" eaLnBrk="1" hangingPunct="1">
              <a:lnSpc>
                <a:spcPct val="90000"/>
              </a:lnSpc>
            </a:pPr>
            <a:endParaRPr lang="en-US" altLang="nl-NL" sz="1600" dirty="0">
              <a:solidFill>
                <a:schemeClr val="tx2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nl-NL" dirty="0" err="1">
                <a:solidFill>
                  <a:schemeClr val="tx2"/>
                </a:solidFill>
              </a:rPr>
              <a:t>Bijtende</a:t>
            </a:r>
            <a:r>
              <a:rPr lang="en-US" altLang="nl-NL" dirty="0">
                <a:solidFill>
                  <a:schemeClr val="tx2"/>
                </a:solidFill>
              </a:rPr>
              <a:t>/ </a:t>
            </a:r>
            <a:r>
              <a:rPr lang="en-US" altLang="nl-NL" dirty="0" err="1">
                <a:solidFill>
                  <a:schemeClr val="tx2"/>
                </a:solidFill>
              </a:rPr>
              <a:t>zuigende</a:t>
            </a:r>
            <a:r>
              <a:rPr lang="en-US" altLang="nl-NL" dirty="0">
                <a:solidFill>
                  <a:schemeClr val="tx2"/>
                </a:solidFill>
              </a:rPr>
              <a:t> </a:t>
            </a:r>
            <a:r>
              <a:rPr lang="en-US" altLang="nl-NL" dirty="0" err="1">
                <a:solidFill>
                  <a:schemeClr val="tx2"/>
                </a:solidFill>
              </a:rPr>
              <a:t>arthropoden</a:t>
            </a:r>
            <a:r>
              <a:rPr lang="en-US" altLang="nl-NL" dirty="0">
                <a:solidFill>
                  <a:schemeClr val="tx2"/>
                </a:solidFill>
              </a:rPr>
              <a:t>: </a:t>
            </a:r>
            <a:r>
              <a:rPr lang="en-US" altLang="nl-NL" sz="2000" u="sng" dirty="0" err="1">
                <a:solidFill>
                  <a:schemeClr val="tx2"/>
                </a:solidFill>
              </a:rPr>
              <a:t>vliegen</a:t>
            </a:r>
            <a:r>
              <a:rPr lang="en-US" altLang="nl-NL" sz="2000" u="sng" dirty="0">
                <a:solidFill>
                  <a:schemeClr val="tx2"/>
                </a:solidFill>
              </a:rPr>
              <a:t>, </a:t>
            </a:r>
            <a:r>
              <a:rPr lang="en-US" altLang="nl-NL" sz="2000" u="sng" dirty="0" err="1">
                <a:solidFill>
                  <a:schemeClr val="tx2"/>
                </a:solidFill>
              </a:rPr>
              <a:t>wantsen</a:t>
            </a:r>
            <a:r>
              <a:rPr lang="en-US" altLang="nl-NL" sz="2000" dirty="0">
                <a:solidFill>
                  <a:schemeClr val="tx2"/>
                </a:solidFill>
              </a:rPr>
              <a:t>,</a:t>
            </a:r>
            <a:r>
              <a:rPr lang="en-US" altLang="nl-NL" sz="2000" u="sng" dirty="0">
                <a:solidFill>
                  <a:schemeClr val="tx2"/>
                </a:solidFill>
              </a:rPr>
              <a:t> </a:t>
            </a:r>
            <a:r>
              <a:rPr lang="en-US" altLang="nl-NL" sz="2000" u="sng" dirty="0" err="1">
                <a:solidFill>
                  <a:schemeClr val="tx2"/>
                </a:solidFill>
              </a:rPr>
              <a:t>luizen</a:t>
            </a:r>
            <a:r>
              <a:rPr lang="en-US" altLang="nl-NL" sz="2000" u="sng" dirty="0">
                <a:solidFill>
                  <a:schemeClr val="tx2"/>
                </a:solidFill>
              </a:rPr>
              <a:t>, </a:t>
            </a:r>
            <a:r>
              <a:rPr lang="en-US" altLang="nl-NL" sz="2000" dirty="0">
                <a:solidFill>
                  <a:schemeClr val="tx2"/>
                </a:solidFill>
              </a:rPr>
              <a:t>							</a:t>
            </a:r>
            <a:r>
              <a:rPr lang="en-US" altLang="nl-NL" sz="2000" u="sng" dirty="0" err="1">
                <a:solidFill>
                  <a:schemeClr val="tx2"/>
                </a:solidFill>
              </a:rPr>
              <a:t>vlooien</a:t>
            </a:r>
            <a:r>
              <a:rPr lang="en-US" altLang="nl-NL" sz="2000" u="sng" dirty="0">
                <a:solidFill>
                  <a:schemeClr val="tx2"/>
                </a:solidFill>
              </a:rPr>
              <a:t>, </a:t>
            </a:r>
            <a:r>
              <a:rPr lang="en-US" altLang="nl-NL" sz="2000" u="sng" dirty="0" err="1">
                <a:solidFill>
                  <a:schemeClr val="tx2"/>
                </a:solidFill>
              </a:rPr>
              <a:t>mijten</a:t>
            </a:r>
            <a:r>
              <a:rPr lang="en-US" altLang="nl-NL" sz="2000" u="sng" dirty="0">
                <a:solidFill>
                  <a:schemeClr val="tx2"/>
                </a:solidFill>
              </a:rPr>
              <a:t>, </a:t>
            </a:r>
            <a:r>
              <a:rPr lang="en-US" altLang="nl-NL" sz="2000" u="sng" dirty="0" err="1">
                <a:solidFill>
                  <a:schemeClr val="tx2"/>
                </a:solidFill>
              </a:rPr>
              <a:t>teken</a:t>
            </a:r>
            <a:endParaRPr lang="en-US" altLang="nl-NL" sz="2000" u="sng" dirty="0">
              <a:solidFill>
                <a:schemeClr val="tx2"/>
              </a:solidFill>
            </a:endParaRPr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altLang="nl-NL" sz="1600" dirty="0" err="1">
                <a:solidFill>
                  <a:schemeClr val="tx2"/>
                </a:solidFill>
              </a:rPr>
              <a:t>Allergische</a:t>
            </a:r>
            <a:r>
              <a:rPr lang="en-US" altLang="nl-NL" sz="1600" dirty="0">
                <a:solidFill>
                  <a:schemeClr val="tx2"/>
                </a:solidFill>
              </a:rPr>
              <a:t> </a:t>
            </a:r>
            <a:r>
              <a:rPr lang="en-US" altLang="nl-NL" sz="1600" dirty="0" err="1">
                <a:solidFill>
                  <a:schemeClr val="tx2"/>
                </a:solidFill>
              </a:rPr>
              <a:t>reactie</a:t>
            </a:r>
            <a:endParaRPr lang="en-US" altLang="nl-NL" sz="1600" dirty="0">
              <a:solidFill>
                <a:schemeClr val="tx2"/>
              </a:solidFill>
            </a:endParaRPr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altLang="nl-NL" sz="1600" dirty="0" err="1">
                <a:solidFill>
                  <a:schemeClr val="tx2"/>
                </a:solidFill>
              </a:rPr>
              <a:t>Pathogeen</a:t>
            </a:r>
            <a:r>
              <a:rPr lang="en-US" altLang="nl-NL" sz="1600" dirty="0">
                <a:solidFill>
                  <a:schemeClr val="tx2"/>
                </a:solidFill>
              </a:rPr>
              <a:t> </a:t>
            </a:r>
            <a:r>
              <a:rPr lang="en-US" altLang="nl-NL" sz="1600" dirty="0" err="1">
                <a:solidFill>
                  <a:schemeClr val="tx2"/>
                </a:solidFill>
              </a:rPr>
              <a:t>transmissie</a:t>
            </a:r>
            <a:r>
              <a:rPr lang="en-US" altLang="nl-NL" sz="1600" dirty="0">
                <a:solidFill>
                  <a:schemeClr val="tx2"/>
                </a:solidFill>
              </a:rPr>
              <a:t> </a:t>
            </a:r>
            <a:endParaRPr lang="en-US" altLang="nl-NL" sz="1400" dirty="0">
              <a:solidFill>
                <a:schemeClr val="tx2"/>
              </a:solidFill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-1044575" y="3429000"/>
            <a:ext cx="10585450" cy="3357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9221" name="Footer Placeholder 6"/>
          <p:cNvSpPr txBox="1">
            <a:spLocks/>
          </p:cNvSpPr>
          <p:nvPr/>
        </p:nvSpPr>
        <p:spPr bwMode="auto">
          <a:xfrm>
            <a:off x="4330700" y="6269038"/>
            <a:ext cx="4994275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en-US" altLang="nl-NL" sz="1000">
              <a:solidFill>
                <a:srgbClr val="000000"/>
              </a:solidFill>
            </a:endParaRPr>
          </a:p>
          <a:p>
            <a:pPr eaLnBrk="1" hangingPunct="1"/>
            <a:endParaRPr lang="en-US" altLang="nl-NL" sz="1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3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en-US" altLang="nl-NL">
              <a:solidFill>
                <a:srgbClr val="000000"/>
              </a:solidFill>
            </a:endParaRPr>
          </a:p>
          <a:p>
            <a:pPr eaLnBrk="1" hangingPunct="1"/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43000"/>
            <a:ext cx="9296400" cy="57150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nl-NL" dirty="0" err="1">
                <a:solidFill>
                  <a:schemeClr val="tx2"/>
                </a:solidFill>
              </a:rPr>
              <a:t>Stekende</a:t>
            </a:r>
            <a:r>
              <a:rPr lang="en-US" altLang="nl-NL" dirty="0">
                <a:solidFill>
                  <a:schemeClr val="tx2"/>
                </a:solidFill>
              </a:rPr>
              <a:t> </a:t>
            </a:r>
            <a:r>
              <a:rPr lang="en-US" altLang="nl-NL" dirty="0" err="1">
                <a:solidFill>
                  <a:schemeClr val="tx2"/>
                </a:solidFill>
              </a:rPr>
              <a:t>arthropoden</a:t>
            </a:r>
            <a:r>
              <a:rPr lang="en-US" altLang="nl-NL" dirty="0">
                <a:solidFill>
                  <a:schemeClr val="tx2"/>
                </a:solidFill>
              </a:rPr>
              <a:t>: </a:t>
            </a:r>
            <a:r>
              <a:rPr lang="en-US" altLang="nl-NL" u="sng" dirty="0" err="1">
                <a:solidFill>
                  <a:schemeClr val="tx2"/>
                </a:solidFill>
              </a:rPr>
              <a:t>w</a:t>
            </a:r>
            <a:r>
              <a:rPr lang="en-US" altLang="nl-NL" sz="2000" u="sng" dirty="0" err="1">
                <a:solidFill>
                  <a:schemeClr val="tx2"/>
                </a:solidFill>
              </a:rPr>
              <a:t>espen</a:t>
            </a:r>
            <a:r>
              <a:rPr lang="en-US" altLang="nl-NL" sz="2000" u="sng" dirty="0">
                <a:solidFill>
                  <a:schemeClr val="tx2"/>
                </a:solidFill>
              </a:rPr>
              <a:t>, </a:t>
            </a:r>
            <a:r>
              <a:rPr lang="en-US" altLang="nl-NL" sz="2000" u="sng" dirty="0" err="1">
                <a:solidFill>
                  <a:schemeClr val="tx2"/>
                </a:solidFill>
              </a:rPr>
              <a:t>mieren</a:t>
            </a:r>
            <a:r>
              <a:rPr lang="en-US" altLang="nl-NL" sz="2000" u="sng" dirty="0">
                <a:solidFill>
                  <a:schemeClr val="tx2"/>
                </a:solidFill>
              </a:rPr>
              <a:t>, </a:t>
            </a:r>
            <a:r>
              <a:rPr lang="en-US" altLang="nl-NL" sz="2000" u="sng" dirty="0" err="1">
                <a:solidFill>
                  <a:schemeClr val="tx2"/>
                </a:solidFill>
              </a:rPr>
              <a:t>bijen</a:t>
            </a:r>
            <a:r>
              <a:rPr lang="en-US" altLang="nl-NL" sz="2000" u="sng" dirty="0">
                <a:solidFill>
                  <a:schemeClr val="tx2"/>
                </a:solidFill>
              </a:rPr>
              <a:t>, </a:t>
            </a:r>
            <a:r>
              <a:rPr lang="en-US" altLang="nl-NL" sz="2000" u="sng" dirty="0" err="1">
                <a:solidFill>
                  <a:schemeClr val="tx2"/>
                </a:solidFill>
              </a:rPr>
              <a:t>schorpioenen</a:t>
            </a:r>
            <a:endParaRPr lang="en-US" altLang="nl-NL" sz="2000" dirty="0">
              <a:solidFill>
                <a:schemeClr val="tx2"/>
              </a:solidFill>
            </a:endParaRPr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altLang="nl-NL" sz="1600" dirty="0" err="1">
                <a:solidFill>
                  <a:schemeClr val="tx2"/>
                </a:solidFill>
              </a:rPr>
              <a:t>Allergische</a:t>
            </a:r>
            <a:r>
              <a:rPr lang="en-US" altLang="nl-NL" sz="1600" dirty="0">
                <a:solidFill>
                  <a:schemeClr val="tx2"/>
                </a:solidFill>
              </a:rPr>
              <a:t> </a:t>
            </a:r>
            <a:r>
              <a:rPr lang="en-US" altLang="nl-NL" sz="1600" dirty="0" err="1">
                <a:solidFill>
                  <a:schemeClr val="tx2"/>
                </a:solidFill>
              </a:rPr>
              <a:t>reactie</a:t>
            </a:r>
            <a:endParaRPr lang="en-US" altLang="nl-NL" sz="1600" dirty="0">
              <a:solidFill>
                <a:schemeClr val="tx2"/>
              </a:solidFill>
            </a:endParaRPr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altLang="nl-NL" sz="1600" dirty="0">
                <a:solidFill>
                  <a:schemeClr val="tx2"/>
                </a:solidFill>
              </a:rPr>
              <a:t>Gif-</a:t>
            </a:r>
            <a:r>
              <a:rPr lang="en-US" altLang="nl-NL" sz="1600" dirty="0" err="1">
                <a:solidFill>
                  <a:schemeClr val="tx2"/>
                </a:solidFill>
              </a:rPr>
              <a:t>injectie</a:t>
            </a:r>
            <a:endParaRPr lang="en-US" altLang="nl-NL" sz="1600" dirty="0">
              <a:solidFill>
                <a:schemeClr val="tx2"/>
              </a:solidFill>
            </a:endParaRPr>
          </a:p>
          <a:p>
            <a:pPr marL="990600" lvl="1" indent="-533400" eaLnBrk="1" hangingPunct="1">
              <a:lnSpc>
                <a:spcPct val="90000"/>
              </a:lnSpc>
            </a:pPr>
            <a:endParaRPr lang="en-US" altLang="nl-NL" sz="1600" dirty="0">
              <a:solidFill>
                <a:schemeClr val="tx2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nl-NL" dirty="0" err="1">
                <a:solidFill>
                  <a:schemeClr val="tx2"/>
                </a:solidFill>
              </a:rPr>
              <a:t>Gravende</a:t>
            </a:r>
            <a:r>
              <a:rPr lang="en-US" altLang="nl-NL" dirty="0">
                <a:solidFill>
                  <a:schemeClr val="tx2"/>
                </a:solidFill>
              </a:rPr>
              <a:t> </a:t>
            </a:r>
            <a:r>
              <a:rPr lang="en-US" altLang="nl-NL" dirty="0" err="1">
                <a:solidFill>
                  <a:schemeClr val="tx2"/>
                </a:solidFill>
              </a:rPr>
              <a:t>arthropoden</a:t>
            </a:r>
            <a:r>
              <a:rPr lang="en-US" altLang="nl-NL" dirty="0">
                <a:solidFill>
                  <a:schemeClr val="tx2"/>
                </a:solidFill>
              </a:rPr>
              <a:t>: </a:t>
            </a:r>
            <a:r>
              <a:rPr lang="en-US" altLang="nl-NL" sz="2000" u="sng" dirty="0" err="1">
                <a:solidFill>
                  <a:schemeClr val="tx2"/>
                </a:solidFill>
              </a:rPr>
              <a:t>vlooien</a:t>
            </a:r>
            <a:r>
              <a:rPr lang="en-US" altLang="nl-NL" sz="2000" u="sng" dirty="0">
                <a:solidFill>
                  <a:schemeClr val="tx2"/>
                </a:solidFill>
              </a:rPr>
              <a:t>, </a:t>
            </a:r>
            <a:r>
              <a:rPr lang="en-US" altLang="nl-NL" sz="2000" u="sng" dirty="0" err="1">
                <a:solidFill>
                  <a:schemeClr val="tx2"/>
                </a:solidFill>
              </a:rPr>
              <a:t>mijten</a:t>
            </a:r>
            <a:r>
              <a:rPr lang="en-US" altLang="nl-NL" sz="2000" u="sng" dirty="0">
                <a:solidFill>
                  <a:schemeClr val="tx2"/>
                </a:solidFill>
              </a:rPr>
              <a:t>, </a:t>
            </a:r>
            <a:r>
              <a:rPr lang="en-US" altLang="nl-NL" sz="2000" u="sng" dirty="0" err="1">
                <a:solidFill>
                  <a:schemeClr val="tx2"/>
                </a:solidFill>
              </a:rPr>
              <a:t>vliegen</a:t>
            </a:r>
            <a:endParaRPr lang="en-US" altLang="nl-NL" sz="2000" i="1" dirty="0">
              <a:solidFill>
                <a:schemeClr val="tx2"/>
              </a:solidFill>
            </a:endParaRPr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altLang="nl-NL" sz="1600" dirty="0" err="1">
                <a:solidFill>
                  <a:schemeClr val="tx2"/>
                </a:solidFill>
              </a:rPr>
              <a:t>Jeuk</a:t>
            </a:r>
            <a:r>
              <a:rPr lang="en-US" altLang="nl-NL" sz="1600" dirty="0">
                <a:solidFill>
                  <a:schemeClr val="tx2"/>
                </a:solidFill>
              </a:rPr>
              <a:t> </a:t>
            </a:r>
            <a:r>
              <a:rPr lang="en-US" altLang="nl-NL" sz="1600" dirty="0" err="1">
                <a:solidFill>
                  <a:schemeClr val="tx2"/>
                </a:solidFill>
              </a:rPr>
              <a:t>en</a:t>
            </a:r>
            <a:r>
              <a:rPr lang="en-US" altLang="nl-NL" sz="1600" dirty="0">
                <a:solidFill>
                  <a:schemeClr val="tx2"/>
                </a:solidFill>
              </a:rPr>
              <a:t> dermatitis </a:t>
            </a:r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altLang="nl-NL" sz="1600" dirty="0" err="1">
                <a:solidFill>
                  <a:schemeClr val="tx2"/>
                </a:solidFill>
              </a:rPr>
              <a:t>Myiasis</a:t>
            </a:r>
            <a:r>
              <a:rPr lang="en-US" altLang="nl-NL" sz="1600" dirty="0">
                <a:solidFill>
                  <a:schemeClr val="tx2"/>
                </a:solidFill>
              </a:rPr>
              <a:t> (</a:t>
            </a:r>
            <a:r>
              <a:rPr lang="en-US" altLang="nl-NL" sz="1600" dirty="0" err="1">
                <a:solidFill>
                  <a:schemeClr val="tx2"/>
                </a:solidFill>
              </a:rPr>
              <a:t>invasie</a:t>
            </a:r>
            <a:r>
              <a:rPr lang="en-US" altLang="nl-NL" sz="1600" dirty="0">
                <a:solidFill>
                  <a:schemeClr val="tx2"/>
                </a:solidFill>
              </a:rPr>
              <a:t> van </a:t>
            </a:r>
            <a:r>
              <a:rPr lang="en-US" altLang="nl-NL" sz="1600" dirty="0" err="1">
                <a:solidFill>
                  <a:schemeClr val="tx2"/>
                </a:solidFill>
              </a:rPr>
              <a:t>levende</a:t>
            </a:r>
            <a:r>
              <a:rPr lang="en-US" altLang="nl-NL" sz="1600" dirty="0">
                <a:solidFill>
                  <a:schemeClr val="tx2"/>
                </a:solidFill>
              </a:rPr>
              <a:t> </a:t>
            </a:r>
            <a:r>
              <a:rPr lang="en-US" altLang="nl-NL" sz="1600" dirty="0" err="1">
                <a:solidFill>
                  <a:schemeClr val="tx2"/>
                </a:solidFill>
              </a:rPr>
              <a:t>gewervelden</a:t>
            </a:r>
            <a:r>
              <a:rPr lang="en-US" altLang="nl-NL" sz="1600" dirty="0">
                <a:solidFill>
                  <a:schemeClr val="tx2"/>
                </a:solidFill>
              </a:rPr>
              <a:t> door </a:t>
            </a:r>
            <a:r>
              <a:rPr lang="en-US" altLang="nl-NL" sz="1600" dirty="0" err="1">
                <a:solidFill>
                  <a:schemeClr val="tx2"/>
                </a:solidFill>
              </a:rPr>
              <a:t>vlieglarven</a:t>
            </a:r>
            <a:r>
              <a:rPr lang="en-US" altLang="nl-NL" sz="1600" dirty="0">
                <a:solidFill>
                  <a:schemeClr val="tx2"/>
                </a:solidFill>
              </a:rPr>
              <a:t>)</a:t>
            </a:r>
          </a:p>
          <a:p>
            <a:pPr marL="990600" lvl="1" indent="-533400" eaLnBrk="1" hangingPunct="1">
              <a:lnSpc>
                <a:spcPct val="90000"/>
              </a:lnSpc>
            </a:pPr>
            <a:endParaRPr lang="en-US" altLang="nl-NL" sz="1600" dirty="0">
              <a:solidFill>
                <a:schemeClr val="tx2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nl-NL" dirty="0">
                <a:solidFill>
                  <a:schemeClr val="tx2"/>
                </a:solidFill>
              </a:rPr>
              <a:t>‘Filth’ </a:t>
            </a:r>
            <a:r>
              <a:rPr lang="en-US" altLang="nl-NL" dirty="0" err="1">
                <a:solidFill>
                  <a:schemeClr val="tx2"/>
                </a:solidFill>
              </a:rPr>
              <a:t>arthropoden</a:t>
            </a:r>
            <a:r>
              <a:rPr lang="en-US" altLang="nl-NL" dirty="0">
                <a:solidFill>
                  <a:schemeClr val="tx2"/>
                </a:solidFill>
              </a:rPr>
              <a:t>: </a:t>
            </a:r>
            <a:r>
              <a:rPr lang="en-US" altLang="nl-NL" sz="2000" u="sng" dirty="0" err="1">
                <a:solidFill>
                  <a:schemeClr val="tx2"/>
                </a:solidFill>
              </a:rPr>
              <a:t>vliegen</a:t>
            </a:r>
            <a:r>
              <a:rPr lang="en-US" altLang="nl-NL" sz="2000" u="sng" dirty="0">
                <a:solidFill>
                  <a:schemeClr val="tx2"/>
                </a:solidFill>
              </a:rPr>
              <a:t>, </a:t>
            </a:r>
            <a:r>
              <a:rPr lang="en-US" altLang="nl-NL" sz="2000" u="sng" dirty="0" err="1">
                <a:solidFill>
                  <a:schemeClr val="tx2"/>
                </a:solidFill>
              </a:rPr>
              <a:t>kakkerlakken</a:t>
            </a:r>
            <a:endParaRPr lang="en-US" altLang="nl-NL" sz="2000" i="1" dirty="0">
              <a:solidFill>
                <a:schemeClr val="tx2"/>
              </a:solidFill>
            </a:endParaRPr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altLang="nl-NL" sz="1600" dirty="0" err="1">
                <a:solidFill>
                  <a:schemeClr val="tx2"/>
                </a:solidFill>
              </a:rPr>
              <a:t>Mechanische</a:t>
            </a:r>
            <a:r>
              <a:rPr lang="en-US" altLang="nl-NL" sz="1600" dirty="0">
                <a:solidFill>
                  <a:schemeClr val="tx2"/>
                </a:solidFill>
              </a:rPr>
              <a:t> </a:t>
            </a:r>
            <a:r>
              <a:rPr lang="en-US" altLang="nl-NL" sz="1600" dirty="0" err="1">
                <a:solidFill>
                  <a:schemeClr val="tx2"/>
                </a:solidFill>
              </a:rPr>
              <a:t>pathogeen-transmissie</a:t>
            </a:r>
            <a:r>
              <a:rPr lang="en-US" altLang="nl-NL" sz="1600" dirty="0">
                <a:solidFill>
                  <a:schemeClr val="tx2"/>
                </a:solidFill>
              </a:rPr>
              <a:t> </a:t>
            </a:r>
          </a:p>
          <a:p>
            <a:pPr marL="990600" lvl="1" indent="-533400" eaLnBrk="1" hangingPunct="1">
              <a:lnSpc>
                <a:spcPct val="90000"/>
              </a:lnSpc>
            </a:pPr>
            <a:endParaRPr lang="en-US" altLang="nl-NL" sz="1600" dirty="0">
              <a:solidFill>
                <a:schemeClr val="tx2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nl-NL" dirty="0" err="1">
                <a:solidFill>
                  <a:schemeClr val="tx2"/>
                </a:solidFill>
              </a:rPr>
              <a:t>Bijtende</a:t>
            </a:r>
            <a:r>
              <a:rPr lang="en-US" altLang="nl-NL" dirty="0">
                <a:solidFill>
                  <a:schemeClr val="tx2"/>
                </a:solidFill>
              </a:rPr>
              <a:t>/ </a:t>
            </a:r>
            <a:r>
              <a:rPr lang="en-US" altLang="nl-NL" dirty="0" err="1">
                <a:solidFill>
                  <a:schemeClr val="tx2"/>
                </a:solidFill>
              </a:rPr>
              <a:t>zuigende</a:t>
            </a:r>
            <a:r>
              <a:rPr lang="en-US" altLang="nl-NL" dirty="0">
                <a:solidFill>
                  <a:schemeClr val="tx2"/>
                </a:solidFill>
              </a:rPr>
              <a:t> </a:t>
            </a:r>
            <a:r>
              <a:rPr lang="en-US" altLang="nl-NL" dirty="0" err="1">
                <a:solidFill>
                  <a:schemeClr val="tx2"/>
                </a:solidFill>
              </a:rPr>
              <a:t>arthropoden</a:t>
            </a:r>
            <a:r>
              <a:rPr lang="en-US" altLang="nl-NL" dirty="0">
                <a:solidFill>
                  <a:schemeClr val="tx2"/>
                </a:solidFill>
              </a:rPr>
              <a:t>: </a:t>
            </a:r>
            <a:r>
              <a:rPr lang="en-US" altLang="nl-NL" sz="2000" u="sng" dirty="0" err="1">
                <a:solidFill>
                  <a:schemeClr val="tx2"/>
                </a:solidFill>
              </a:rPr>
              <a:t>vliegen</a:t>
            </a:r>
            <a:r>
              <a:rPr lang="en-US" altLang="nl-NL" sz="2000" u="sng" dirty="0">
                <a:solidFill>
                  <a:schemeClr val="tx2"/>
                </a:solidFill>
              </a:rPr>
              <a:t>, </a:t>
            </a:r>
            <a:r>
              <a:rPr lang="en-US" altLang="nl-NL" sz="2000" u="sng" dirty="0" err="1">
                <a:solidFill>
                  <a:schemeClr val="tx2"/>
                </a:solidFill>
              </a:rPr>
              <a:t>wantsen</a:t>
            </a:r>
            <a:r>
              <a:rPr lang="en-US" altLang="nl-NL" sz="2000" dirty="0">
                <a:solidFill>
                  <a:schemeClr val="tx2"/>
                </a:solidFill>
              </a:rPr>
              <a:t>,</a:t>
            </a:r>
            <a:r>
              <a:rPr lang="en-US" altLang="nl-NL" sz="2000" u="sng" dirty="0">
                <a:solidFill>
                  <a:schemeClr val="tx2"/>
                </a:solidFill>
              </a:rPr>
              <a:t> </a:t>
            </a:r>
            <a:r>
              <a:rPr lang="en-US" altLang="nl-NL" sz="2000" u="sng" dirty="0" err="1">
                <a:solidFill>
                  <a:schemeClr val="tx2"/>
                </a:solidFill>
              </a:rPr>
              <a:t>luizen</a:t>
            </a:r>
            <a:r>
              <a:rPr lang="en-US" altLang="nl-NL" sz="2000" u="sng" dirty="0">
                <a:solidFill>
                  <a:schemeClr val="tx2"/>
                </a:solidFill>
              </a:rPr>
              <a:t>, </a:t>
            </a:r>
            <a:r>
              <a:rPr lang="en-US" altLang="nl-NL" sz="2000" dirty="0">
                <a:solidFill>
                  <a:schemeClr val="tx2"/>
                </a:solidFill>
              </a:rPr>
              <a:t>							</a:t>
            </a:r>
            <a:r>
              <a:rPr lang="en-US" altLang="nl-NL" sz="2000" u="sng" dirty="0" err="1">
                <a:solidFill>
                  <a:schemeClr val="tx2"/>
                </a:solidFill>
              </a:rPr>
              <a:t>vlooien</a:t>
            </a:r>
            <a:r>
              <a:rPr lang="en-US" altLang="nl-NL" sz="2000" u="sng" dirty="0">
                <a:solidFill>
                  <a:schemeClr val="tx2"/>
                </a:solidFill>
              </a:rPr>
              <a:t>, </a:t>
            </a:r>
            <a:r>
              <a:rPr lang="en-US" altLang="nl-NL" sz="2000" u="sng" dirty="0" err="1">
                <a:solidFill>
                  <a:schemeClr val="tx2"/>
                </a:solidFill>
              </a:rPr>
              <a:t>mijten</a:t>
            </a:r>
            <a:r>
              <a:rPr lang="en-US" altLang="nl-NL" sz="2000" u="sng" dirty="0">
                <a:solidFill>
                  <a:schemeClr val="tx2"/>
                </a:solidFill>
              </a:rPr>
              <a:t>, </a:t>
            </a:r>
            <a:r>
              <a:rPr lang="en-US" altLang="nl-NL" sz="2000" u="sng" dirty="0" err="1">
                <a:solidFill>
                  <a:schemeClr val="tx2"/>
                </a:solidFill>
              </a:rPr>
              <a:t>teken</a:t>
            </a:r>
            <a:endParaRPr lang="en-US" altLang="nl-NL" sz="2000" u="sng" dirty="0">
              <a:solidFill>
                <a:schemeClr val="tx2"/>
              </a:solidFill>
            </a:endParaRPr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altLang="nl-NL" sz="1600" dirty="0" err="1">
                <a:solidFill>
                  <a:schemeClr val="tx2"/>
                </a:solidFill>
              </a:rPr>
              <a:t>Allergische</a:t>
            </a:r>
            <a:r>
              <a:rPr lang="en-US" altLang="nl-NL" sz="1600" dirty="0">
                <a:solidFill>
                  <a:schemeClr val="tx2"/>
                </a:solidFill>
              </a:rPr>
              <a:t> </a:t>
            </a:r>
            <a:r>
              <a:rPr lang="en-US" altLang="nl-NL" sz="1600" dirty="0" err="1">
                <a:solidFill>
                  <a:schemeClr val="tx2"/>
                </a:solidFill>
              </a:rPr>
              <a:t>reactie</a:t>
            </a:r>
            <a:endParaRPr lang="en-US" altLang="nl-NL" sz="1600" dirty="0">
              <a:solidFill>
                <a:schemeClr val="tx2"/>
              </a:solidFill>
            </a:endParaRPr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altLang="nl-NL" sz="1600" dirty="0" err="1">
                <a:solidFill>
                  <a:schemeClr val="tx2"/>
                </a:solidFill>
              </a:rPr>
              <a:t>Pathogeen</a:t>
            </a:r>
            <a:r>
              <a:rPr lang="en-US" altLang="nl-NL" sz="1600" dirty="0">
                <a:solidFill>
                  <a:schemeClr val="tx2"/>
                </a:solidFill>
              </a:rPr>
              <a:t> </a:t>
            </a:r>
            <a:r>
              <a:rPr lang="en-US" altLang="nl-NL" sz="1600" dirty="0" err="1">
                <a:solidFill>
                  <a:schemeClr val="tx2"/>
                </a:solidFill>
              </a:rPr>
              <a:t>transmissie</a:t>
            </a:r>
            <a:r>
              <a:rPr lang="en-US" altLang="nl-NL" sz="1600" dirty="0">
                <a:solidFill>
                  <a:schemeClr val="tx2"/>
                </a:solidFill>
              </a:rPr>
              <a:t> </a:t>
            </a:r>
            <a:endParaRPr lang="en-US" altLang="nl-NL" sz="1400" dirty="0">
              <a:solidFill>
                <a:schemeClr val="tx2"/>
              </a:solidFill>
            </a:endParaRPr>
          </a:p>
        </p:txBody>
      </p:sp>
      <p:sp>
        <p:nvSpPr>
          <p:cNvPr id="10244" name="Rectangle 5"/>
          <p:cNvSpPr>
            <a:spLocks noChangeArrowheads="1"/>
          </p:cNvSpPr>
          <p:nvPr/>
        </p:nvSpPr>
        <p:spPr bwMode="auto">
          <a:xfrm>
            <a:off x="-1044575" y="4221163"/>
            <a:ext cx="10369550" cy="26368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13921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en-US" altLang="nl-NL">
              <a:solidFill>
                <a:srgbClr val="000000"/>
              </a:solidFill>
            </a:endParaRPr>
          </a:p>
          <a:p>
            <a:pPr eaLnBrk="1" hangingPunct="1"/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43000"/>
            <a:ext cx="9296400" cy="57150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nl-NL" dirty="0" err="1">
                <a:solidFill>
                  <a:schemeClr val="tx2"/>
                </a:solidFill>
              </a:rPr>
              <a:t>Stekende</a:t>
            </a:r>
            <a:r>
              <a:rPr lang="en-US" altLang="nl-NL" dirty="0">
                <a:solidFill>
                  <a:schemeClr val="tx2"/>
                </a:solidFill>
              </a:rPr>
              <a:t> </a:t>
            </a:r>
            <a:r>
              <a:rPr lang="en-US" altLang="nl-NL" dirty="0" err="1">
                <a:solidFill>
                  <a:schemeClr val="tx2"/>
                </a:solidFill>
              </a:rPr>
              <a:t>arthropoden</a:t>
            </a:r>
            <a:r>
              <a:rPr lang="en-US" altLang="nl-NL" dirty="0">
                <a:solidFill>
                  <a:schemeClr val="tx2"/>
                </a:solidFill>
              </a:rPr>
              <a:t>: </a:t>
            </a:r>
            <a:r>
              <a:rPr lang="en-US" altLang="nl-NL" u="sng" dirty="0" err="1">
                <a:solidFill>
                  <a:schemeClr val="tx2"/>
                </a:solidFill>
              </a:rPr>
              <a:t>w</a:t>
            </a:r>
            <a:r>
              <a:rPr lang="en-US" altLang="nl-NL" sz="2000" u="sng" dirty="0" err="1">
                <a:solidFill>
                  <a:schemeClr val="tx2"/>
                </a:solidFill>
              </a:rPr>
              <a:t>espen</a:t>
            </a:r>
            <a:r>
              <a:rPr lang="en-US" altLang="nl-NL" sz="2000" u="sng" dirty="0">
                <a:solidFill>
                  <a:schemeClr val="tx2"/>
                </a:solidFill>
              </a:rPr>
              <a:t>, </a:t>
            </a:r>
            <a:r>
              <a:rPr lang="en-US" altLang="nl-NL" sz="2000" u="sng" dirty="0" err="1">
                <a:solidFill>
                  <a:schemeClr val="tx2"/>
                </a:solidFill>
              </a:rPr>
              <a:t>mieren</a:t>
            </a:r>
            <a:r>
              <a:rPr lang="en-US" altLang="nl-NL" sz="2000" u="sng" dirty="0">
                <a:solidFill>
                  <a:schemeClr val="tx2"/>
                </a:solidFill>
              </a:rPr>
              <a:t>, </a:t>
            </a:r>
            <a:r>
              <a:rPr lang="en-US" altLang="nl-NL" sz="2000" u="sng" dirty="0" err="1">
                <a:solidFill>
                  <a:schemeClr val="tx2"/>
                </a:solidFill>
              </a:rPr>
              <a:t>bijen</a:t>
            </a:r>
            <a:r>
              <a:rPr lang="en-US" altLang="nl-NL" sz="2000" u="sng" dirty="0">
                <a:solidFill>
                  <a:schemeClr val="tx2"/>
                </a:solidFill>
              </a:rPr>
              <a:t>, </a:t>
            </a:r>
            <a:r>
              <a:rPr lang="en-US" altLang="nl-NL" sz="2000" u="sng" dirty="0" err="1">
                <a:solidFill>
                  <a:schemeClr val="tx2"/>
                </a:solidFill>
              </a:rPr>
              <a:t>schorpioenen</a:t>
            </a:r>
            <a:endParaRPr lang="en-US" altLang="nl-NL" sz="2000" dirty="0">
              <a:solidFill>
                <a:schemeClr val="tx2"/>
              </a:solidFill>
            </a:endParaRPr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altLang="nl-NL" sz="1600" dirty="0" err="1">
                <a:solidFill>
                  <a:schemeClr val="tx2"/>
                </a:solidFill>
              </a:rPr>
              <a:t>Allergische</a:t>
            </a:r>
            <a:r>
              <a:rPr lang="en-US" altLang="nl-NL" sz="1600" dirty="0">
                <a:solidFill>
                  <a:schemeClr val="tx2"/>
                </a:solidFill>
              </a:rPr>
              <a:t> </a:t>
            </a:r>
            <a:r>
              <a:rPr lang="en-US" altLang="nl-NL" sz="1600" dirty="0" err="1">
                <a:solidFill>
                  <a:schemeClr val="tx2"/>
                </a:solidFill>
              </a:rPr>
              <a:t>reactie</a:t>
            </a:r>
            <a:endParaRPr lang="en-US" altLang="nl-NL" sz="1600" dirty="0">
              <a:solidFill>
                <a:schemeClr val="tx2"/>
              </a:solidFill>
            </a:endParaRPr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altLang="nl-NL" sz="1600" dirty="0">
                <a:solidFill>
                  <a:schemeClr val="tx2"/>
                </a:solidFill>
              </a:rPr>
              <a:t>Gif-</a:t>
            </a:r>
            <a:r>
              <a:rPr lang="en-US" altLang="nl-NL" sz="1600" dirty="0" err="1">
                <a:solidFill>
                  <a:schemeClr val="tx2"/>
                </a:solidFill>
              </a:rPr>
              <a:t>injectie</a:t>
            </a:r>
            <a:endParaRPr lang="en-US" altLang="nl-NL" sz="1600" dirty="0">
              <a:solidFill>
                <a:schemeClr val="tx2"/>
              </a:solidFill>
            </a:endParaRPr>
          </a:p>
          <a:p>
            <a:pPr marL="990600" lvl="1" indent="-533400" eaLnBrk="1" hangingPunct="1">
              <a:lnSpc>
                <a:spcPct val="90000"/>
              </a:lnSpc>
            </a:pPr>
            <a:endParaRPr lang="en-US" altLang="nl-NL" sz="1600" dirty="0">
              <a:solidFill>
                <a:schemeClr val="tx2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nl-NL" dirty="0" err="1">
                <a:solidFill>
                  <a:schemeClr val="tx2"/>
                </a:solidFill>
              </a:rPr>
              <a:t>Gravende</a:t>
            </a:r>
            <a:r>
              <a:rPr lang="en-US" altLang="nl-NL" dirty="0">
                <a:solidFill>
                  <a:schemeClr val="tx2"/>
                </a:solidFill>
              </a:rPr>
              <a:t> </a:t>
            </a:r>
            <a:r>
              <a:rPr lang="en-US" altLang="nl-NL" dirty="0" err="1">
                <a:solidFill>
                  <a:schemeClr val="tx2"/>
                </a:solidFill>
              </a:rPr>
              <a:t>arthropoden</a:t>
            </a:r>
            <a:r>
              <a:rPr lang="en-US" altLang="nl-NL" dirty="0">
                <a:solidFill>
                  <a:schemeClr val="tx2"/>
                </a:solidFill>
              </a:rPr>
              <a:t>: </a:t>
            </a:r>
            <a:r>
              <a:rPr lang="en-US" altLang="nl-NL" sz="2000" u="sng" dirty="0" err="1">
                <a:solidFill>
                  <a:schemeClr val="tx2"/>
                </a:solidFill>
              </a:rPr>
              <a:t>vlooien</a:t>
            </a:r>
            <a:r>
              <a:rPr lang="en-US" altLang="nl-NL" sz="2000" u="sng" dirty="0">
                <a:solidFill>
                  <a:schemeClr val="tx2"/>
                </a:solidFill>
              </a:rPr>
              <a:t>, </a:t>
            </a:r>
            <a:r>
              <a:rPr lang="en-US" altLang="nl-NL" sz="2000" u="sng" dirty="0" err="1">
                <a:solidFill>
                  <a:schemeClr val="tx2"/>
                </a:solidFill>
              </a:rPr>
              <a:t>mijten</a:t>
            </a:r>
            <a:r>
              <a:rPr lang="en-US" altLang="nl-NL" sz="2000" u="sng" dirty="0">
                <a:solidFill>
                  <a:schemeClr val="tx2"/>
                </a:solidFill>
              </a:rPr>
              <a:t>, </a:t>
            </a:r>
            <a:r>
              <a:rPr lang="en-US" altLang="nl-NL" sz="2000" u="sng" dirty="0" err="1">
                <a:solidFill>
                  <a:schemeClr val="tx2"/>
                </a:solidFill>
              </a:rPr>
              <a:t>vliegen</a:t>
            </a:r>
            <a:endParaRPr lang="en-US" altLang="nl-NL" sz="2000" i="1" dirty="0">
              <a:solidFill>
                <a:schemeClr val="tx2"/>
              </a:solidFill>
            </a:endParaRPr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altLang="nl-NL" sz="1600" dirty="0" err="1">
                <a:solidFill>
                  <a:schemeClr val="tx2"/>
                </a:solidFill>
              </a:rPr>
              <a:t>Jeuk</a:t>
            </a:r>
            <a:r>
              <a:rPr lang="en-US" altLang="nl-NL" sz="1600" dirty="0">
                <a:solidFill>
                  <a:schemeClr val="tx2"/>
                </a:solidFill>
              </a:rPr>
              <a:t> </a:t>
            </a:r>
            <a:r>
              <a:rPr lang="en-US" altLang="nl-NL" sz="1600" dirty="0" err="1">
                <a:solidFill>
                  <a:schemeClr val="tx2"/>
                </a:solidFill>
              </a:rPr>
              <a:t>en</a:t>
            </a:r>
            <a:r>
              <a:rPr lang="en-US" altLang="nl-NL" sz="1600" dirty="0">
                <a:solidFill>
                  <a:schemeClr val="tx2"/>
                </a:solidFill>
              </a:rPr>
              <a:t> dermatitis </a:t>
            </a:r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altLang="nl-NL" sz="1600" dirty="0" err="1">
                <a:solidFill>
                  <a:schemeClr val="tx2"/>
                </a:solidFill>
              </a:rPr>
              <a:t>Myiasis</a:t>
            </a:r>
            <a:r>
              <a:rPr lang="en-US" altLang="nl-NL" sz="1600" dirty="0">
                <a:solidFill>
                  <a:schemeClr val="tx2"/>
                </a:solidFill>
              </a:rPr>
              <a:t> (</a:t>
            </a:r>
            <a:r>
              <a:rPr lang="en-US" altLang="nl-NL" sz="1600" dirty="0" err="1">
                <a:solidFill>
                  <a:schemeClr val="tx2"/>
                </a:solidFill>
              </a:rPr>
              <a:t>invasie</a:t>
            </a:r>
            <a:r>
              <a:rPr lang="en-US" altLang="nl-NL" sz="1600" dirty="0">
                <a:solidFill>
                  <a:schemeClr val="tx2"/>
                </a:solidFill>
              </a:rPr>
              <a:t> van </a:t>
            </a:r>
            <a:r>
              <a:rPr lang="en-US" altLang="nl-NL" sz="1600" dirty="0" err="1">
                <a:solidFill>
                  <a:schemeClr val="tx2"/>
                </a:solidFill>
              </a:rPr>
              <a:t>levende</a:t>
            </a:r>
            <a:r>
              <a:rPr lang="en-US" altLang="nl-NL" sz="1600" dirty="0">
                <a:solidFill>
                  <a:schemeClr val="tx2"/>
                </a:solidFill>
              </a:rPr>
              <a:t> </a:t>
            </a:r>
            <a:r>
              <a:rPr lang="en-US" altLang="nl-NL" sz="1600" dirty="0" err="1">
                <a:solidFill>
                  <a:schemeClr val="tx2"/>
                </a:solidFill>
              </a:rPr>
              <a:t>gewervelden</a:t>
            </a:r>
            <a:r>
              <a:rPr lang="en-US" altLang="nl-NL" sz="1600" dirty="0">
                <a:solidFill>
                  <a:schemeClr val="tx2"/>
                </a:solidFill>
              </a:rPr>
              <a:t> door </a:t>
            </a:r>
            <a:r>
              <a:rPr lang="en-US" altLang="nl-NL" sz="1600" dirty="0" err="1">
                <a:solidFill>
                  <a:schemeClr val="tx2"/>
                </a:solidFill>
              </a:rPr>
              <a:t>vlieglarven</a:t>
            </a:r>
            <a:r>
              <a:rPr lang="en-US" altLang="nl-NL" sz="1600" dirty="0">
                <a:solidFill>
                  <a:schemeClr val="tx2"/>
                </a:solidFill>
              </a:rPr>
              <a:t>)</a:t>
            </a:r>
          </a:p>
          <a:p>
            <a:pPr marL="990600" lvl="1" indent="-533400" eaLnBrk="1" hangingPunct="1">
              <a:lnSpc>
                <a:spcPct val="90000"/>
              </a:lnSpc>
            </a:pPr>
            <a:endParaRPr lang="en-US" altLang="nl-NL" sz="1600" dirty="0">
              <a:solidFill>
                <a:schemeClr val="tx2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nl-NL" dirty="0">
                <a:solidFill>
                  <a:schemeClr val="tx2"/>
                </a:solidFill>
              </a:rPr>
              <a:t>‘Filth’ </a:t>
            </a:r>
            <a:r>
              <a:rPr lang="en-US" altLang="nl-NL" dirty="0" err="1">
                <a:solidFill>
                  <a:schemeClr val="tx2"/>
                </a:solidFill>
              </a:rPr>
              <a:t>arthropoden</a:t>
            </a:r>
            <a:r>
              <a:rPr lang="en-US" altLang="nl-NL" dirty="0">
                <a:solidFill>
                  <a:schemeClr val="tx2"/>
                </a:solidFill>
              </a:rPr>
              <a:t>: </a:t>
            </a:r>
            <a:r>
              <a:rPr lang="en-US" altLang="nl-NL" sz="2000" u="sng" dirty="0" err="1">
                <a:solidFill>
                  <a:schemeClr val="tx2"/>
                </a:solidFill>
              </a:rPr>
              <a:t>vliegen</a:t>
            </a:r>
            <a:r>
              <a:rPr lang="en-US" altLang="nl-NL" sz="2000" u="sng" dirty="0">
                <a:solidFill>
                  <a:schemeClr val="tx2"/>
                </a:solidFill>
              </a:rPr>
              <a:t>, </a:t>
            </a:r>
            <a:r>
              <a:rPr lang="en-US" altLang="nl-NL" sz="2000" u="sng" dirty="0" err="1">
                <a:solidFill>
                  <a:schemeClr val="tx2"/>
                </a:solidFill>
              </a:rPr>
              <a:t>kakkerlakken</a:t>
            </a:r>
            <a:endParaRPr lang="en-US" altLang="nl-NL" sz="2000" i="1" dirty="0">
              <a:solidFill>
                <a:schemeClr val="tx2"/>
              </a:solidFill>
            </a:endParaRPr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altLang="nl-NL" sz="1600" dirty="0" err="1">
                <a:solidFill>
                  <a:schemeClr val="tx2"/>
                </a:solidFill>
              </a:rPr>
              <a:t>Mechanische</a:t>
            </a:r>
            <a:r>
              <a:rPr lang="en-US" altLang="nl-NL" sz="1600" dirty="0">
                <a:solidFill>
                  <a:schemeClr val="tx2"/>
                </a:solidFill>
              </a:rPr>
              <a:t> </a:t>
            </a:r>
            <a:r>
              <a:rPr lang="en-US" altLang="nl-NL" sz="1600" dirty="0" err="1">
                <a:solidFill>
                  <a:schemeClr val="tx2"/>
                </a:solidFill>
              </a:rPr>
              <a:t>pathogeen-transmissie</a:t>
            </a:r>
            <a:endParaRPr lang="en-US" altLang="nl-NL" sz="1600" dirty="0">
              <a:solidFill>
                <a:schemeClr val="tx2"/>
              </a:solidFill>
            </a:endParaRPr>
          </a:p>
          <a:p>
            <a:pPr marL="990600" lvl="1" indent="-533400" eaLnBrk="1" hangingPunct="1">
              <a:lnSpc>
                <a:spcPct val="90000"/>
              </a:lnSpc>
            </a:pPr>
            <a:endParaRPr lang="en-US" altLang="nl-NL" sz="1600" dirty="0">
              <a:solidFill>
                <a:schemeClr val="tx2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nl-NL" dirty="0" err="1">
                <a:solidFill>
                  <a:schemeClr val="tx2"/>
                </a:solidFill>
              </a:rPr>
              <a:t>Bijtende</a:t>
            </a:r>
            <a:r>
              <a:rPr lang="en-US" altLang="nl-NL" dirty="0">
                <a:solidFill>
                  <a:schemeClr val="tx2"/>
                </a:solidFill>
              </a:rPr>
              <a:t>/ </a:t>
            </a:r>
            <a:r>
              <a:rPr lang="en-US" altLang="nl-NL" dirty="0" err="1">
                <a:solidFill>
                  <a:schemeClr val="tx2"/>
                </a:solidFill>
              </a:rPr>
              <a:t>zuigende</a:t>
            </a:r>
            <a:r>
              <a:rPr lang="en-US" altLang="nl-NL" dirty="0">
                <a:solidFill>
                  <a:schemeClr val="tx2"/>
                </a:solidFill>
              </a:rPr>
              <a:t> </a:t>
            </a:r>
            <a:r>
              <a:rPr lang="en-US" altLang="nl-NL" dirty="0" err="1">
                <a:solidFill>
                  <a:schemeClr val="tx2"/>
                </a:solidFill>
              </a:rPr>
              <a:t>arthropoden</a:t>
            </a:r>
            <a:r>
              <a:rPr lang="en-US" altLang="nl-NL" dirty="0">
                <a:solidFill>
                  <a:schemeClr val="tx2"/>
                </a:solidFill>
              </a:rPr>
              <a:t>:</a:t>
            </a:r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altLang="nl-NL" sz="1600" dirty="0" err="1">
                <a:solidFill>
                  <a:schemeClr val="tx2"/>
                </a:solidFill>
              </a:rPr>
              <a:t>Allergische</a:t>
            </a:r>
            <a:r>
              <a:rPr lang="en-US" altLang="nl-NL" sz="1600" dirty="0">
                <a:solidFill>
                  <a:schemeClr val="tx2"/>
                </a:solidFill>
              </a:rPr>
              <a:t> </a:t>
            </a:r>
            <a:r>
              <a:rPr lang="en-US" altLang="nl-NL" sz="1600" dirty="0" err="1">
                <a:solidFill>
                  <a:schemeClr val="tx2"/>
                </a:solidFill>
              </a:rPr>
              <a:t>reactie</a:t>
            </a:r>
            <a:endParaRPr lang="en-US" altLang="nl-NL" sz="1600" dirty="0">
              <a:solidFill>
                <a:schemeClr val="tx2"/>
              </a:solidFill>
            </a:endParaRPr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altLang="nl-NL" sz="1600" dirty="0" err="1">
                <a:solidFill>
                  <a:schemeClr val="tx2"/>
                </a:solidFill>
              </a:rPr>
              <a:t>Biologische</a:t>
            </a:r>
            <a:r>
              <a:rPr lang="en-US" altLang="nl-NL" sz="1600" dirty="0">
                <a:solidFill>
                  <a:schemeClr val="tx2"/>
                </a:solidFill>
              </a:rPr>
              <a:t> </a:t>
            </a:r>
            <a:r>
              <a:rPr lang="en-US" altLang="nl-NL" sz="1600" dirty="0" err="1">
                <a:solidFill>
                  <a:schemeClr val="tx2"/>
                </a:solidFill>
              </a:rPr>
              <a:t>pathogeen-transmissie</a:t>
            </a:r>
            <a:r>
              <a:rPr lang="en-US" altLang="nl-NL" sz="1600" dirty="0">
                <a:solidFill>
                  <a:schemeClr val="tx2"/>
                </a:solidFill>
              </a:rPr>
              <a:t> </a:t>
            </a:r>
            <a:endParaRPr lang="en-US" altLang="nl-NL" sz="1400" dirty="0">
              <a:solidFill>
                <a:schemeClr val="tx2"/>
              </a:solidFill>
            </a:endParaRPr>
          </a:p>
        </p:txBody>
      </p:sp>
      <p:sp>
        <p:nvSpPr>
          <p:cNvPr id="11268" name="Rectangle 5"/>
          <p:cNvSpPr>
            <a:spLocks noChangeArrowheads="1"/>
          </p:cNvSpPr>
          <p:nvPr/>
        </p:nvSpPr>
        <p:spPr bwMode="auto">
          <a:xfrm>
            <a:off x="-468313" y="6093296"/>
            <a:ext cx="9793288" cy="908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8" name="TextBox 7"/>
          <p:cNvSpPr txBox="1"/>
          <p:nvPr/>
        </p:nvSpPr>
        <p:spPr>
          <a:xfrm>
            <a:off x="-25871" y="6855767"/>
            <a:ext cx="1944216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2400" dirty="0"/>
              <a:t>Vectoren</a:t>
            </a:r>
          </a:p>
        </p:txBody>
      </p:sp>
    </p:spTree>
    <p:extLst>
      <p:ext uri="{BB962C8B-B14F-4D97-AF65-F5344CB8AC3E}">
        <p14:creationId xmlns:p14="http://schemas.microsoft.com/office/powerpoint/2010/main" val="114165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25252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86EE3-D91E-425E-8B7F-0C6C8FF0B430}" type="slidenum">
              <a:rPr lang="nl-NL" smtClean="0"/>
              <a:pPr/>
              <a:t>19</a:t>
            </a:fld>
            <a:endParaRPr lang="nl-NL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5496" y="44624"/>
          <a:ext cx="8195261" cy="65437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2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55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21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66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84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61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2400" b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Vectoren</a:t>
                      </a: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Bacteria</a:t>
                      </a:r>
                      <a:endParaRPr lang="nl-NL" sz="2000" b="1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Virus</a:t>
                      </a:r>
                      <a:endParaRPr lang="nl-NL" sz="2000" b="1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Protozoa</a:t>
                      </a:r>
                      <a:endParaRPr lang="nl-NL" sz="2000" b="1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b="1" dirty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Filaria</a:t>
                      </a:r>
                      <a:endParaRPr lang="nl-NL" sz="2000" b="1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94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Teken</a:t>
                      </a:r>
                      <a:endParaRPr lang="nl-NL" sz="20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 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94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Zandvliegen</a:t>
                      </a:r>
                      <a:endParaRPr lang="nl-NL" sz="20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8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Muggen</a:t>
                      </a:r>
                      <a:endParaRPr lang="nl-NL" sz="20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 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1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Knutten</a:t>
                      </a:r>
                      <a:endParaRPr lang="nl-NL" sz="20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kumimoji="0" lang="nl-NL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94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Kleerluizen</a:t>
                      </a: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94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Vlooien</a:t>
                      </a: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94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b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Mjten</a:t>
                      </a:r>
                      <a:endParaRPr lang="nl-NL" sz="20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21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b="0" i="1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Kissing</a:t>
                      </a:r>
                      <a:r>
                        <a:rPr lang="nl-NL" sz="2000" b="0" i="1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nl-NL" sz="2000" b="0" i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bugs</a:t>
                      </a: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94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Tseetseevliegen</a:t>
                      </a: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94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b="0" i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Black</a:t>
                      </a:r>
                      <a:r>
                        <a:rPr lang="nl-NL" sz="2000" b="0" i="1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nl-NL" sz="2000" b="0" i="1" baseline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flies</a:t>
                      </a:r>
                      <a:endParaRPr lang="nl-NL" sz="2000" b="0" i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(?</a:t>
                      </a:r>
                      <a:r>
                        <a:rPr lang="nl-NL" sz="20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Times New Roman"/>
                        </a:rPr>
                        <a:t>)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794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Luisvliegen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nl-NL" sz="20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153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b="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Dazen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b="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</a:t>
                      </a:r>
                      <a:r>
                        <a:rPr lang="nl-NL" sz="2000" b="0" baseline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mech</a:t>
                      </a:r>
                      <a:r>
                        <a:rPr lang="nl-NL" sz="2000" b="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  <a:endParaRPr lang="nl-NL" sz="20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(√)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(√)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5496" y="1916832"/>
            <a:ext cx="8928992" cy="48473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627784" y="499517"/>
            <a:ext cx="6624736" cy="4176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627784" y="46509"/>
            <a:ext cx="7992888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490786"/>
            <a:ext cx="2736304" cy="2497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7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20185A-2AD2-4170-A3E7-E154F9160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Indeling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AF1F381-667C-4CB8-962C-E1B4DAD0E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971" y="2708920"/>
            <a:ext cx="7596000" cy="2787175"/>
          </a:xfrm>
        </p:spPr>
        <p:txBody>
          <a:bodyPr/>
          <a:lstStyle/>
          <a:p>
            <a:r>
              <a:rPr lang="nl-NL" dirty="0"/>
              <a:t>Publieke gezondheid</a:t>
            </a:r>
          </a:p>
          <a:p>
            <a:pPr lvl="1"/>
            <a:r>
              <a:rPr lang="nl-NL" dirty="0"/>
              <a:t>GGD en het RIVM</a:t>
            </a:r>
          </a:p>
          <a:p>
            <a:pPr lvl="1"/>
            <a:r>
              <a:rPr lang="nl-NL" dirty="0"/>
              <a:t>Infectieziektebestrijding; hoe is het georganiseerd</a:t>
            </a:r>
            <a:br>
              <a:rPr lang="nl-NL" dirty="0"/>
            </a:br>
            <a:endParaRPr lang="nl-NL" dirty="0"/>
          </a:p>
          <a:p>
            <a:r>
              <a:rPr lang="nl-NL" dirty="0"/>
              <a:t>Medische entomologie</a:t>
            </a:r>
          </a:p>
          <a:p>
            <a:endParaRPr lang="nl-NL" dirty="0"/>
          </a:p>
          <a:p>
            <a:r>
              <a:rPr lang="nl-NL" dirty="0"/>
              <a:t>Muggen en muggenoverdraagbare ziekten</a:t>
            </a:r>
          </a:p>
          <a:p>
            <a:endParaRPr lang="nl-NL" dirty="0"/>
          </a:p>
          <a:p>
            <a:r>
              <a:rPr lang="nl-NL" dirty="0"/>
              <a:t>Scabiës (schurft)</a:t>
            </a:r>
          </a:p>
          <a:p>
            <a:endParaRPr lang="nl-NL" dirty="0"/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Extra’s</a:t>
            </a:r>
          </a:p>
          <a:p>
            <a:endParaRPr lang="nl-NL" dirty="0"/>
          </a:p>
          <a:p>
            <a:pPr lvl="2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2605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2" t="951" r="22771" b="7274"/>
          <a:stretch>
            <a:fillRect/>
          </a:stretch>
        </p:blipFill>
        <p:spPr bwMode="auto">
          <a:xfrm>
            <a:off x="395536" y="1272880"/>
            <a:ext cx="1596102" cy="1958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474" y="1272880"/>
            <a:ext cx="2921081" cy="3178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76" y="3645024"/>
            <a:ext cx="3118334" cy="24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0" name="CasellaDiTesto 9"/>
          <p:cNvSpPr txBox="1">
            <a:spLocks noChangeArrowheads="1"/>
          </p:cNvSpPr>
          <p:nvPr/>
        </p:nvSpPr>
        <p:spPr bwMode="auto">
          <a:xfrm>
            <a:off x="7699870" y="1484784"/>
            <a:ext cx="23447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it-IT" altLang="it-IT" sz="2800" dirty="0">
                <a:solidFill>
                  <a:srgbClr val="0070C0"/>
                </a:solidFill>
              </a:rPr>
              <a:t>&gt;3500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it-IT" altLang="it-IT" sz="2800" dirty="0">
                <a:solidFill>
                  <a:srgbClr val="0070C0"/>
                </a:solidFill>
              </a:rPr>
              <a:t>soorten</a:t>
            </a:r>
          </a:p>
        </p:txBody>
      </p:sp>
      <p:sp>
        <p:nvSpPr>
          <p:cNvPr id="8201" name="CasellaDiTesto 10"/>
          <p:cNvSpPr txBox="1">
            <a:spLocks noChangeArrowheads="1"/>
          </p:cNvSpPr>
          <p:nvPr/>
        </p:nvSpPr>
        <p:spPr bwMode="auto">
          <a:xfrm>
            <a:off x="3707904" y="5435376"/>
            <a:ext cx="23447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>
                <a:solidFill>
                  <a:srgbClr val="0070C0"/>
                </a:solidFill>
              </a:rPr>
              <a:t>&gt; 800 soorten </a:t>
            </a:r>
          </a:p>
        </p:txBody>
      </p:sp>
      <p:sp>
        <p:nvSpPr>
          <p:cNvPr id="8202" name="CasellaDiTesto 9"/>
          <p:cNvSpPr txBox="1">
            <a:spLocks noChangeArrowheads="1"/>
          </p:cNvSpPr>
          <p:nvPr/>
        </p:nvSpPr>
        <p:spPr bwMode="auto">
          <a:xfrm>
            <a:off x="2195736" y="1484784"/>
            <a:ext cx="23447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>
                <a:solidFill>
                  <a:srgbClr val="0070C0"/>
                </a:solidFill>
              </a:rPr>
              <a:t>&gt; 850 soorten</a:t>
            </a:r>
          </a:p>
        </p:txBody>
      </p:sp>
    </p:spTree>
    <p:extLst>
      <p:ext uri="{BB962C8B-B14F-4D97-AF65-F5344CB8AC3E}">
        <p14:creationId xmlns:p14="http://schemas.microsoft.com/office/powerpoint/2010/main" val="246081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72009" y="-135396"/>
            <a:ext cx="9312560" cy="7056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3527" y="109081"/>
            <a:ext cx="91699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tx2"/>
                </a:solidFill>
              </a:rPr>
              <a:t>Een goede </a:t>
            </a:r>
            <a:r>
              <a:rPr lang="nl-NL" sz="2000" b="1" dirty="0">
                <a:solidFill>
                  <a:schemeClr val="tx2"/>
                </a:solidFill>
              </a:rPr>
              <a:t>vector</a:t>
            </a:r>
            <a:r>
              <a:rPr lang="nl-NL" sz="2000" dirty="0">
                <a:solidFill>
                  <a:schemeClr val="tx2"/>
                </a:solidFill>
              </a:rPr>
              <a:t> kan het virus	1) oppikken, </a:t>
            </a:r>
          </a:p>
          <a:p>
            <a:r>
              <a:rPr lang="nl-NL" sz="2000" dirty="0">
                <a:solidFill>
                  <a:schemeClr val="tx2"/>
                </a:solidFill>
              </a:rPr>
              <a:t>					2) vermenigvuldigen en </a:t>
            </a:r>
          </a:p>
          <a:p>
            <a:r>
              <a:rPr lang="nl-NL" sz="2000" dirty="0">
                <a:solidFill>
                  <a:schemeClr val="tx2"/>
                </a:solidFill>
              </a:rPr>
              <a:t>					3) afgeven. </a:t>
            </a:r>
            <a:endParaRPr lang="en-US" sz="2000" dirty="0">
              <a:solidFill>
                <a:schemeClr val="tx2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6512" y="126876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-72009" y="3907126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0" y="1278215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accent1">
                    <a:lumMod val="75000"/>
                  </a:schemeClr>
                </a:solidFill>
              </a:rPr>
              <a:t>Interne Factoren:</a:t>
            </a:r>
          </a:p>
          <a:p>
            <a:r>
              <a:rPr lang="nl-NL" dirty="0">
                <a:solidFill>
                  <a:schemeClr val="accent1">
                    <a:lumMod val="75000"/>
                  </a:schemeClr>
                </a:solidFill>
              </a:rPr>
              <a:t>vectorcompetentie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81598" y="1647547"/>
            <a:ext cx="2129921" cy="2232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 rot="19099249">
            <a:off x="5066320" y="2482326"/>
            <a:ext cx="317030" cy="347420"/>
          </a:xfrm>
          <a:prstGeom prst="ellipse">
            <a:avLst/>
          </a:prstGeom>
          <a:solidFill>
            <a:srgbClr val="7030A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131840" y="3284984"/>
            <a:ext cx="549758" cy="216024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3115867" y="3392996"/>
            <a:ext cx="739370" cy="277144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4499991" y="2060848"/>
            <a:ext cx="419394" cy="360041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 flipV="1">
            <a:off x="4516126" y="1916832"/>
            <a:ext cx="423981" cy="392288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9" name="Rectangle 7168"/>
          <p:cNvSpPr/>
          <p:nvPr/>
        </p:nvSpPr>
        <p:spPr>
          <a:xfrm>
            <a:off x="2544870" y="1412776"/>
            <a:ext cx="4043354" cy="2376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0" y="3919046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accent1">
                    <a:lumMod val="75000"/>
                  </a:schemeClr>
                </a:solidFill>
              </a:rPr>
              <a:t>Externe Factoren</a:t>
            </a:r>
          </a:p>
          <a:p>
            <a:r>
              <a:rPr lang="nl-NL" dirty="0">
                <a:solidFill>
                  <a:schemeClr val="accent1">
                    <a:lumMod val="75000"/>
                  </a:schemeClr>
                </a:solidFill>
              </a:rPr>
              <a:t>vectorcapaciteit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188640" y="1124744"/>
            <a:ext cx="12745416" cy="5904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1036240" y="3907126"/>
            <a:ext cx="12745416" cy="32746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2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72009" y="-135396"/>
            <a:ext cx="9312560" cy="7056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3527" y="109081"/>
            <a:ext cx="91699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tx2"/>
                </a:solidFill>
              </a:rPr>
              <a:t>Een goede </a:t>
            </a:r>
            <a:r>
              <a:rPr lang="nl-NL" sz="2000" b="1" dirty="0">
                <a:solidFill>
                  <a:schemeClr val="tx2"/>
                </a:solidFill>
              </a:rPr>
              <a:t>vector</a:t>
            </a:r>
            <a:r>
              <a:rPr lang="nl-NL" sz="2000" dirty="0">
                <a:solidFill>
                  <a:schemeClr val="tx2"/>
                </a:solidFill>
              </a:rPr>
              <a:t> kan het virus	1) oppikken, </a:t>
            </a:r>
          </a:p>
          <a:p>
            <a:r>
              <a:rPr lang="nl-NL" sz="2000" dirty="0">
                <a:solidFill>
                  <a:schemeClr val="tx2"/>
                </a:solidFill>
              </a:rPr>
              <a:t>					2) vermenigvuldigen en </a:t>
            </a:r>
          </a:p>
          <a:p>
            <a:r>
              <a:rPr lang="nl-NL" sz="2000" dirty="0">
                <a:solidFill>
                  <a:schemeClr val="tx2"/>
                </a:solidFill>
              </a:rPr>
              <a:t>					3) afgeven. </a:t>
            </a:r>
            <a:endParaRPr lang="en-US" sz="2000" dirty="0">
              <a:solidFill>
                <a:schemeClr val="tx2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6512" y="126876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-72009" y="3907126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0" y="1278215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Interne Factoren:</a:t>
            </a:r>
          </a:p>
          <a:p>
            <a:r>
              <a:rPr lang="nl-NL" dirty="0"/>
              <a:t>vectorcompetentie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81598" y="1647547"/>
            <a:ext cx="2129921" cy="2232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 rot="19099249">
            <a:off x="5066320" y="2482326"/>
            <a:ext cx="317030" cy="347420"/>
          </a:xfrm>
          <a:prstGeom prst="ellipse">
            <a:avLst/>
          </a:prstGeom>
          <a:solidFill>
            <a:srgbClr val="7030A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131840" y="3284984"/>
            <a:ext cx="549758" cy="216024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3115867" y="3392996"/>
            <a:ext cx="739370" cy="277144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4499991" y="2060848"/>
            <a:ext cx="419394" cy="360041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 flipV="1">
            <a:off x="4516126" y="1916832"/>
            <a:ext cx="423981" cy="392288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9" name="Rectangle 7168"/>
          <p:cNvSpPr/>
          <p:nvPr/>
        </p:nvSpPr>
        <p:spPr>
          <a:xfrm>
            <a:off x="2544870" y="1412776"/>
            <a:ext cx="4043354" cy="2376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0" y="3919046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accent1">
                    <a:lumMod val="75000"/>
                  </a:schemeClr>
                </a:solidFill>
              </a:rPr>
              <a:t>Externe Factoren</a:t>
            </a:r>
          </a:p>
          <a:p>
            <a:r>
              <a:rPr lang="nl-NL" dirty="0">
                <a:solidFill>
                  <a:schemeClr val="accent1">
                    <a:lumMod val="75000"/>
                  </a:schemeClr>
                </a:solidFill>
              </a:rPr>
              <a:t>vectorcapaciteit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188640" y="3392996"/>
            <a:ext cx="12745416" cy="36364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81598" y="1647547"/>
            <a:ext cx="2129921" cy="2232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Oval 18"/>
          <p:cNvSpPr/>
          <p:nvPr/>
        </p:nvSpPr>
        <p:spPr>
          <a:xfrm rot="19099249">
            <a:off x="5066320" y="2482326"/>
            <a:ext cx="317030" cy="347420"/>
          </a:xfrm>
          <a:prstGeom prst="ellipse">
            <a:avLst/>
          </a:prstGeom>
          <a:solidFill>
            <a:srgbClr val="7030A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3131840" y="3284984"/>
            <a:ext cx="549758" cy="216024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3115867" y="3392996"/>
            <a:ext cx="739370" cy="277144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499991" y="2060848"/>
            <a:ext cx="419394" cy="360041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4516126" y="1916832"/>
            <a:ext cx="423981" cy="392288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544870" y="1412776"/>
            <a:ext cx="4043354" cy="2376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16775" r="11486"/>
          <a:stretch/>
        </p:blipFill>
        <p:spPr bwMode="auto">
          <a:xfrm>
            <a:off x="3115867" y="1412776"/>
            <a:ext cx="5544064" cy="401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588224" y="5169634"/>
            <a:ext cx="3613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 err="1"/>
              <a:t>Kenney</a:t>
            </a:r>
            <a:r>
              <a:rPr lang="nl-NL" sz="1000" dirty="0"/>
              <a:t> &amp; </a:t>
            </a:r>
            <a:r>
              <a:rPr lang="nl-NL" sz="1000" dirty="0" err="1"/>
              <a:t>Brault</a:t>
            </a:r>
            <a:r>
              <a:rPr lang="nl-NL" sz="1000" dirty="0"/>
              <a:t>  2014 Adv. </a:t>
            </a:r>
            <a:r>
              <a:rPr lang="nl-NL" sz="1000" dirty="0" err="1"/>
              <a:t>Vir</a:t>
            </a:r>
            <a:r>
              <a:rPr lang="nl-NL" sz="1000" dirty="0"/>
              <a:t>. </a:t>
            </a:r>
            <a:r>
              <a:rPr lang="nl-NL" sz="1000" dirty="0" err="1"/>
              <a:t>Res</a:t>
            </a:r>
            <a:r>
              <a:rPr lang="nl-NL" sz="1000" dirty="0"/>
              <a:t>.</a:t>
            </a:r>
            <a:endParaRPr lang="en-US" sz="1000" dirty="0"/>
          </a:p>
        </p:txBody>
      </p:sp>
      <p:sp>
        <p:nvSpPr>
          <p:cNvPr id="28" name="TextBox 27"/>
          <p:cNvSpPr txBox="1"/>
          <p:nvPr/>
        </p:nvSpPr>
        <p:spPr>
          <a:xfrm>
            <a:off x="3275856" y="1206277"/>
            <a:ext cx="2317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2">
                    <a:lumMod val="50000"/>
                  </a:schemeClr>
                </a:solidFill>
              </a:rPr>
              <a:t>1. </a:t>
            </a:r>
            <a:r>
              <a:rPr lang="nl-NL" i="1" dirty="0" err="1">
                <a:solidFill>
                  <a:schemeClr val="bg2">
                    <a:lumMod val="50000"/>
                  </a:schemeClr>
                </a:solidFill>
              </a:rPr>
              <a:t>Midgut</a:t>
            </a:r>
            <a:r>
              <a:rPr lang="nl-NL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nl-NL" dirty="0">
                <a:solidFill>
                  <a:schemeClr val="bg2">
                    <a:lumMod val="50000"/>
                  </a:schemeClr>
                </a:solidFill>
              </a:rPr>
              <a:t>barrière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58847" y="4581128"/>
            <a:ext cx="231740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2">
                    <a:lumMod val="50000"/>
                  </a:schemeClr>
                </a:solidFill>
              </a:rPr>
              <a:t>2. </a:t>
            </a:r>
            <a:r>
              <a:rPr lang="nl-NL" dirty="0" err="1">
                <a:solidFill>
                  <a:schemeClr val="bg2">
                    <a:lumMod val="50000"/>
                  </a:schemeClr>
                </a:solidFill>
              </a:rPr>
              <a:t>Speeklselklier</a:t>
            </a:r>
            <a:r>
              <a:rPr lang="nl-NL" dirty="0">
                <a:solidFill>
                  <a:schemeClr val="bg2">
                    <a:lumMod val="50000"/>
                  </a:schemeClr>
                </a:solidFill>
              </a:rPr>
              <a:t> barrière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948264" y="2579089"/>
            <a:ext cx="2317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2">
                    <a:lumMod val="50000"/>
                  </a:schemeClr>
                </a:solidFill>
              </a:rPr>
              <a:t>3. </a:t>
            </a:r>
            <a:r>
              <a:rPr lang="nl-NL" i="1" dirty="0" err="1">
                <a:solidFill>
                  <a:schemeClr val="bg2">
                    <a:lumMod val="50000"/>
                  </a:schemeClr>
                </a:solidFill>
              </a:rPr>
              <a:t>Ovarial</a:t>
            </a:r>
            <a:r>
              <a:rPr lang="nl-NL" dirty="0">
                <a:solidFill>
                  <a:schemeClr val="bg2">
                    <a:lumMod val="50000"/>
                  </a:schemeClr>
                </a:solidFill>
              </a:rPr>
              <a:t> barrière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56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 animBg="1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72009" y="-135396"/>
            <a:ext cx="9312560" cy="7056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3527" y="109081"/>
            <a:ext cx="91699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tx2"/>
                </a:solidFill>
              </a:rPr>
              <a:t>Een goede </a:t>
            </a:r>
            <a:r>
              <a:rPr lang="nl-NL" sz="2000" b="1" dirty="0">
                <a:solidFill>
                  <a:schemeClr val="tx2"/>
                </a:solidFill>
              </a:rPr>
              <a:t>vector</a:t>
            </a:r>
            <a:r>
              <a:rPr lang="nl-NL" sz="2000" dirty="0">
                <a:solidFill>
                  <a:schemeClr val="tx2"/>
                </a:solidFill>
              </a:rPr>
              <a:t> kan het virus	1) oppikken, </a:t>
            </a:r>
          </a:p>
          <a:p>
            <a:r>
              <a:rPr lang="nl-NL" sz="2000" dirty="0">
                <a:solidFill>
                  <a:schemeClr val="tx2"/>
                </a:solidFill>
              </a:rPr>
              <a:t>					2) vermenigvuldigen en </a:t>
            </a:r>
          </a:p>
          <a:p>
            <a:r>
              <a:rPr lang="nl-NL" sz="2000" dirty="0">
                <a:solidFill>
                  <a:schemeClr val="tx2"/>
                </a:solidFill>
              </a:rPr>
              <a:t>					3) afgeven. </a:t>
            </a:r>
            <a:endParaRPr lang="en-US" sz="2000" dirty="0">
              <a:solidFill>
                <a:schemeClr val="tx2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6512" y="126876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-72009" y="3907126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0" y="1278215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Interne Factoren:</a:t>
            </a:r>
          </a:p>
          <a:p>
            <a:r>
              <a:rPr lang="nl-NL" dirty="0"/>
              <a:t>vectorcompetentie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81598" y="1647547"/>
            <a:ext cx="2129921" cy="2232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 rot="19099249">
            <a:off x="5066320" y="2482326"/>
            <a:ext cx="317030" cy="347420"/>
          </a:xfrm>
          <a:prstGeom prst="ellipse">
            <a:avLst/>
          </a:prstGeom>
          <a:solidFill>
            <a:srgbClr val="7030A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131840" y="3284984"/>
            <a:ext cx="549758" cy="216024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3115867" y="3392996"/>
            <a:ext cx="739370" cy="277144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4499991" y="2060848"/>
            <a:ext cx="419394" cy="360041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 flipV="1">
            <a:off x="4516126" y="1916832"/>
            <a:ext cx="423981" cy="392288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9" name="Rectangle 7168"/>
          <p:cNvSpPr/>
          <p:nvPr/>
        </p:nvSpPr>
        <p:spPr>
          <a:xfrm>
            <a:off x="2544870" y="1412776"/>
            <a:ext cx="4043354" cy="2376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0" y="3919046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accent1">
                    <a:lumMod val="75000"/>
                  </a:schemeClr>
                </a:solidFill>
              </a:rPr>
              <a:t>Externe Factoren</a:t>
            </a:r>
          </a:p>
          <a:p>
            <a:r>
              <a:rPr lang="nl-NL" dirty="0">
                <a:solidFill>
                  <a:schemeClr val="accent1">
                    <a:lumMod val="75000"/>
                  </a:schemeClr>
                </a:solidFill>
              </a:rPr>
              <a:t>vectorcapaciteit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188640" y="3392996"/>
            <a:ext cx="12745416" cy="36364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16775" r="11486"/>
          <a:stretch/>
        </p:blipFill>
        <p:spPr bwMode="auto">
          <a:xfrm>
            <a:off x="5887899" y="1412776"/>
            <a:ext cx="2772032" cy="200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91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72009" y="-135396"/>
            <a:ext cx="9312560" cy="7056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618522" y="5550024"/>
            <a:ext cx="360363" cy="142875"/>
          </a:xfrm>
        </p:spPr>
        <p:txBody>
          <a:bodyPr/>
          <a:lstStyle/>
          <a:p>
            <a:fld id="{AD486EE3-D91E-425E-8B7F-0C6C8FF0B430}" type="slidenum">
              <a:rPr lang="nl-NL" smtClean="0"/>
              <a:pPr/>
              <a:t>24</a:t>
            </a:fld>
            <a:endParaRPr lang="nl-NL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491" y="4227284"/>
            <a:ext cx="2040579" cy="2159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218" y="5003789"/>
            <a:ext cx="1096963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2822" y="4878135"/>
            <a:ext cx="720080" cy="598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86" r="81159" b="34907"/>
          <a:stretch/>
        </p:blipFill>
        <p:spPr bwMode="auto">
          <a:xfrm>
            <a:off x="1824248" y="5457145"/>
            <a:ext cx="866596" cy="930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Oval 15"/>
          <p:cNvSpPr/>
          <p:nvPr/>
        </p:nvSpPr>
        <p:spPr>
          <a:xfrm>
            <a:off x="1357446" y="4713933"/>
            <a:ext cx="1881899" cy="175132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300192" y="4221088"/>
            <a:ext cx="2808312" cy="255163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553" y="5184925"/>
            <a:ext cx="677389" cy="653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527" y="109081"/>
            <a:ext cx="91699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tx2"/>
                </a:solidFill>
              </a:rPr>
              <a:t>Een goede </a:t>
            </a:r>
            <a:r>
              <a:rPr lang="nl-NL" sz="2000" b="1" dirty="0">
                <a:solidFill>
                  <a:schemeClr val="tx2"/>
                </a:solidFill>
              </a:rPr>
              <a:t>vector</a:t>
            </a:r>
            <a:r>
              <a:rPr lang="nl-NL" sz="2000" dirty="0">
                <a:solidFill>
                  <a:schemeClr val="tx2"/>
                </a:solidFill>
              </a:rPr>
              <a:t> kan het virus	1) oppikken, </a:t>
            </a:r>
          </a:p>
          <a:p>
            <a:r>
              <a:rPr lang="nl-NL" sz="2000" dirty="0">
                <a:solidFill>
                  <a:schemeClr val="tx2"/>
                </a:solidFill>
              </a:rPr>
              <a:t>					2) vermenigvuldigen en </a:t>
            </a:r>
          </a:p>
          <a:p>
            <a:r>
              <a:rPr lang="nl-NL" sz="2000" dirty="0">
                <a:solidFill>
                  <a:schemeClr val="tx2"/>
                </a:solidFill>
              </a:rPr>
              <a:t>					3) afgeven. </a:t>
            </a: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63" y="5187517"/>
            <a:ext cx="7191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36512" y="126876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-72009" y="3907126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975" y="5165513"/>
            <a:ext cx="359569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990" y="5374251"/>
            <a:ext cx="359569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620" y="4948138"/>
            <a:ext cx="359569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175" y="5622713"/>
            <a:ext cx="359569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051" y="5601926"/>
            <a:ext cx="359569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461" y="5100538"/>
            <a:ext cx="359569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018" y="5100538"/>
            <a:ext cx="359569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959" y="5340932"/>
            <a:ext cx="359569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35496" y="4906889"/>
            <a:ext cx="1187625" cy="11751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628690" y="4762804"/>
            <a:ext cx="1599494" cy="147450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0" y="3919046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Externe Factoren</a:t>
            </a:r>
          </a:p>
          <a:p>
            <a:r>
              <a:rPr lang="nl-NL" dirty="0"/>
              <a:t>vectorcapaciteit</a:t>
            </a:r>
            <a:endParaRPr lang="en-US" dirty="0"/>
          </a:p>
          <a:p>
            <a:endParaRPr lang="en-US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0" y="1278215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Interne Factoren:</a:t>
            </a:r>
          </a:p>
          <a:p>
            <a:r>
              <a:rPr lang="nl-NL" dirty="0"/>
              <a:t>vectorcompetentie</a:t>
            </a:r>
            <a:endParaRPr lang="en-US" dirty="0"/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16775" r="11486"/>
          <a:stretch/>
        </p:blipFill>
        <p:spPr bwMode="auto">
          <a:xfrm>
            <a:off x="5887899" y="1412776"/>
            <a:ext cx="2772032" cy="200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92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 animBg="1"/>
      <p:bldP spid="17" grpId="0" animBg="1"/>
      <p:bldP spid="11" grpId="0" animBg="1"/>
      <p:bldP spid="3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25252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86EE3-D91E-425E-8B7F-0C6C8FF0B430}" type="slidenum">
              <a:rPr lang="nl-NL" smtClean="0"/>
              <a:pPr/>
              <a:t>25</a:t>
            </a:fld>
            <a:endParaRPr lang="nl-NL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5496" y="44624"/>
          <a:ext cx="8195261" cy="65437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2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55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21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66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84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61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2400" b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Vectoren</a:t>
                      </a: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Bacteria</a:t>
                      </a:r>
                      <a:endParaRPr lang="nl-NL" sz="2000" b="1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Virus</a:t>
                      </a:r>
                      <a:endParaRPr lang="nl-NL" sz="2000" b="1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Protozoa</a:t>
                      </a:r>
                      <a:endParaRPr lang="nl-NL" sz="2000" b="1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b="1" dirty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Filaria</a:t>
                      </a:r>
                      <a:endParaRPr lang="nl-NL" sz="2000" b="1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94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Teken</a:t>
                      </a:r>
                      <a:endParaRPr lang="nl-NL" sz="20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 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94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Zandvliegen</a:t>
                      </a:r>
                      <a:endParaRPr lang="nl-NL" sz="20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8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Muggen</a:t>
                      </a:r>
                      <a:endParaRPr lang="nl-NL" sz="20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 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1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Knutten</a:t>
                      </a:r>
                      <a:endParaRPr lang="nl-NL" sz="20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kumimoji="0" lang="nl-NL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94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Kleerluizen</a:t>
                      </a: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94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Vlooien</a:t>
                      </a: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94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b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Mjten</a:t>
                      </a:r>
                      <a:endParaRPr lang="nl-NL" sz="20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21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b="0" i="1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Kissing</a:t>
                      </a:r>
                      <a:r>
                        <a:rPr lang="nl-NL" sz="2000" b="0" i="1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nl-NL" sz="2000" b="0" i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bugs</a:t>
                      </a: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94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Tseetseevliegen</a:t>
                      </a: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94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b="0" i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Black</a:t>
                      </a:r>
                      <a:r>
                        <a:rPr lang="nl-NL" sz="2000" b="0" i="1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nl-NL" sz="2000" b="0" i="1" baseline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flies</a:t>
                      </a:r>
                      <a:endParaRPr lang="nl-NL" sz="2000" b="0" i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(?</a:t>
                      </a:r>
                      <a:r>
                        <a:rPr lang="nl-NL" sz="20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Times New Roman"/>
                        </a:rPr>
                        <a:t>)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794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Luisvliegen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nl-NL" sz="20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153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b="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Dazen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b="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</a:t>
                      </a:r>
                      <a:r>
                        <a:rPr lang="nl-NL" sz="2000" b="0" baseline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mech</a:t>
                      </a:r>
                      <a:r>
                        <a:rPr lang="nl-NL" sz="2000" b="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  <a:endParaRPr lang="nl-NL" sz="20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(√)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(√)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5496" y="1916832"/>
            <a:ext cx="8928992" cy="48473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9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25252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86EE3-D91E-425E-8B7F-0C6C8FF0B430}" type="slidenum">
              <a:rPr lang="nl-NL" smtClean="0"/>
              <a:pPr/>
              <a:t>26</a:t>
            </a:fld>
            <a:endParaRPr lang="nl-NL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5496" y="44624"/>
          <a:ext cx="8195261" cy="65437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2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55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21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66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84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61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2400" b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Vectoren</a:t>
                      </a: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Bacteria</a:t>
                      </a:r>
                      <a:endParaRPr lang="nl-NL" sz="2000" b="1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Virus</a:t>
                      </a:r>
                      <a:endParaRPr lang="nl-NL" sz="2000" b="1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Protozoa</a:t>
                      </a:r>
                      <a:endParaRPr lang="nl-NL" sz="2000" b="1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b="1" dirty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Filaria</a:t>
                      </a:r>
                      <a:endParaRPr lang="nl-NL" sz="2000" b="1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94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Teken</a:t>
                      </a:r>
                      <a:endParaRPr lang="nl-NL" sz="20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 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94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Zandvliegen</a:t>
                      </a:r>
                      <a:endParaRPr lang="nl-NL" sz="20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8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Muggen</a:t>
                      </a:r>
                      <a:endParaRPr lang="nl-NL" sz="20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 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1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Knutten</a:t>
                      </a:r>
                      <a:endParaRPr lang="nl-NL" sz="20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kumimoji="0" lang="nl-NL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94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Kleerluizen</a:t>
                      </a: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94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Vlooien</a:t>
                      </a: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94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b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Mjten</a:t>
                      </a:r>
                      <a:endParaRPr lang="nl-NL" sz="20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21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b="0" i="1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Kissing</a:t>
                      </a:r>
                      <a:r>
                        <a:rPr lang="nl-NL" sz="2000" b="0" i="1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nl-NL" sz="2000" b="0" i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bugs</a:t>
                      </a: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94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Tseetseevliegen</a:t>
                      </a: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94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b="0" i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Black</a:t>
                      </a:r>
                      <a:r>
                        <a:rPr lang="nl-NL" sz="2000" b="0" i="1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nl-NL" sz="2000" b="0" i="1" baseline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flies</a:t>
                      </a:r>
                      <a:endParaRPr lang="nl-NL" sz="2000" b="0" i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(?</a:t>
                      </a:r>
                      <a:r>
                        <a:rPr lang="nl-NL" sz="20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Times New Roman"/>
                        </a:rPr>
                        <a:t>)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794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Luisvliegen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nl-NL" sz="20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153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b="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Dazen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b="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</a:t>
                      </a:r>
                      <a:r>
                        <a:rPr lang="nl-NL" sz="2000" b="0" baseline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mech</a:t>
                      </a:r>
                      <a:r>
                        <a:rPr lang="nl-NL" sz="2000" b="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  <a:endParaRPr lang="nl-NL" sz="20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(√)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(√)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627784" y="1916832"/>
            <a:ext cx="6336704" cy="48473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5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25252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86EE3-D91E-425E-8B7F-0C6C8FF0B430}" type="slidenum">
              <a:rPr lang="nl-NL" smtClean="0"/>
              <a:pPr/>
              <a:t>27</a:t>
            </a:fld>
            <a:endParaRPr lang="nl-NL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5496" y="44624"/>
          <a:ext cx="8195261" cy="65437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2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55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21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66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84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61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2400" b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Vectoren</a:t>
                      </a: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Bacteria</a:t>
                      </a:r>
                      <a:endParaRPr lang="nl-NL" sz="2000" b="1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Virus</a:t>
                      </a:r>
                      <a:endParaRPr lang="nl-NL" sz="2000" b="1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Protozoa</a:t>
                      </a:r>
                      <a:endParaRPr lang="nl-NL" sz="2000" b="1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b="1" dirty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Filaria</a:t>
                      </a:r>
                      <a:endParaRPr lang="nl-NL" sz="2000" b="1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94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Teken</a:t>
                      </a:r>
                      <a:endParaRPr lang="nl-NL" sz="20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 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94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Zandvliegen</a:t>
                      </a:r>
                      <a:endParaRPr lang="nl-NL" sz="20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8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Muggen</a:t>
                      </a:r>
                      <a:endParaRPr lang="nl-NL" sz="20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 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1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Knutten</a:t>
                      </a:r>
                      <a:endParaRPr lang="nl-NL" sz="20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kumimoji="0" lang="nl-NL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94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Kleerluizen</a:t>
                      </a: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94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Vlooien</a:t>
                      </a: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94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b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Mjten</a:t>
                      </a:r>
                      <a:endParaRPr lang="nl-NL" sz="20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21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b="0" i="1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Kissing</a:t>
                      </a:r>
                      <a:r>
                        <a:rPr lang="nl-NL" sz="2000" b="0" i="1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nl-NL" sz="2000" b="0" i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bugs</a:t>
                      </a: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94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Tseetseevliegen</a:t>
                      </a: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94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b="0" i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Black</a:t>
                      </a:r>
                      <a:r>
                        <a:rPr lang="nl-NL" sz="2000" b="0" i="1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nl-NL" sz="2000" b="0" i="1" baseline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flies</a:t>
                      </a:r>
                      <a:endParaRPr lang="nl-NL" sz="2000" b="0" i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(?</a:t>
                      </a:r>
                      <a:r>
                        <a:rPr lang="nl-NL" sz="20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Times New Roman"/>
                        </a:rPr>
                        <a:t>)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794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Luisvliegen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nl-NL" sz="20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153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b="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Dazen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b="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</a:t>
                      </a:r>
                      <a:r>
                        <a:rPr lang="nl-NL" sz="2000" b="0" baseline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mech</a:t>
                      </a:r>
                      <a:r>
                        <a:rPr lang="nl-NL" sz="2000" b="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  <a:endParaRPr lang="nl-NL" sz="20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(√)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(√)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√</a:t>
                      </a:r>
                      <a:endParaRPr lang="nl-NL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646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  <a:p>
            <a:endParaRPr lang="en-US" altLang="en-US"/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457200" y="1066800"/>
            <a:ext cx="31066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US" altLang="en-US" sz="2800" b="1" dirty="0">
                <a:solidFill>
                  <a:srgbClr val="FD9729"/>
                </a:solidFill>
              </a:rPr>
              <a:t>Salivation</a:t>
            </a: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5943600" y="1676400"/>
            <a:ext cx="33528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 altLang="en-US" dirty="0" err="1"/>
              <a:t>Replicatie</a:t>
            </a:r>
            <a:r>
              <a:rPr lang="en-US" altLang="en-US" sz="1800" dirty="0"/>
              <a:t> van </a:t>
            </a:r>
            <a:r>
              <a:rPr lang="en-US" altLang="en-US" sz="1800" dirty="0" err="1">
                <a:solidFill>
                  <a:schemeClr val="tx2"/>
                </a:solidFill>
              </a:rPr>
              <a:t>arbovirussen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vanuit</a:t>
            </a:r>
            <a:r>
              <a:rPr lang="en-US" altLang="en-US" sz="1800" dirty="0"/>
              <a:t>  </a:t>
            </a:r>
            <a:r>
              <a:rPr lang="en-US" altLang="en-US" sz="1800" dirty="0" err="1"/>
              <a:t>muggenmaag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naar</a:t>
            </a:r>
            <a:r>
              <a:rPr lang="en-US" altLang="en-US" sz="1800" dirty="0"/>
              <a:t> </a:t>
            </a:r>
            <a:r>
              <a:rPr lang="en-US" altLang="en-US" sz="1800" dirty="0" err="1"/>
              <a:t>gehele</a:t>
            </a:r>
            <a:r>
              <a:rPr lang="en-US" altLang="en-US" sz="1800" dirty="0"/>
              <a:t> </a:t>
            </a:r>
            <a:r>
              <a:rPr lang="en-US" altLang="en-US" sz="1800" dirty="0" err="1"/>
              <a:t>lichaam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inclusief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speekselklieren</a:t>
            </a:r>
            <a:endParaRPr lang="en-US" altLang="en-US" sz="1800" dirty="0"/>
          </a:p>
          <a:p>
            <a:pPr algn="l" eaLnBrk="1" hangingPunct="1"/>
            <a:endParaRPr lang="en-US" altLang="en-US" sz="1800" dirty="0"/>
          </a:p>
          <a:p>
            <a:pPr algn="l" eaLnBrk="1" hangingPunct="1"/>
            <a:endParaRPr lang="en-US" altLang="en-US" sz="1800" dirty="0"/>
          </a:p>
          <a:p>
            <a:pPr algn="l" eaLnBrk="1" hangingPunct="1"/>
            <a:r>
              <a:rPr lang="en-US" altLang="en-US" sz="1800" dirty="0" err="1"/>
              <a:t>En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eitjes</a:t>
            </a:r>
            <a:r>
              <a:rPr lang="en-US" altLang="en-US" sz="1800" dirty="0"/>
              <a:t> -&gt;</a:t>
            </a:r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5943600" y="4038600"/>
            <a:ext cx="294888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US" altLang="en-US" sz="2800" b="1" dirty="0">
                <a:solidFill>
                  <a:srgbClr val="FD9729"/>
                </a:solidFill>
              </a:rPr>
              <a:t>Transovarial</a:t>
            </a:r>
          </a:p>
        </p:txBody>
      </p:sp>
      <p:pic>
        <p:nvPicPr>
          <p:cNvPr id="686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33550"/>
            <a:ext cx="4953000" cy="310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47625"/>
            <a:ext cx="6781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 altLang="en-US" sz="2800" dirty="0" err="1">
                <a:solidFill>
                  <a:schemeClr val="tx2"/>
                </a:solidFill>
              </a:rPr>
              <a:t>Biologische</a:t>
            </a:r>
            <a:r>
              <a:rPr lang="en-US" altLang="en-US" sz="2800" dirty="0">
                <a:solidFill>
                  <a:schemeClr val="tx2"/>
                </a:solidFill>
              </a:rPr>
              <a:t> </a:t>
            </a:r>
            <a:r>
              <a:rPr lang="en-US" altLang="en-US" sz="2800" dirty="0" err="1">
                <a:solidFill>
                  <a:schemeClr val="tx2"/>
                </a:solidFill>
              </a:rPr>
              <a:t>pathogeen</a:t>
            </a:r>
            <a:r>
              <a:rPr lang="en-US" altLang="en-US" sz="2800" dirty="0">
                <a:solidFill>
                  <a:schemeClr val="tx2"/>
                </a:solidFill>
              </a:rPr>
              <a:t> </a:t>
            </a:r>
          </a:p>
          <a:p>
            <a:pPr algn="l" eaLnBrk="1" hangingPunct="1"/>
            <a:r>
              <a:rPr lang="en-US" altLang="en-US" sz="2800" dirty="0" err="1">
                <a:solidFill>
                  <a:schemeClr val="tx2"/>
                </a:solidFill>
              </a:rPr>
              <a:t>transmissie</a:t>
            </a:r>
            <a:endParaRPr lang="en-US" alt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94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  <a:p>
            <a:endParaRPr lang="en-US" altLang="en-US"/>
          </a:p>
        </p:txBody>
      </p:sp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0" y="47625"/>
            <a:ext cx="6781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 altLang="en-US" sz="2800" dirty="0" err="1">
                <a:solidFill>
                  <a:schemeClr val="tx2"/>
                </a:solidFill>
              </a:rPr>
              <a:t>Biologische</a:t>
            </a:r>
            <a:r>
              <a:rPr lang="en-US" altLang="en-US" sz="2800" dirty="0">
                <a:solidFill>
                  <a:schemeClr val="tx2"/>
                </a:solidFill>
              </a:rPr>
              <a:t> </a:t>
            </a:r>
            <a:r>
              <a:rPr lang="en-US" altLang="en-US" sz="2800" dirty="0" err="1">
                <a:solidFill>
                  <a:schemeClr val="tx2"/>
                </a:solidFill>
              </a:rPr>
              <a:t>pathogeen</a:t>
            </a:r>
            <a:r>
              <a:rPr lang="en-US" altLang="en-US" sz="2800" dirty="0">
                <a:solidFill>
                  <a:schemeClr val="tx2"/>
                </a:solidFill>
              </a:rPr>
              <a:t> </a:t>
            </a:r>
          </a:p>
          <a:p>
            <a:pPr algn="l" eaLnBrk="1" hangingPunct="1"/>
            <a:r>
              <a:rPr lang="en-US" altLang="en-US" sz="2800" dirty="0" err="1">
                <a:solidFill>
                  <a:schemeClr val="tx2"/>
                </a:solidFill>
              </a:rPr>
              <a:t>transmissie</a:t>
            </a:r>
            <a:endParaRPr lang="en-US" altLang="en-US" sz="2800" dirty="0">
              <a:solidFill>
                <a:schemeClr val="tx2"/>
              </a:solidFill>
            </a:endParaRPr>
          </a:p>
        </p:txBody>
      </p:sp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5943600" y="1676400"/>
            <a:ext cx="3352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 altLang="en-US" sz="1800"/>
              <a:t>Blokkade van slokdarm zandvlieg door </a:t>
            </a:r>
            <a:r>
              <a:rPr lang="en-US" altLang="en-US" sz="1800">
                <a:solidFill>
                  <a:schemeClr val="tx2"/>
                </a:solidFill>
              </a:rPr>
              <a:t>Leishmania</a:t>
            </a:r>
            <a:r>
              <a:rPr lang="en-US" altLang="en-US" sz="1800"/>
              <a:t> </a:t>
            </a:r>
            <a:r>
              <a:rPr lang="en-US" altLang="en-US" sz="1800">
                <a:solidFill>
                  <a:schemeClr val="tx2"/>
                </a:solidFill>
              </a:rPr>
              <a:t>parasieten</a:t>
            </a:r>
            <a:r>
              <a:rPr lang="en-US" altLang="en-US" sz="1800"/>
              <a:t> en vervolgens regurgitatie in de bijtwond</a:t>
            </a: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381000" y="1066800"/>
            <a:ext cx="383096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US" altLang="en-US" sz="2800" b="1" dirty="0">
                <a:solidFill>
                  <a:srgbClr val="FD9729"/>
                </a:solidFill>
              </a:rPr>
              <a:t>Regurgitation</a:t>
            </a:r>
          </a:p>
        </p:txBody>
      </p:sp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6477000" y="3573016"/>
            <a:ext cx="22860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 altLang="en-US" sz="1400" dirty="0" err="1"/>
              <a:t>Ook</a:t>
            </a:r>
            <a:r>
              <a:rPr lang="en-US" altLang="en-US" sz="1400" dirty="0"/>
              <a:t> de </a:t>
            </a:r>
            <a:r>
              <a:rPr lang="en-US" altLang="en-US" sz="1400" dirty="0" err="1"/>
              <a:t>transmissie</a:t>
            </a:r>
            <a:r>
              <a:rPr lang="en-US" altLang="en-US" sz="1400" dirty="0"/>
              <a:t> route </a:t>
            </a:r>
            <a:r>
              <a:rPr lang="en-US" altLang="en-US" sz="1400" dirty="0" err="1"/>
              <a:t>bij</a:t>
            </a:r>
            <a:r>
              <a:rPr lang="en-US" altLang="en-US" sz="1400" dirty="0"/>
              <a:t> de </a:t>
            </a:r>
            <a:r>
              <a:rPr lang="en-US" altLang="en-US" sz="1400" dirty="0" err="1">
                <a:solidFill>
                  <a:schemeClr val="tx2"/>
                </a:solidFill>
              </a:rPr>
              <a:t>bacterie</a:t>
            </a:r>
            <a:r>
              <a:rPr lang="en-US" altLang="en-US" sz="1400" dirty="0"/>
              <a:t> </a:t>
            </a:r>
            <a:r>
              <a:rPr lang="en-US" altLang="en-US" sz="1400" i="1" dirty="0">
                <a:solidFill>
                  <a:schemeClr val="tx2"/>
                </a:solidFill>
              </a:rPr>
              <a:t>Yersinia </a:t>
            </a:r>
            <a:r>
              <a:rPr lang="en-US" altLang="en-US" sz="1400" i="1" dirty="0" err="1">
                <a:solidFill>
                  <a:schemeClr val="tx2"/>
                </a:solidFill>
              </a:rPr>
              <a:t>pestis</a:t>
            </a:r>
            <a:r>
              <a:rPr lang="en-US" altLang="en-US" sz="1400" dirty="0"/>
              <a:t> door </a:t>
            </a:r>
            <a:r>
              <a:rPr lang="en-US" altLang="en-US" sz="1400" dirty="0" err="1"/>
              <a:t>vlooien</a:t>
            </a:r>
            <a:endParaRPr lang="en-US" altLang="en-US" sz="1400" dirty="0"/>
          </a:p>
        </p:txBody>
      </p:sp>
      <p:pic>
        <p:nvPicPr>
          <p:cNvPr id="66570" name="Picture 10" descr="B12_bod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648200"/>
            <a:ext cx="2286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52600"/>
            <a:ext cx="4783138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37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AA548E-8A8F-4954-A8E5-EECD917250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Publieke gezondheid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D321E08-B6BC-483A-AAF3-72A04454D9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GGD en RIVM</a:t>
            </a:r>
          </a:p>
        </p:txBody>
      </p:sp>
    </p:spTree>
    <p:extLst>
      <p:ext uri="{BB962C8B-B14F-4D97-AF65-F5344CB8AC3E}">
        <p14:creationId xmlns:p14="http://schemas.microsoft.com/office/powerpoint/2010/main" val="321786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  <a:p>
            <a:endParaRPr lang="en-US" altLang="en-US"/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5943600" y="1676400"/>
            <a:ext cx="3352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 altLang="en-US" sz="1800" dirty="0" err="1"/>
              <a:t>Migratie</a:t>
            </a:r>
            <a:r>
              <a:rPr lang="en-US" altLang="en-US" sz="1800" dirty="0"/>
              <a:t> van </a:t>
            </a:r>
            <a:r>
              <a:rPr lang="en-US" altLang="en-US" sz="1800" dirty="0" err="1">
                <a:solidFill>
                  <a:schemeClr val="tx2"/>
                </a:solidFill>
              </a:rPr>
              <a:t>Ochocerciasis</a:t>
            </a:r>
            <a:r>
              <a:rPr lang="en-US" altLang="en-US" sz="1800" dirty="0">
                <a:solidFill>
                  <a:schemeClr val="tx2"/>
                </a:solidFill>
              </a:rPr>
              <a:t> L3 </a:t>
            </a:r>
            <a:r>
              <a:rPr lang="en-US" altLang="en-US" sz="1800" dirty="0" err="1">
                <a:solidFill>
                  <a:schemeClr val="tx2"/>
                </a:solidFill>
              </a:rPr>
              <a:t>filaria</a:t>
            </a:r>
            <a:r>
              <a:rPr lang="en-US" altLang="en-US" sz="1800" dirty="0">
                <a:solidFill>
                  <a:schemeClr val="tx2"/>
                </a:solidFill>
              </a:rPr>
              <a:t> </a:t>
            </a:r>
            <a:r>
              <a:rPr lang="en-US" altLang="en-US" sz="1800" dirty="0"/>
              <a:t>van  </a:t>
            </a:r>
            <a:r>
              <a:rPr lang="en-US" altLang="en-US" dirty="0" err="1"/>
              <a:t>vliegspieren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naar</a:t>
            </a:r>
            <a:r>
              <a:rPr lang="en-US" altLang="en-US" sz="1800" dirty="0"/>
              <a:t> </a:t>
            </a:r>
            <a:r>
              <a:rPr lang="en-US" altLang="en-US" dirty="0" err="1"/>
              <a:t>monddelen</a:t>
            </a:r>
            <a:endParaRPr lang="en-US" altLang="en-US" sz="1800" dirty="0"/>
          </a:p>
        </p:txBody>
      </p:sp>
      <p:pic>
        <p:nvPicPr>
          <p:cNvPr id="655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0"/>
            <a:ext cx="4222750" cy="435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152400" y="990600"/>
            <a:ext cx="3124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 altLang="en-US" sz="2800" b="1">
                <a:solidFill>
                  <a:srgbClr val="FD9729"/>
                </a:solidFill>
              </a:rPr>
              <a:t>Active escape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47625"/>
            <a:ext cx="6781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 altLang="en-US" sz="2800" dirty="0" err="1">
                <a:solidFill>
                  <a:schemeClr val="tx2"/>
                </a:solidFill>
              </a:rPr>
              <a:t>Biologische</a:t>
            </a:r>
            <a:r>
              <a:rPr lang="en-US" altLang="en-US" sz="2800" dirty="0">
                <a:solidFill>
                  <a:schemeClr val="tx2"/>
                </a:solidFill>
              </a:rPr>
              <a:t> </a:t>
            </a:r>
            <a:r>
              <a:rPr lang="en-US" altLang="en-US" sz="2800" dirty="0" err="1">
                <a:solidFill>
                  <a:schemeClr val="tx2"/>
                </a:solidFill>
              </a:rPr>
              <a:t>pathogeen</a:t>
            </a:r>
            <a:r>
              <a:rPr lang="en-US" altLang="en-US" sz="2800" dirty="0">
                <a:solidFill>
                  <a:schemeClr val="tx2"/>
                </a:solidFill>
              </a:rPr>
              <a:t> </a:t>
            </a:r>
          </a:p>
          <a:p>
            <a:pPr algn="l" eaLnBrk="1" hangingPunct="1"/>
            <a:r>
              <a:rPr lang="en-US" altLang="en-US" sz="2800" dirty="0" err="1">
                <a:solidFill>
                  <a:schemeClr val="tx2"/>
                </a:solidFill>
              </a:rPr>
              <a:t>transmissie</a:t>
            </a:r>
            <a:endParaRPr lang="en-US" alt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26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  <a:p>
            <a:endParaRPr lang="en-US" altLang="en-US"/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5940152" y="1676400"/>
            <a:ext cx="3352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 altLang="en-US" sz="1800" dirty="0" err="1"/>
              <a:t>Defecatie</a:t>
            </a:r>
            <a:r>
              <a:rPr lang="en-US" altLang="en-US" sz="1800" dirty="0"/>
              <a:t> van </a:t>
            </a:r>
            <a:r>
              <a:rPr lang="en-US" altLang="en-US" sz="1800" i="1" dirty="0" err="1">
                <a:solidFill>
                  <a:schemeClr val="tx2"/>
                </a:solidFill>
              </a:rPr>
              <a:t>Tryponosoma</a:t>
            </a:r>
            <a:r>
              <a:rPr lang="en-US" altLang="en-US" sz="1800" i="1" dirty="0">
                <a:solidFill>
                  <a:schemeClr val="tx2"/>
                </a:solidFill>
              </a:rPr>
              <a:t> </a:t>
            </a:r>
            <a:r>
              <a:rPr lang="en-US" altLang="en-US" sz="1800" dirty="0" err="1">
                <a:solidFill>
                  <a:schemeClr val="tx2"/>
                </a:solidFill>
              </a:rPr>
              <a:t>parasieten</a:t>
            </a:r>
            <a:r>
              <a:rPr lang="en-US" altLang="en-US" sz="1800" i="1" dirty="0">
                <a:solidFill>
                  <a:schemeClr val="tx2"/>
                </a:solidFill>
              </a:rPr>
              <a:t> </a:t>
            </a:r>
            <a:r>
              <a:rPr lang="en-US" altLang="en-US" sz="1800" dirty="0"/>
              <a:t> </a:t>
            </a:r>
            <a:r>
              <a:rPr lang="en-US" altLang="en-US" sz="1800" dirty="0" err="1"/>
              <a:t>en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vervolgens</a:t>
            </a:r>
            <a:r>
              <a:rPr lang="en-US" altLang="en-US" sz="1800" dirty="0"/>
              <a:t> </a:t>
            </a:r>
            <a:r>
              <a:rPr lang="en-US" altLang="en-US" sz="1800" dirty="0" err="1"/>
              <a:t>invasie</a:t>
            </a:r>
            <a:r>
              <a:rPr lang="en-US" altLang="en-US" sz="1800" dirty="0"/>
              <a:t> van </a:t>
            </a:r>
            <a:r>
              <a:rPr lang="en-US" altLang="en-US" sz="1800" dirty="0" err="1"/>
              <a:t>gastheer</a:t>
            </a:r>
            <a:r>
              <a:rPr lang="en-US" altLang="en-US" sz="1800" dirty="0"/>
              <a:t> via de </a:t>
            </a:r>
            <a:r>
              <a:rPr lang="en-US" altLang="en-US" sz="1800" dirty="0" err="1"/>
              <a:t>bijtwond</a:t>
            </a:r>
            <a:endParaRPr lang="en-US" altLang="en-US" sz="1800" dirty="0"/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152400" y="990600"/>
            <a:ext cx="34114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US" altLang="en-US" sz="2800" b="1" dirty="0" err="1">
                <a:solidFill>
                  <a:srgbClr val="FD9729"/>
                </a:solidFill>
              </a:rPr>
              <a:t>Stercorarian</a:t>
            </a:r>
            <a:endParaRPr lang="en-US" altLang="en-US" sz="2800" b="1" dirty="0">
              <a:solidFill>
                <a:srgbClr val="FD9729"/>
              </a:solidFill>
            </a:endParaRPr>
          </a:p>
        </p:txBody>
      </p:sp>
      <p:pic>
        <p:nvPicPr>
          <p:cNvPr id="6759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484784"/>
            <a:ext cx="3484563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47625"/>
            <a:ext cx="6781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 altLang="en-US" sz="2800" dirty="0" err="1">
                <a:solidFill>
                  <a:schemeClr val="tx2"/>
                </a:solidFill>
              </a:rPr>
              <a:t>Biologische</a:t>
            </a:r>
            <a:r>
              <a:rPr lang="en-US" altLang="en-US" sz="2800" dirty="0">
                <a:solidFill>
                  <a:schemeClr val="tx2"/>
                </a:solidFill>
              </a:rPr>
              <a:t> </a:t>
            </a:r>
            <a:r>
              <a:rPr lang="en-US" altLang="en-US" sz="2800" dirty="0" err="1">
                <a:solidFill>
                  <a:schemeClr val="tx2"/>
                </a:solidFill>
              </a:rPr>
              <a:t>pathogeen</a:t>
            </a:r>
            <a:r>
              <a:rPr lang="en-US" altLang="en-US" sz="2800" dirty="0">
                <a:solidFill>
                  <a:schemeClr val="tx2"/>
                </a:solidFill>
              </a:rPr>
              <a:t> </a:t>
            </a:r>
          </a:p>
          <a:p>
            <a:pPr algn="l" eaLnBrk="1" hangingPunct="1"/>
            <a:r>
              <a:rPr lang="en-US" altLang="en-US" sz="2800" dirty="0" err="1">
                <a:solidFill>
                  <a:schemeClr val="tx2"/>
                </a:solidFill>
              </a:rPr>
              <a:t>transmissie</a:t>
            </a:r>
            <a:endParaRPr lang="en-US" altLang="en-US" sz="2800" dirty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97885" y="3933056"/>
            <a:ext cx="32221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 err="1"/>
              <a:t>Ook</a:t>
            </a:r>
            <a:r>
              <a:rPr lang="en-US" altLang="en-US" dirty="0"/>
              <a:t> </a:t>
            </a:r>
            <a:r>
              <a:rPr lang="en-US" altLang="en-US" dirty="0" err="1"/>
              <a:t>bij</a:t>
            </a:r>
            <a:r>
              <a:rPr lang="en-US" altLang="en-US" dirty="0"/>
              <a:t> </a:t>
            </a:r>
            <a:r>
              <a:rPr lang="en-US" altLang="en-US" dirty="0" err="1"/>
              <a:t>Borrelia</a:t>
            </a:r>
            <a:r>
              <a:rPr lang="en-US" altLang="en-US" dirty="0"/>
              <a:t> </a:t>
            </a:r>
            <a:r>
              <a:rPr lang="en-US" altLang="en-US" dirty="0" err="1"/>
              <a:t>recurrensis</a:t>
            </a:r>
            <a:r>
              <a:rPr lang="en-US" altLang="en-US" dirty="0"/>
              <a:t> and rickettsia via </a:t>
            </a:r>
            <a:r>
              <a:rPr lang="en-US" altLang="en-US" dirty="0" err="1"/>
              <a:t>kleerluizen</a:t>
            </a:r>
            <a:r>
              <a:rPr lang="en-US" altLang="en-US" dirty="0"/>
              <a:t> </a:t>
            </a:r>
            <a:r>
              <a:rPr lang="en-US" altLang="en-US" dirty="0" err="1"/>
              <a:t>transmissie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9334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C7F80C-B5AF-463C-9665-37221DA26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50987" y="1007661"/>
            <a:ext cx="3229025" cy="24624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15BC8D-D189-454F-ACB0-25489B5E6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87" y="3694336"/>
            <a:ext cx="3247866" cy="18165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19CBA3-9FAA-443B-8A44-632D02655232}"/>
              </a:ext>
            </a:extLst>
          </p:cNvPr>
          <p:cNvSpPr txBox="1"/>
          <p:nvPr/>
        </p:nvSpPr>
        <p:spPr>
          <a:xfrm>
            <a:off x="150988" y="5585062"/>
            <a:ext cx="1892417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750" dirty="0">
                <a:solidFill>
                  <a:srgbClr val="FFFFFF"/>
                </a:solidFill>
                <a:latin typeface="Verdana"/>
              </a:rPr>
              <a:t>Photos: Anders Lindström</a:t>
            </a:r>
            <a:endParaRPr lang="nl-NL" sz="75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3F0C8109-03FE-48B7-9BF7-E2B2991DC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5941" y="1882800"/>
            <a:ext cx="3753000" cy="2336400"/>
          </a:xfrm>
        </p:spPr>
        <p:txBody>
          <a:bodyPr>
            <a:normAutofit/>
          </a:bodyPr>
          <a:lstStyle/>
          <a:p>
            <a:r>
              <a:rPr lang="en-US" sz="3000" dirty="0" err="1">
                <a:latin typeface="Calibri" panose="020F0502020204030204" pitchFamily="34" charset="0"/>
                <a:ea typeface="SimSun" panose="02010600030101010101" pitchFamily="2" charset="-122"/>
              </a:rPr>
              <a:t>Muggen</a:t>
            </a:r>
            <a:r>
              <a:rPr lang="en-US" sz="3000" dirty="0">
                <a:latin typeface="Calibri" panose="020F0502020204030204" pitchFamily="34" charset="0"/>
                <a:ea typeface="SimSun" panose="02010600030101010101" pitchFamily="2" charset="-122"/>
              </a:rPr>
              <a:t> </a:t>
            </a:r>
            <a:r>
              <a:rPr lang="en-US" sz="3000" dirty="0" err="1">
                <a:latin typeface="Calibri" panose="020F0502020204030204" pitchFamily="34" charset="0"/>
                <a:ea typeface="SimSun" panose="02010600030101010101" pitchFamily="2" charset="-122"/>
              </a:rPr>
              <a:t>en</a:t>
            </a:r>
            <a:r>
              <a:rPr lang="en-US" sz="3000" dirty="0">
                <a:latin typeface="Calibri" panose="020F0502020204030204" pitchFamily="34" charset="0"/>
                <a:ea typeface="SimSun" panose="02010600030101010101" pitchFamily="2" charset="-122"/>
              </a:rPr>
              <a:t> </a:t>
            </a:r>
            <a:r>
              <a:rPr lang="en-US" sz="3000" dirty="0" err="1">
                <a:latin typeface="Calibri" panose="020F0502020204030204" pitchFamily="34" charset="0"/>
                <a:ea typeface="SimSun" panose="02010600030101010101" pitchFamily="2" charset="-122"/>
              </a:rPr>
              <a:t>muggenovergedragen</a:t>
            </a:r>
            <a:r>
              <a:rPr lang="en-US" sz="3000" dirty="0">
                <a:latin typeface="Calibri" panose="020F0502020204030204" pitchFamily="34" charset="0"/>
                <a:ea typeface="SimSun" panose="02010600030101010101" pitchFamily="2" charset="-122"/>
              </a:rPr>
              <a:t> </a:t>
            </a:r>
            <a:r>
              <a:rPr lang="en-US" sz="3000" dirty="0" err="1">
                <a:latin typeface="Calibri" panose="020F0502020204030204" pitchFamily="34" charset="0"/>
                <a:ea typeface="SimSun" panose="02010600030101010101" pitchFamily="2" charset="-122"/>
              </a:rPr>
              <a:t>ziekten</a:t>
            </a:r>
            <a:r>
              <a:rPr lang="en-US" sz="3000" dirty="0">
                <a:latin typeface="Calibri" panose="020F0502020204030204" pitchFamily="34" charset="0"/>
                <a:ea typeface="SimSun" panose="02010600030101010101" pitchFamily="2" charset="-122"/>
              </a:rPr>
              <a:t> </a:t>
            </a:r>
            <a:endParaRPr lang="nl-NL" sz="495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A826F6-9AB8-45D6-898E-45371AB353B0}"/>
              </a:ext>
            </a:extLst>
          </p:cNvPr>
          <p:cNvSpPr/>
          <p:nvPr/>
        </p:nvSpPr>
        <p:spPr>
          <a:xfrm>
            <a:off x="4788024" y="2827050"/>
            <a:ext cx="4104456" cy="153805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nl-NL" sz="135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8155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89F8A-282D-442D-B505-A596B75F4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331" y="1968699"/>
            <a:ext cx="6129338" cy="333375"/>
          </a:xfrm>
        </p:spPr>
        <p:txBody>
          <a:bodyPr>
            <a:noAutofit/>
          </a:bodyPr>
          <a:lstStyle/>
          <a:p>
            <a:r>
              <a:rPr lang="en-US" sz="2400" dirty="0"/>
              <a:t>Over </a:t>
            </a:r>
            <a:r>
              <a:rPr lang="en-US" sz="2400" dirty="0" err="1"/>
              <a:t>ziektes</a:t>
            </a:r>
            <a:r>
              <a:rPr lang="en-US" sz="2400" dirty="0"/>
              <a:t/>
            </a:r>
            <a:br>
              <a:rPr lang="en-US" sz="2400" dirty="0"/>
            </a:br>
            <a:endParaRPr lang="nl-NL" sz="3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05AC4C-4140-4791-AF36-33FF29BF7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FC21E99-CB6E-4E1C-8709-25BF64FEA530}" type="slidenum">
              <a:rPr lang="nl-NL">
                <a:solidFill>
                  <a:srgbClr val="FFFFFF">
                    <a:lumMod val="65000"/>
                  </a:srgbClr>
                </a:solidFill>
                <a:latin typeface="Verdana"/>
              </a:rPr>
              <a:pPr defTabSz="685800"/>
              <a:t>33</a:t>
            </a:fld>
            <a:endParaRPr lang="nl-NL" dirty="0">
              <a:solidFill>
                <a:srgbClr val="FFFFFF">
                  <a:lumMod val="65000"/>
                </a:srgbClr>
              </a:solidFill>
              <a:latin typeface="Verdana"/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67693C9-6E6D-4195-A0C3-A28433FFCE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83868" y="5662612"/>
            <a:ext cx="3065859" cy="108347"/>
          </a:xfrm>
        </p:spPr>
        <p:txBody>
          <a:bodyPr/>
          <a:lstStyle/>
          <a:p>
            <a:pPr algn="ctr" defTabSz="685800"/>
            <a:r>
              <a:rPr lang="nl-NL" dirty="0">
                <a:solidFill>
                  <a:srgbClr val="FFFFFF">
                    <a:lumMod val="65000"/>
                  </a:srgbClr>
                </a:solidFill>
                <a:latin typeface="Verdana"/>
              </a:rPr>
              <a:t>Jeuk, jeuk en nog eens jeuk| | </a:t>
            </a:r>
          </a:p>
          <a:p>
            <a:pPr algn="ctr" defTabSz="685800"/>
            <a:r>
              <a:rPr lang="nl-NL" dirty="0">
                <a:solidFill>
                  <a:srgbClr val="FFFFFF">
                    <a:lumMod val="65000"/>
                  </a:srgbClr>
                </a:solidFill>
                <a:latin typeface="Verdana"/>
              </a:rPr>
              <a:t>| 36</a:t>
            </a:r>
            <a:r>
              <a:rPr lang="nl-NL" baseline="30000" dirty="0">
                <a:solidFill>
                  <a:srgbClr val="FFFFFF">
                    <a:lumMod val="65000"/>
                  </a:srgbClr>
                </a:solidFill>
                <a:latin typeface="Verdana"/>
              </a:rPr>
              <a:t>ste</a:t>
            </a:r>
            <a:r>
              <a:rPr lang="nl-NL" dirty="0">
                <a:solidFill>
                  <a:srgbClr val="FFFFFF">
                    <a:lumMod val="65000"/>
                  </a:srgbClr>
                </a:solidFill>
                <a:latin typeface="Verdana"/>
              </a:rPr>
              <a:t> NIBI onderwijsconferentie Noordwijk 12 11 2022 |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76F1DB6-AFDF-4356-AA2E-E76F9FBDC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2996" y="2135387"/>
            <a:ext cx="6777372" cy="321111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sz="900" dirty="0">
                <a:solidFill>
                  <a:schemeClr val="tx2"/>
                </a:solidFill>
              </a:rPr>
              <a:t>1 </a:t>
            </a:r>
            <a:r>
              <a:rPr lang="nl-NL" sz="1400" dirty="0">
                <a:solidFill>
                  <a:schemeClr val="tx2"/>
                </a:solidFill>
              </a:rPr>
              <a:t>Kan een mug COVID overbrengen?</a:t>
            </a:r>
          </a:p>
          <a:p>
            <a:pPr marL="0" indent="0">
              <a:buNone/>
            </a:pPr>
            <a:r>
              <a:rPr lang="nl-NL" sz="900" dirty="0">
                <a:solidFill>
                  <a:schemeClr val="tx2"/>
                </a:solidFill>
              </a:rPr>
              <a:t>1 Wat gebeurt er als iemand die al COVID heeft geprikt wordt door een mug die Dengue, </a:t>
            </a:r>
            <a:r>
              <a:rPr lang="nl-NL" sz="900" dirty="0" err="1">
                <a:solidFill>
                  <a:schemeClr val="tx2"/>
                </a:solidFill>
              </a:rPr>
              <a:t>chikungunya</a:t>
            </a:r>
            <a:r>
              <a:rPr lang="nl-NL" sz="900" dirty="0">
                <a:solidFill>
                  <a:schemeClr val="tx2"/>
                </a:solidFill>
              </a:rPr>
              <a:t> of </a:t>
            </a:r>
            <a:r>
              <a:rPr lang="nl-NL" sz="900" dirty="0" err="1">
                <a:solidFill>
                  <a:schemeClr val="tx2"/>
                </a:solidFill>
              </a:rPr>
              <a:t>Zika</a:t>
            </a:r>
            <a:r>
              <a:rPr lang="nl-NL" sz="900" dirty="0">
                <a:solidFill>
                  <a:schemeClr val="tx2"/>
                </a:solidFill>
              </a:rPr>
              <a:t> heeft?</a:t>
            </a:r>
          </a:p>
          <a:p>
            <a:pPr marL="0" indent="0">
              <a:buNone/>
            </a:pPr>
            <a:r>
              <a:rPr lang="nl-NL" sz="900" dirty="0">
                <a:solidFill>
                  <a:schemeClr val="bg1"/>
                </a:solidFill>
              </a:rPr>
              <a:t>3 Hoe lang kan een Aedes mug leven</a:t>
            </a:r>
          </a:p>
          <a:p>
            <a:pPr marL="0" indent="0">
              <a:buNone/>
            </a:pPr>
            <a:r>
              <a:rPr lang="nl-NL" sz="900" dirty="0">
                <a:solidFill>
                  <a:schemeClr val="tx2"/>
                </a:solidFill>
              </a:rPr>
              <a:t>1 Kan een </a:t>
            </a:r>
            <a:r>
              <a:rPr lang="nl-NL" sz="900" dirty="0" err="1">
                <a:solidFill>
                  <a:schemeClr val="tx2"/>
                </a:solidFill>
              </a:rPr>
              <a:t>Culex</a:t>
            </a:r>
            <a:r>
              <a:rPr lang="nl-NL" sz="900" dirty="0">
                <a:solidFill>
                  <a:schemeClr val="tx2"/>
                </a:solidFill>
              </a:rPr>
              <a:t> ook ziekten overbrengen</a:t>
            </a:r>
          </a:p>
          <a:p>
            <a:pPr marL="0" indent="0">
              <a:buNone/>
            </a:pPr>
            <a:r>
              <a:rPr lang="nl-NL" sz="900" dirty="0">
                <a:solidFill>
                  <a:schemeClr val="bg1"/>
                </a:solidFill>
              </a:rPr>
              <a:t>3 Hoe ver kan een Aedes </a:t>
            </a:r>
            <a:r>
              <a:rPr lang="nl-NL" sz="900" dirty="0" err="1">
                <a:solidFill>
                  <a:schemeClr val="bg1"/>
                </a:solidFill>
              </a:rPr>
              <a:t>aegypti</a:t>
            </a:r>
            <a:r>
              <a:rPr lang="nl-NL" sz="900" dirty="0">
                <a:solidFill>
                  <a:schemeClr val="bg1"/>
                </a:solidFill>
              </a:rPr>
              <a:t> vliegen</a:t>
            </a:r>
          </a:p>
          <a:p>
            <a:pPr marL="0" indent="0">
              <a:buNone/>
            </a:pPr>
            <a:r>
              <a:rPr lang="nl-NL" sz="900" dirty="0">
                <a:solidFill>
                  <a:schemeClr val="tx2"/>
                </a:solidFill>
              </a:rPr>
              <a:t>1 Kan een Aedes </a:t>
            </a:r>
            <a:r>
              <a:rPr lang="nl-NL" sz="900" dirty="0" err="1">
                <a:solidFill>
                  <a:schemeClr val="tx2"/>
                </a:solidFill>
              </a:rPr>
              <a:t>aegypti</a:t>
            </a:r>
            <a:r>
              <a:rPr lang="nl-NL" sz="900" dirty="0">
                <a:solidFill>
                  <a:schemeClr val="tx2"/>
                </a:solidFill>
              </a:rPr>
              <a:t> 2 virussen dragen</a:t>
            </a:r>
          </a:p>
          <a:p>
            <a:pPr marL="0" indent="0">
              <a:buNone/>
            </a:pPr>
            <a:r>
              <a:rPr lang="nl-NL" sz="900" dirty="0">
                <a:solidFill>
                  <a:schemeClr val="tx2"/>
                </a:solidFill>
              </a:rPr>
              <a:t>1 Kan </a:t>
            </a:r>
            <a:r>
              <a:rPr lang="nl-NL" sz="900" dirty="0" err="1">
                <a:solidFill>
                  <a:schemeClr val="tx2"/>
                </a:solidFill>
              </a:rPr>
              <a:t>zika</a:t>
            </a:r>
            <a:r>
              <a:rPr lang="nl-NL" sz="900" dirty="0">
                <a:solidFill>
                  <a:schemeClr val="tx2"/>
                </a:solidFill>
              </a:rPr>
              <a:t>, </a:t>
            </a:r>
            <a:r>
              <a:rPr lang="nl-NL" sz="900" dirty="0" err="1">
                <a:solidFill>
                  <a:schemeClr val="tx2"/>
                </a:solidFill>
              </a:rPr>
              <a:t>chikungunya</a:t>
            </a:r>
            <a:r>
              <a:rPr lang="nl-NL" sz="900" dirty="0">
                <a:solidFill>
                  <a:schemeClr val="tx2"/>
                </a:solidFill>
              </a:rPr>
              <a:t> of dengue effect hebben op een baby in de buik van de moeder</a:t>
            </a:r>
          </a:p>
          <a:p>
            <a:pPr marL="0" indent="0">
              <a:buNone/>
            </a:pPr>
            <a:r>
              <a:rPr lang="nl-NL" sz="900" dirty="0">
                <a:solidFill>
                  <a:schemeClr val="bg1"/>
                </a:solidFill>
              </a:rPr>
              <a:t>3 Hoeveel typen muggen zijn er ter wereld</a:t>
            </a:r>
          </a:p>
          <a:p>
            <a:pPr marL="0" indent="0">
              <a:buNone/>
            </a:pPr>
            <a:r>
              <a:rPr lang="nl-NL" sz="900" dirty="0">
                <a:solidFill>
                  <a:schemeClr val="tx2"/>
                </a:solidFill>
              </a:rPr>
              <a:t>1</a:t>
            </a:r>
            <a:r>
              <a:rPr lang="nl-NL" sz="900" dirty="0"/>
              <a:t> </a:t>
            </a:r>
            <a:r>
              <a:rPr lang="nl-NL" sz="900" dirty="0">
                <a:solidFill>
                  <a:schemeClr val="tx2"/>
                </a:solidFill>
              </a:rPr>
              <a:t>Kunnen de muggen van </a:t>
            </a:r>
            <a:r>
              <a:rPr lang="nl-NL" sz="900" dirty="0" err="1">
                <a:solidFill>
                  <a:schemeClr val="tx2"/>
                </a:solidFill>
              </a:rPr>
              <a:t>Lac</a:t>
            </a:r>
            <a:r>
              <a:rPr lang="nl-NL" sz="900" dirty="0">
                <a:solidFill>
                  <a:schemeClr val="tx2"/>
                </a:solidFill>
              </a:rPr>
              <a:t> dengue overbrengen</a:t>
            </a:r>
          </a:p>
          <a:p>
            <a:pPr marL="0" indent="0">
              <a:buNone/>
            </a:pPr>
            <a:r>
              <a:rPr lang="nl-NL" sz="900" dirty="0">
                <a:solidFill>
                  <a:schemeClr val="bg1"/>
                </a:solidFill>
              </a:rPr>
              <a:t>3 Hoe lang blijft een eitje van een mug actief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NL" sz="900" dirty="0">
                <a:solidFill>
                  <a:schemeClr val="bg1"/>
                </a:solidFill>
              </a:rPr>
              <a:t>2 Hoe resistent of hoe lang duurt het voor een mug om dood te gaan?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NL" sz="900" dirty="0">
                <a:solidFill>
                  <a:schemeClr val="bg1"/>
                </a:solidFill>
              </a:rPr>
              <a:t>2 Zijn er andere biociden die worden gebruikt die wij niet gebruiken?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NL" sz="900" dirty="0">
                <a:solidFill>
                  <a:schemeClr val="bg1"/>
                </a:solidFill>
              </a:rPr>
              <a:t>4 Hoe staat het met ons klein laboratorium?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NL" sz="900" dirty="0">
                <a:solidFill>
                  <a:schemeClr val="bg1"/>
                </a:solidFill>
              </a:rPr>
              <a:t>2 Hoe lang kan BTI werkzaam blijven in een plas water?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NL" sz="900" dirty="0">
                <a:solidFill>
                  <a:schemeClr val="tx2"/>
                </a:solidFill>
              </a:rPr>
              <a:t>1 Kan een mug een hond prikken en dan zieketen overdragen van de hond naar de mens zoals dengue?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NL" sz="900" dirty="0">
                <a:solidFill>
                  <a:schemeClr val="bg1"/>
                </a:solidFill>
              </a:rPr>
              <a:t>2 Als de biociden lang in het magazijn liggen waar het warm is verliezen zij dan hun werking?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NL" sz="900" dirty="0">
                <a:solidFill>
                  <a:schemeClr val="bg1"/>
                </a:solidFill>
              </a:rPr>
              <a:t>2 Hoe staat het met </a:t>
            </a:r>
            <a:r>
              <a:rPr lang="nl-NL" sz="900" dirty="0" err="1">
                <a:solidFill>
                  <a:schemeClr val="bg1"/>
                </a:solidFill>
              </a:rPr>
              <a:t>oxitec</a:t>
            </a:r>
            <a:r>
              <a:rPr lang="nl-NL" sz="900" dirty="0">
                <a:solidFill>
                  <a:schemeClr val="bg1"/>
                </a:solidFill>
              </a:rPr>
              <a:t>? Zijn daar al goede resultaten gezien (Florida)?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NL" sz="900" dirty="0">
                <a:solidFill>
                  <a:schemeClr val="bg1"/>
                </a:solidFill>
              </a:rPr>
              <a:t>3 Hoe zit het met de </a:t>
            </a:r>
            <a:r>
              <a:rPr lang="nl-NL" sz="900" dirty="0" err="1">
                <a:solidFill>
                  <a:schemeClr val="bg1"/>
                </a:solidFill>
              </a:rPr>
              <a:t>albopictus</a:t>
            </a:r>
            <a:r>
              <a:rPr lang="nl-NL" sz="900" dirty="0">
                <a:solidFill>
                  <a:schemeClr val="bg1"/>
                </a:solidFill>
              </a:rPr>
              <a:t> in de </a:t>
            </a:r>
            <a:r>
              <a:rPr lang="nl-NL" sz="900" dirty="0" err="1">
                <a:solidFill>
                  <a:schemeClr val="bg1"/>
                </a:solidFill>
              </a:rPr>
              <a:t>caribische</a:t>
            </a:r>
            <a:r>
              <a:rPr lang="nl-NL" sz="900" dirty="0">
                <a:solidFill>
                  <a:schemeClr val="bg1"/>
                </a:solidFill>
              </a:rPr>
              <a:t> regio, wordt daar onderzoek naar gedaan?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NL" sz="900" dirty="0">
                <a:solidFill>
                  <a:schemeClr val="bg1"/>
                </a:solidFill>
              </a:rPr>
              <a:t>3 Wat betekent het voor onze VC indien wij de </a:t>
            </a:r>
            <a:r>
              <a:rPr lang="nl-NL" sz="900" dirty="0" err="1">
                <a:solidFill>
                  <a:schemeClr val="bg1"/>
                </a:solidFill>
              </a:rPr>
              <a:t>albopictus</a:t>
            </a:r>
            <a:r>
              <a:rPr lang="nl-NL" sz="900" dirty="0">
                <a:solidFill>
                  <a:schemeClr val="bg1"/>
                </a:solidFill>
              </a:rPr>
              <a:t> ook op Bonaire krijgen?</a:t>
            </a:r>
          </a:p>
          <a:p>
            <a:pPr marL="0" indent="0">
              <a:buNone/>
            </a:pPr>
            <a:endParaRPr lang="nl-NL" sz="900" dirty="0"/>
          </a:p>
          <a:p>
            <a:pPr marL="0" indent="0">
              <a:buNone/>
            </a:pPr>
            <a:endParaRPr lang="nl-NL" sz="9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19B119-370A-432B-8432-5E03437E01C0}"/>
              </a:ext>
            </a:extLst>
          </p:cNvPr>
          <p:cNvSpPr/>
          <p:nvPr/>
        </p:nvSpPr>
        <p:spPr>
          <a:xfrm>
            <a:off x="878265" y="2445586"/>
            <a:ext cx="7506834" cy="3360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nl-NL" sz="135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D714BB-0BC7-44B7-BD57-3243FB319321}"/>
              </a:ext>
            </a:extLst>
          </p:cNvPr>
          <p:cNvSpPr txBox="1"/>
          <p:nvPr/>
        </p:nvSpPr>
        <p:spPr>
          <a:xfrm>
            <a:off x="4631683" y="2186863"/>
            <a:ext cx="1930862" cy="1938992"/>
          </a:xfrm>
          <a:prstGeom prst="rect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srgbClr val="000000"/>
                </a:solidFill>
                <a:latin typeface="Freestyle Script" panose="030804020302050B0404" pitchFamily="66" charset="0"/>
                <a:cs typeface="Times" panose="02020603050405020304" pitchFamily="18" charset="0"/>
              </a:rPr>
              <a:t>   </a:t>
            </a:r>
            <a:r>
              <a:rPr lang="en-US" sz="6000" dirty="0">
                <a:solidFill>
                  <a:srgbClr val="000000"/>
                </a:solidFill>
                <a:latin typeface="Freestyle Script" panose="030804020302050B0404" pitchFamily="66" charset="0"/>
                <a:cs typeface="Times" panose="02020603050405020304" pitchFamily="18" charset="0"/>
              </a:rPr>
              <a:t>Nee</a:t>
            </a:r>
          </a:p>
          <a:p>
            <a:pPr defTabSz="685800"/>
            <a:endParaRPr lang="en-US" sz="6000" dirty="0">
              <a:solidFill>
                <a:srgbClr val="000000"/>
              </a:solidFill>
              <a:latin typeface="Freestyle Script" panose="030804020302050B0404" pitchFamily="66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7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7639" y="2141935"/>
            <a:ext cx="1659731" cy="1084659"/>
          </a:xfr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9" y="4234551"/>
            <a:ext cx="1659731" cy="108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47665" y="4239091"/>
            <a:ext cx="195976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Verdana" pitchFamily="34" charset="0"/>
              <a:buChar char="●"/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Verdana" pitchFamily="34" charset="0"/>
              <a:buChar char="–"/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Verdana" pitchFamily="34" charset="0"/>
              <a:buChar char="›"/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Verdana" pitchFamily="34" charset="0"/>
              <a:buChar char="●"/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Verdana" pitchFamily="34" charset="0"/>
              <a:buChar char="–"/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indent="0" defTabSz="685800" eaLnBrk="1" hangingPunct="1">
              <a:spcBef>
                <a:spcPct val="0"/>
              </a:spcBef>
              <a:buNone/>
            </a:pPr>
            <a:r>
              <a:rPr lang="en-US" altLang="nl-NL" sz="1350" dirty="0">
                <a:solidFill>
                  <a:srgbClr val="CA005D"/>
                </a:solidFill>
              </a:rPr>
              <a:t>HIV/ Aids</a:t>
            </a:r>
          </a:p>
          <a:p>
            <a:pPr marL="0" indent="0" defTabSz="685800" eaLnBrk="1" hangingPunct="1">
              <a:spcBef>
                <a:spcPct val="0"/>
              </a:spcBef>
              <a:buNone/>
            </a:pPr>
            <a:r>
              <a:rPr lang="en-US" altLang="nl-NL" sz="1350" dirty="0">
                <a:solidFill>
                  <a:srgbClr val="CA005D"/>
                </a:solidFill>
              </a:rPr>
              <a:t>Ebola</a:t>
            </a:r>
            <a:endParaRPr lang="nl-NL" altLang="nl-NL" sz="1350" dirty="0">
              <a:solidFill>
                <a:srgbClr val="CA005D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28202" y="4777845"/>
            <a:ext cx="891870" cy="2713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nl-NL" sz="135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2" name="Rectangle 11"/>
          <p:cNvSpPr/>
          <p:nvPr/>
        </p:nvSpPr>
        <p:spPr>
          <a:xfrm rot="19780345">
            <a:off x="1146016" y="4024267"/>
            <a:ext cx="3334112" cy="487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425" kern="0" dirty="0">
                <a:solidFill>
                  <a:srgbClr val="FF0000"/>
                </a:solidFill>
                <a:latin typeface="Verdana"/>
                <a:cs typeface="Arial"/>
              </a:rPr>
              <a:t>Worden </a:t>
            </a:r>
            <a:r>
              <a:rPr lang="en-US" sz="1425" b="1" kern="0" dirty="0">
                <a:solidFill>
                  <a:srgbClr val="FF0000"/>
                </a:solidFill>
                <a:latin typeface="Verdana"/>
                <a:cs typeface="Arial"/>
              </a:rPr>
              <a:t>NIET </a:t>
            </a:r>
            <a:r>
              <a:rPr lang="en-US" sz="1425" kern="0" dirty="0" err="1">
                <a:solidFill>
                  <a:srgbClr val="FF0000"/>
                </a:solidFill>
                <a:latin typeface="Verdana"/>
                <a:cs typeface="Arial"/>
              </a:rPr>
              <a:t>overgedragen</a:t>
            </a:r>
            <a:r>
              <a:rPr lang="en-US" sz="1425" kern="0" dirty="0">
                <a:solidFill>
                  <a:srgbClr val="FF0000"/>
                </a:solidFill>
                <a:latin typeface="Verdana"/>
                <a:cs typeface="Arial"/>
              </a:rPr>
              <a:t> door </a:t>
            </a:r>
            <a:r>
              <a:rPr lang="en-US" sz="1425" kern="0" dirty="0" err="1">
                <a:solidFill>
                  <a:srgbClr val="FF0000"/>
                </a:solidFill>
                <a:latin typeface="Verdana"/>
                <a:cs typeface="Arial"/>
              </a:rPr>
              <a:t>muggen</a:t>
            </a:r>
            <a:r>
              <a:rPr lang="en-US" sz="1425" kern="0" dirty="0">
                <a:solidFill>
                  <a:srgbClr val="FF0000"/>
                </a:solidFill>
                <a:latin typeface="Verdana"/>
                <a:cs typeface="Arial"/>
              </a:rPr>
              <a:t>!</a:t>
            </a:r>
          </a:p>
        </p:txBody>
      </p:sp>
      <p:sp>
        <p:nvSpPr>
          <p:cNvPr id="14" name="TextBox 13"/>
          <p:cNvSpPr txBox="1"/>
          <p:nvPr/>
        </p:nvSpPr>
        <p:spPr>
          <a:xfrm rot="19366497">
            <a:off x="4428306" y="4036961"/>
            <a:ext cx="2310709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685800"/>
            <a:r>
              <a:rPr lang="nl-NL" sz="2400" dirty="0">
                <a:solidFill>
                  <a:srgbClr val="FF0000"/>
                </a:solidFill>
                <a:latin typeface="Verdana"/>
              </a:rPr>
              <a:t>Hoezo niet?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31640" y="1904915"/>
            <a:ext cx="223341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nl-NL" sz="1350" dirty="0">
                <a:solidFill>
                  <a:srgbClr val="CA005D"/>
                </a:solidFill>
                <a:latin typeface="Verdana"/>
              </a:rPr>
              <a:t>Dengue </a:t>
            </a:r>
          </a:p>
          <a:p>
            <a:pPr defTabSz="685800"/>
            <a:r>
              <a:rPr lang="nl-NL" sz="1350" dirty="0" err="1">
                <a:solidFill>
                  <a:srgbClr val="CA005D"/>
                </a:solidFill>
                <a:latin typeface="Verdana"/>
              </a:rPr>
              <a:t>Chikungunya</a:t>
            </a:r>
            <a:endParaRPr lang="nl-NL" sz="1350" dirty="0">
              <a:solidFill>
                <a:srgbClr val="CA005D"/>
              </a:solidFill>
              <a:latin typeface="Verdana"/>
            </a:endParaRPr>
          </a:p>
          <a:p>
            <a:pPr defTabSz="685800"/>
            <a:r>
              <a:rPr lang="nl-NL" sz="1350" dirty="0" err="1">
                <a:solidFill>
                  <a:srgbClr val="CA005D"/>
                </a:solidFill>
                <a:latin typeface="Verdana"/>
              </a:rPr>
              <a:t>Zika</a:t>
            </a:r>
            <a:endParaRPr lang="nl-NL" sz="1350" dirty="0">
              <a:solidFill>
                <a:srgbClr val="CA005D"/>
              </a:solidFill>
              <a:latin typeface="Verdana"/>
            </a:endParaRPr>
          </a:p>
          <a:p>
            <a:pPr defTabSz="685800"/>
            <a:r>
              <a:rPr lang="nl-NL" sz="1350" dirty="0" err="1">
                <a:solidFill>
                  <a:srgbClr val="CA005D"/>
                </a:solidFill>
                <a:latin typeface="Verdana"/>
              </a:rPr>
              <a:t>Gelekoorts</a:t>
            </a:r>
            <a:endParaRPr lang="nl-NL" sz="1350" dirty="0">
              <a:solidFill>
                <a:srgbClr val="CA005D"/>
              </a:solidFill>
              <a:latin typeface="Verdana"/>
            </a:endParaRPr>
          </a:p>
          <a:p>
            <a:pPr defTabSz="685800"/>
            <a:endParaRPr lang="nl-NL" sz="1350" dirty="0">
              <a:solidFill>
                <a:srgbClr val="CA005D"/>
              </a:solidFill>
              <a:latin typeface="Verdana"/>
            </a:endParaRPr>
          </a:p>
          <a:p>
            <a:pPr defTabSz="685800"/>
            <a:endParaRPr lang="nl-NL" sz="1350" dirty="0">
              <a:solidFill>
                <a:srgbClr val="CA005D"/>
              </a:solidFill>
              <a:latin typeface="Verdana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07905" y="2173132"/>
            <a:ext cx="724867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07905" y="4267792"/>
            <a:ext cx="724867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0A79434D-EEF5-43FB-BBCD-C2C2C4FD9E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83868" y="5662612"/>
            <a:ext cx="3065859" cy="108347"/>
          </a:xfrm>
        </p:spPr>
        <p:txBody>
          <a:bodyPr/>
          <a:lstStyle/>
          <a:p>
            <a:pPr algn="ctr" defTabSz="685800"/>
            <a:r>
              <a:rPr lang="nl-NL" dirty="0">
                <a:solidFill>
                  <a:srgbClr val="FFFFFF">
                    <a:lumMod val="65000"/>
                  </a:srgbClr>
                </a:solidFill>
                <a:latin typeface="Verdana"/>
              </a:rPr>
              <a:t>| Training Geïntegreerde muggenbestrijding | </a:t>
            </a:r>
          </a:p>
          <a:p>
            <a:pPr algn="ctr" defTabSz="685800"/>
            <a:r>
              <a:rPr lang="nl-NL" dirty="0">
                <a:solidFill>
                  <a:srgbClr val="FFFFFF">
                    <a:lumMod val="65000"/>
                  </a:srgbClr>
                </a:solidFill>
                <a:latin typeface="Verdana"/>
              </a:rPr>
              <a:t>| Bonaire | 23 06 2021 |</a:t>
            </a:r>
          </a:p>
        </p:txBody>
      </p:sp>
    </p:spTree>
    <p:extLst>
      <p:ext uri="{BB962C8B-B14F-4D97-AF65-F5344CB8AC3E}">
        <p14:creationId xmlns:p14="http://schemas.microsoft.com/office/powerpoint/2010/main" val="270410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72009" y="-135396"/>
            <a:ext cx="9312560" cy="7056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618522" y="5550024"/>
            <a:ext cx="360363" cy="142875"/>
          </a:xfrm>
        </p:spPr>
        <p:txBody>
          <a:bodyPr/>
          <a:lstStyle/>
          <a:p>
            <a:fld id="{AD486EE3-D91E-425E-8B7F-0C6C8FF0B430}" type="slidenum">
              <a:rPr lang="nl-NL" smtClean="0"/>
              <a:pPr/>
              <a:t>35</a:t>
            </a:fld>
            <a:endParaRPr lang="nl-NL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491" y="4227284"/>
            <a:ext cx="2040579" cy="2159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218" y="5003789"/>
            <a:ext cx="1096963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2822" y="4878135"/>
            <a:ext cx="720080" cy="598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86" r="81159" b="34907"/>
          <a:stretch/>
        </p:blipFill>
        <p:spPr bwMode="auto">
          <a:xfrm>
            <a:off x="1824248" y="5457145"/>
            <a:ext cx="866596" cy="930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Oval 15"/>
          <p:cNvSpPr/>
          <p:nvPr/>
        </p:nvSpPr>
        <p:spPr>
          <a:xfrm>
            <a:off x="1357446" y="4713933"/>
            <a:ext cx="1881899" cy="175132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300192" y="4221088"/>
            <a:ext cx="2808312" cy="255163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553" y="5184925"/>
            <a:ext cx="677389" cy="653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527" y="109081"/>
            <a:ext cx="91699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tx2"/>
                </a:solidFill>
              </a:rPr>
              <a:t>Een goede </a:t>
            </a:r>
            <a:r>
              <a:rPr lang="nl-NL" sz="2000" b="1" dirty="0">
                <a:solidFill>
                  <a:schemeClr val="tx2"/>
                </a:solidFill>
              </a:rPr>
              <a:t>vector</a:t>
            </a:r>
            <a:r>
              <a:rPr lang="nl-NL" sz="2000" dirty="0">
                <a:solidFill>
                  <a:schemeClr val="tx2"/>
                </a:solidFill>
              </a:rPr>
              <a:t> kan het virus	1) oppikken, </a:t>
            </a:r>
          </a:p>
          <a:p>
            <a:r>
              <a:rPr lang="nl-NL" sz="2000" dirty="0">
                <a:solidFill>
                  <a:schemeClr val="tx2"/>
                </a:solidFill>
              </a:rPr>
              <a:t>					2) vermenigvuldigen en </a:t>
            </a:r>
          </a:p>
          <a:p>
            <a:r>
              <a:rPr lang="nl-NL" sz="2000" dirty="0">
                <a:solidFill>
                  <a:schemeClr val="tx2"/>
                </a:solidFill>
              </a:rPr>
              <a:t>					3) afgeven. </a:t>
            </a: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63" y="5187517"/>
            <a:ext cx="7191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36512" y="126876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-72009" y="3907126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975" y="5165513"/>
            <a:ext cx="359569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990" y="5374251"/>
            <a:ext cx="359569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620" y="4948138"/>
            <a:ext cx="359569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175" y="5622713"/>
            <a:ext cx="359569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051" y="5601926"/>
            <a:ext cx="359569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461" y="5100538"/>
            <a:ext cx="359569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018" y="5100538"/>
            <a:ext cx="359569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959" y="5340932"/>
            <a:ext cx="359569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35496" y="4906889"/>
            <a:ext cx="1187625" cy="11751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628690" y="4762804"/>
            <a:ext cx="1599494" cy="147450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0" y="3919046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Externe Factoren</a:t>
            </a:r>
          </a:p>
          <a:p>
            <a:r>
              <a:rPr lang="nl-NL" dirty="0"/>
              <a:t>vectorcapaciteit</a:t>
            </a:r>
            <a:endParaRPr lang="en-US" dirty="0"/>
          </a:p>
          <a:p>
            <a:endParaRPr lang="en-US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0" y="1278215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Interne Factoren:</a:t>
            </a:r>
          </a:p>
          <a:p>
            <a:r>
              <a:rPr lang="nl-NL" dirty="0"/>
              <a:t>vectorcompetentie</a:t>
            </a:r>
            <a:endParaRPr lang="en-US" dirty="0"/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16775" r="11486"/>
          <a:stretch/>
        </p:blipFill>
        <p:spPr bwMode="auto">
          <a:xfrm>
            <a:off x="5887899" y="1412776"/>
            <a:ext cx="2772032" cy="200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9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7639" y="2141935"/>
            <a:ext cx="1659731" cy="1084659"/>
          </a:xfr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9" y="4234551"/>
            <a:ext cx="1659731" cy="108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47665" y="4239090"/>
            <a:ext cx="195976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Verdana" pitchFamily="34" charset="0"/>
              <a:buChar char="●"/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Verdana" pitchFamily="34" charset="0"/>
              <a:buChar char="–"/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Verdana" pitchFamily="34" charset="0"/>
              <a:buChar char="›"/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Verdana" pitchFamily="34" charset="0"/>
              <a:buChar char="●"/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Verdana" pitchFamily="34" charset="0"/>
              <a:buChar char="–"/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indent="0" defTabSz="685800" eaLnBrk="1" hangingPunct="1">
              <a:spcBef>
                <a:spcPct val="0"/>
              </a:spcBef>
              <a:buNone/>
            </a:pPr>
            <a:r>
              <a:rPr lang="en-US" altLang="nl-NL" sz="1350" dirty="0">
                <a:solidFill>
                  <a:srgbClr val="CA005D"/>
                </a:solidFill>
              </a:rPr>
              <a:t>COVID</a:t>
            </a:r>
            <a:endParaRPr lang="nl-NL" altLang="nl-NL" sz="1350" dirty="0">
              <a:solidFill>
                <a:srgbClr val="CA005D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28202" y="4777845"/>
            <a:ext cx="891870" cy="2713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nl-NL" sz="135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2" name="Rectangle 11"/>
          <p:cNvSpPr/>
          <p:nvPr/>
        </p:nvSpPr>
        <p:spPr>
          <a:xfrm rot="19780345">
            <a:off x="1146016" y="4024267"/>
            <a:ext cx="3334112" cy="487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425" kern="0" dirty="0">
                <a:solidFill>
                  <a:srgbClr val="FF0000"/>
                </a:solidFill>
                <a:latin typeface="Verdana"/>
                <a:cs typeface="Arial"/>
              </a:rPr>
              <a:t>Worden </a:t>
            </a:r>
            <a:r>
              <a:rPr lang="en-US" sz="1425" b="1" kern="0" dirty="0">
                <a:solidFill>
                  <a:srgbClr val="FF0000"/>
                </a:solidFill>
                <a:latin typeface="Verdana"/>
                <a:cs typeface="Arial"/>
              </a:rPr>
              <a:t>NIET </a:t>
            </a:r>
            <a:r>
              <a:rPr lang="en-US" sz="1425" kern="0" dirty="0" err="1">
                <a:solidFill>
                  <a:srgbClr val="FF0000"/>
                </a:solidFill>
                <a:latin typeface="Verdana"/>
                <a:cs typeface="Arial"/>
              </a:rPr>
              <a:t>overgedragen</a:t>
            </a:r>
            <a:r>
              <a:rPr lang="en-US" sz="1425" kern="0" dirty="0">
                <a:solidFill>
                  <a:srgbClr val="FF0000"/>
                </a:solidFill>
                <a:latin typeface="Verdana"/>
                <a:cs typeface="Arial"/>
              </a:rPr>
              <a:t> door </a:t>
            </a:r>
            <a:r>
              <a:rPr lang="en-US" sz="1425" kern="0" dirty="0" err="1">
                <a:solidFill>
                  <a:srgbClr val="FF0000"/>
                </a:solidFill>
                <a:latin typeface="Verdana"/>
                <a:cs typeface="Arial"/>
              </a:rPr>
              <a:t>muggen</a:t>
            </a:r>
            <a:r>
              <a:rPr lang="en-US" sz="1425" kern="0" dirty="0">
                <a:solidFill>
                  <a:srgbClr val="FF0000"/>
                </a:solidFill>
                <a:latin typeface="Verdana"/>
                <a:cs typeface="Arial"/>
              </a:rPr>
              <a:t>!</a:t>
            </a:r>
          </a:p>
        </p:txBody>
      </p:sp>
      <p:sp>
        <p:nvSpPr>
          <p:cNvPr id="14" name="TextBox 13"/>
          <p:cNvSpPr txBox="1"/>
          <p:nvPr/>
        </p:nvSpPr>
        <p:spPr>
          <a:xfrm rot="19366497">
            <a:off x="4428306" y="4036961"/>
            <a:ext cx="2310709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685800"/>
            <a:r>
              <a:rPr lang="nl-NL" sz="2400" dirty="0">
                <a:solidFill>
                  <a:srgbClr val="FF0000"/>
                </a:solidFill>
                <a:latin typeface="Verdana"/>
              </a:rPr>
              <a:t>Hoezo niet?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31640" y="1904915"/>
            <a:ext cx="223341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nl-NL" sz="1350" dirty="0">
                <a:solidFill>
                  <a:srgbClr val="CA005D"/>
                </a:solidFill>
                <a:latin typeface="Verdana"/>
              </a:rPr>
              <a:t>Dengue </a:t>
            </a:r>
          </a:p>
          <a:p>
            <a:pPr defTabSz="685800"/>
            <a:r>
              <a:rPr lang="nl-NL" sz="1350" dirty="0" err="1">
                <a:solidFill>
                  <a:srgbClr val="CA005D"/>
                </a:solidFill>
                <a:latin typeface="Verdana"/>
              </a:rPr>
              <a:t>Chikungunya</a:t>
            </a:r>
            <a:endParaRPr lang="nl-NL" sz="1350" dirty="0">
              <a:solidFill>
                <a:srgbClr val="CA005D"/>
              </a:solidFill>
              <a:latin typeface="Verdana"/>
            </a:endParaRPr>
          </a:p>
          <a:p>
            <a:pPr defTabSz="685800"/>
            <a:r>
              <a:rPr lang="nl-NL" sz="1350" dirty="0" err="1">
                <a:solidFill>
                  <a:srgbClr val="CA005D"/>
                </a:solidFill>
                <a:latin typeface="Verdana"/>
              </a:rPr>
              <a:t>Zika</a:t>
            </a:r>
            <a:endParaRPr lang="nl-NL" sz="1350" dirty="0">
              <a:solidFill>
                <a:srgbClr val="CA005D"/>
              </a:solidFill>
              <a:latin typeface="Verdana"/>
            </a:endParaRPr>
          </a:p>
          <a:p>
            <a:pPr defTabSz="685800"/>
            <a:r>
              <a:rPr lang="nl-NL" sz="1350" dirty="0" err="1">
                <a:solidFill>
                  <a:srgbClr val="CA005D"/>
                </a:solidFill>
                <a:latin typeface="Verdana"/>
              </a:rPr>
              <a:t>Gelekoorts</a:t>
            </a:r>
            <a:endParaRPr lang="nl-NL" sz="1350" dirty="0">
              <a:solidFill>
                <a:srgbClr val="CA005D"/>
              </a:solidFill>
              <a:latin typeface="Verdana"/>
            </a:endParaRPr>
          </a:p>
          <a:p>
            <a:pPr defTabSz="685800"/>
            <a:endParaRPr lang="nl-NL" sz="1350" dirty="0">
              <a:solidFill>
                <a:srgbClr val="CA005D"/>
              </a:solidFill>
              <a:latin typeface="Verdana"/>
            </a:endParaRPr>
          </a:p>
          <a:p>
            <a:pPr defTabSz="685800"/>
            <a:endParaRPr lang="nl-NL" sz="1350" dirty="0">
              <a:solidFill>
                <a:srgbClr val="CA005D"/>
              </a:solidFill>
              <a:latin typeface="Verdana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07905" y="2173132"/>
            <a:ext cx="724867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07905" y="4267792"/>
            <a:ext cx="724867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F8EA99B9-C0D4-439A-B5EC-89E26E95B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83868" y="5662612"/>
            <a:ext cx="3065859" cy="108347"/>
          </a:xfrm>
        </p:spPr>
        <p:txBody>
          <a:bodyPr/>
          <a:lstStyle/>
          <a:p>
            <a:pPr algn="ctr" defTabSz="685800"/>
            <a:r>
              <a:rPr lang="nl-NL" dirty="0">
                <a:solidFill>
                  <a:srgbClr val="FFFFFF">
                    <a:lumMod val="65000"/>
                  </a:srgbClr>
                </a:solidFill>
                <a:latin typeface="Verdana"/>
              </a:rPr>
              <a:t>| Training Geïntegreerde muggenbestrijding | </a:t>
            </a:r>
          </a:p>
          <a:p>
            <a:pPr algn="ctr" defTabSz="685800"/>
            <a:r>
              <a:rPr lang="nl-NL" dirty="0">
                <a:solidFill>
                  <a:srgbClr val="FFFFFF">
                    <a:lumMod val="65000"/>
                  </a:srgbClr>
                </a:solidFill>
                <a:latin typeface="Verdana"/>
              </a:rPr>
              <a:t>| Bonaire | 23 06 2021 |</a:t>
            </a:r>
          </a:p>
        </p:txBody>
      </p:sp>
    </p:spTree>
    <p:extLst>
      <p:ext uri="{BB962C8B-B14F-4D97-AF65-F5344CB8AC3E}">
        <p14:creationId xmlns:p14="http://schemas.microsoft.com/office/powerpoint/2010/main" val="351345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5F2F36-8401-410A-B3A9-540CE5A56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500188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5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5AE5C8-B180-4EDF-8CE8-FC0898E08E64}"/>
              </a:ext>
            </a:extLst>
          </p:cNvPr>
          <p:cNvSpPr txBox="1"/>
          <p:nvPr/>
        </p:nvSpPr>
        <p:spPr>
          <a:xfrm>
            <a:off x="1277778" y="3490618"/>
            <a:ext cx="46679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/>
            <a:r>
              <a:rPr lang="en-US" sz="1013" b="1" dirty="0">
                <a:solidFill>
                  <a:prstClr val="black"/>
                </a:solidFill>
                <a:latin typeface="Calibri" panose="020F0502020204030204"/>
              </a:rPr>
              <a:t>MUG</a:t>
            </a:r>
            <a:endParaRPr lang="en-GB" sz="1013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96BB59-A82E-43CF-A99F-AC8188692E4E}"/>
              </a:ext>
            </a:extLst>
          </p:cNvPr>
          <p:cNvSpPr txBox="1"/>
          <p:nvPr/>
        </p:nvSpPr>
        <p:spPr>
          <a:xfrm>
            <a:off x="1277778" y="4254732"/>
            <a:ext cx="508473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/>
            <a:r>
              <a:rPr lang="en-US" sz="1013" b="1" dirty="0">
                <a:solidFill>
                  <a:prstClr val="black"/>
                </a:solidFill>
                <a:latin typeface="Calibri" panose="020F0502020204030204"/>
              </a:rPr>
              <a:t>MENS</a:t>
            </a:r>
            <a:endParaRPr lang="en-GB" sz="1013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42C483-7FAC-4007-B099-55EE9E99CB9D}"/>
              </a:ext>
            </a:extLst>
          </p:cNvPr>
          <p:cNvSpPr txBox="1"/>
          <p:nvPr/>
        </p:nvSpPr>
        <p:spPr>
          <a:xfrm>
            <a:off x="1281050" y="5014083"/>
            <a:ext cx="516488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/>
            <a:r>
              <a:rPr lang="en-US" sz="1013" b="1" dirty="0">
                <a:solidFill>
                  <a:prstClr val="black"/>
                </a:solidFill>
                <a:latin typeface="Calibri" panose="020F0502020204030204"/>
              </a:rPr>
              <a:t>VIRUS</a:t>
            </a:r>
            <a:endParaRPr lang="en-GB" sz="1013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96C8B4-DD36-4E48-BC8F-6780900D513D}"/>
              </a:ext>
            </a:extLst>
          </p:cNvPr>
          <p:cNvSpPr txBox="1"/>
          <p:nvPr/>
        </p:nvSpPr>
        <p:spPr>
          <a:xfrm>
            <a:off x="3313705" y="2754095"/>
            <a:ext cx="58381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/>
            <a:r>
              <a:rPr lang="en-US" sz="1013" b="1" dirty="0">
                <a:solidFill>
                  <a:srgbClr val="44546A"/>
                </a:solidFill>
                <a:latin typeface="Calibri" panose="020F0502020204030204"/>
              </a:rPr>
              <a:t>dengue</a:t>
            </a:r>
            <a:endParaRPr lang="en-GB" sz="1013" b="1" dirty="0">
              <a:solidFill>
                <a:srgbClr val="44546A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159C80-6288-4F85-9111-04A14A6B0F62}"/>
              </a:ext>
            </a:extLst>
          </p:cNvPr>
          <p:cNvSpPr/>
          <p:nvPr/>
        </p:nvSpPr>
        <p:spPr>
          <a:xfrm>
            <a:off x="1139230" y="2793341"/>
            <a:ext cx="184731" cy="33470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defTabSz="514350">
              <a:defRPr/>
            </a:pPr>
            <a:endParaRPr lang="en-US" sz="1575" b="1" kern="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EE9B81-1855-4659-90AE-FDD886705FCE}"/>
              </a:ext>
            </a:extLst>
          </p:cNvPr>
          <p:cNvSpPr txBox="1"/>
          <p:nvPr/>
        </p:nvSpPr>
        <p:spPr>
          <a:xfrm>
            <a:off x="2545935" y="4236406"/>
            <a:ext cx="1684435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92881" indent="-192881" defTabSz="514350">
              <a:buFont typeface="Arial" panose="020B0604020202020204" pitchFamily="34" charset="0"/>
              <a:buChar char="•"/>
            </a:pPr>
            <a:r>
              <a:rPr lang="en-US" sz="1125" dirty="0" err="1">
                <a:solidFill>
                  <a:prstClr val="black"/>
                </a:solidFill>
                <a:latin typeface="Calibri" panose="020F0502020204030204"/>
              </a:rPr>
              <a:t>Veel</a:t>
            </a:r>
            <a:r>
              <a:rPr lang="en-US" sz="1125" dirty="0">
                <a:solidFill>
                  <a:prstClr val="black"/>
                </a:solidFill>
                <a:latin typeface="Calibri" panose="020F0502020204030204"/>
              </a:rPr>
              <a:t> virus in het </a:t>
            </a:r>
            <a:r>
              <a:rPr lang="en-US" sz="1125" dirty="0" err="1">
                <a:solidFill>
                  <a:prstClr val="black"/>
                </a:solidFill>
                <a:latin typeface="Calibri" panose="020F0502020204030204"/>
              </a:rPr>
              <a:t>bloed</a:t>
            </a:r>
            <a:endParaRPr lang="en-GB" sz="11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D22A60-5DD2-424A-8501-128A771553EC}"/>
              </a:ext>
            </a:extLst>
          </p:cNvPr>
          <p:cNvSpPr txBox="1"/>
          <p:nvPr/>
        </p:nvSpPr>
        <p:spPr>
          <a:xfrm>
            <a:off x="2519773" y="3401273"/>
            <a:ext cx="2279150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92881" indent="-192881" defTabSz="514350">
              <a:buFont typeface="Arial" panose="020B0604020202020204" pitchFamily="34" charset="0"/>
              <a:buChar char="•"/>
            </a:pPr>
            <a:r>
              <a:rPr lang="en-US" sz="1125" dirty="0" err="1">
                <a:solidFill>
                  <a:prstClr val="black"/>
                </a:solidFill>
                <a:latin typeface="Calibri" panose="020F0502020204030204"/>
              </a:rPr>
              <a:t>Pikt</a:t>
            </a:r>
            <a:r>
              <a:rPr lang="en-US" sz="1125" dirty="0">
                <a:solidFill>
                  <a:prstClr val="black"/>
                </a:solidFill>
                <a:latin typeface="Calibri" panose="020F0502020204030204"/>
              </a:rPr>
              <a:t> virus op </a:t>
            </a:r>
            <a:r>
              <a:rPr lang="en-US" sz="1125" dirty="0" err="1">
                <a:solidFill>
                  <a:prstClr val="black"/>
                </a:solidFill>
                <a:latin typeface="Calibri" panose="020F0502020204030204"/>
              </a:rPr>
              <a:t>tijdens</a:t>
            </a:r>
            <a:r>
              <a:rPr lang="en-US" sz="1125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125" dirty="0" err="1">
                <a:solidFill>
                  <a:prstClr val="black"/>
                </a:solidFill>
                <a:latin typeface="Calibri" panose="020F0502020204030204"/>
              </a:rPr>
              <a:t>bijten</a:t>
            </a:r>
            <a:endParaRPr lang="en-US" sz="1125" dirty="0">
              <a:solidFill>
                <a:prstClr val="black"/>
              </a:solidFill>
              <a:latin typeface="Calibri" panose="020F0502020204030204"/>
            </a:endParaRPr>
          </a:p>
          <a:p>
            <a:pPr marL="192881" indent="-192881" defTabSz="514350">
              <a:buFont typeface="Arial" panose="020B0604020202020204" pitchFamily="34" charset="0"/>
              <a:buChar char="•"/>
            </a:pPr>
            <a:r>
              <a:rPr lang="en-US" sz="1125" dirty="0" err="1">
                <a:solidFill>
                  <a:prstClr val="black"/>
                </a:solidFill>
                <a:latin typeface="Calibri" panose="020F0502020204030204"/>
              </a:rPr>
              <a:t>Infecteert</a:t>
            </a:r>
            <a:r>
              <a:rPr lang="en-US" sz="1125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125" dirty="0" err="1">
                <a:solidFill>
                  <a:prstClr val="black"/>
                </a:solidFill>
                <a:latin typeface="Calibri" panose="020F0502020204030204"/>
              </a:rPr>
              <a:t>mens</a:t>
            </a:r>
            <a:r>
              <a:rPr lang="en-US" sz="1125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125" dirty="0" err="1">
                <a:solidFill>
                  <a:prstClr val="black"/>
                </a:solidFill>
                <a:latin typeface="Calibri" panose="020F0502020204030204"/>
              </a:rPr>
              <a:t>bij</a:t>
            </a:r>
            <a:r>
              <a:rPr lang="en-US" sz="1125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125" dirty="0" err="1">
                <a:solidFill>
                  <a:prstClr val="black"/>
                </a:solidFill>
                <a:latin typeface="Calibri" panose="020F0502020204030204"/>
              </a:rPr>
              <a:t>volgende</a:t>
            </a:r>
            <a:r>
              <a:rPr lang="en-US" sz="1125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125" dirty="0" err="1">
                <a:solidFill>
                  <a:prstClr val="black"/>
                </a:solidFill>
                <a:latin typeface="Calibri" panose="020F0502020204030204"/>
              </a:rPr>
              <a:t>bijt</a:t>
            </a:r>
            <a:endParaRPr lang="en-GB" sz="11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A9276A-7FE4-44AB-8BB1-4CB0F1ACEF04}"/>
              </a:ext>
            </a:extLst>
          </p:cNvPr>
          <p:cNvSpPr txBox="1"/>
          <p:nvPr/>
        </p:nvSpPr>
        <p:spPr>
          <a:xfrm>
            <a:off x="2519773" y="5017398"/>
            <a:ext cx="1452001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92881" indent="-192881" defTabSz="514350">
              <a:buFont typeface="Arial" panose="020B0604020202020204" pitchFamily="34" charset="0"/>
              <a:buChar char="•"/>
            </a:pPr>
            <a:r>
              <a:rPr lang="en-US" sz="1125" dirty="0" err="1">
                <a:solidFill>
                  <a:prstClr val="black"/>
                </a:solidFill>
                <a:latin typeface="Calibri" panose="020F0502020204030204"/>
              </a:rPr>
              <a:t>Overleeft</a:t>
            </a:r>
            <a:r>
              <a:rPr lang="en-US" sz="1125" dirty="0">
                <a:solidFill>
                  <a:prstClr val="black"/>
                </a:solidFill>
                <a:latin typeface="Calibri" panose="020F0502020204030204"/>
              </a:rPr>
              <a:t> in insect</a:t>
            </a:r>
            <a:endParaRPr lang="en-GB" sz="11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92137A-3058-40BD-AC21-5EDE0BA810ED}"/>
              </a:ext>
            </a:extLst>
          </p:cNvPr>
          <p:cNvSpPr/>
          <p:nvPr/>
        </p:nvSpPr>
        <p:spPr>
          <a:xfrm>
            <a:off x="1295230" y="1015068"/>
            <a:ext cx="24911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14350"/>
            <a:r>
              <a:rPr lang="en-US" sz="2400" dirty="0">
                <a:solidFill>
                  <a:srgbClr val="000000"/>
                </a:solidFill>
                <a:latin typeface="Calibri" panose="020F0502020204030204"/>
              </a:rPr>
              <a:t>COVID </a:t>
            </a:r>
            <a:r>
              <a:rPr lang="en-US" sz="2400" dirty="0" err="1">
                <a:solidFill>
                  <a:srgbClr val="000000"/>
                </a:solidFill>
                <a:latin typeface="Calibri" panose="020F0502020204030204"/>
              </a:rPr>
              <a:t>en</a:t>
            </a:r>
            <a:r>
              <a:rPr lang="en-US" sz="24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 panose="020F0502020204030204"/>
              </a:rPr>
              <a:t>insecten</a:t>
            </a:r>
            <a:endParaRPr lang="en-US" sz="2400" dirty="0">
              <a:solidFill>
                <a:srgbClr val="000000"/>
              </a:solidFill>
              <a:latin typeface="Calibri" panose="020F0502020204030204"/>
            </a:endParaRPr>
          </a:p>
          <a:p>
            <a:pPr defTabSz="514350"/>
            <a:endParaRPr lang="en-US" sz="2400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D398B6-AB5B-452E-84AC-A99842ED9069}"/>
              </a:ext>
            </a:extLst>
          </p:cNvPr>
          <p:cNvSpPr txBox="1"/>
          <p:nvPr/>
        </p:nvSpPr>
        <p:spPr>
          <a:xfrm>
            <a:off x="5851516" y="2793341"/>
            <a:ext cx="62228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/>
            <a:r>
              <a:rPr lang="en-US" sz="1013" b="1" dirty="0">
                <a:solidFill>
                  <a:srgbClr val="44546A"/>
                </a:solidFill>
                <a:latin typeface="Calibri" panose="020F0502020204030204"/>
              </a:rPr>
              <a:t>   COVID</a:t>
            </a:r>
            <a:endParaRPr lang="en-GB" sz="1013" b="1" dirty="0">
              <a:solidFill>
                <a:srgbClr val="44546A"/>
              </a:solidFill>
              <a:latin typeface="Calibri" panose="020F050202020403020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BC0331-F541-475B-A873-9ACDDD739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3514" y="2157445"/>
            <a:ext cx="611500" cy="6024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0C7A7A-C203-4292-8481-F7D4339D8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707" y="2185202"/>
            <a:ext cx="611500" cy="6081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55DAB01-FDBF-4CFA-BF15-3DBDE5184F43}"/>
              </a:ext>
            </a:extLst>
          </p:cNvPr>
          <p:cNvSpPr txBox="1"/>
          <p:nvPr/>
        </p:nvSpPr>
        <p:spPr>
          <a:xfrm>
            <a:off x="5342099" y="4241840"/>
            <a:ext cx="1684435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92881" indent="-192881" defTabSz="514350">
              <a:buFont typeface="Arial" panose="020B0604020202020204" pitchFamily="34" charset="0"/>
              <a:buChar char="•"/>
            </a:pPr>
            <a:r>
              <a:rPr lang="en-US" sz="1125" strike="sngStrike" dirty="0" err="1">
                <a:solidFill>
                  <a:prstClr val="black"/>
                </a:solidFill>
                <a:latin typeface="Calibri" panose="020F0502020204030204"/>
              </a:rPr>
              <a:t>Veel</a:t>
            </a:r>
            <a:r>
              <a:rPr lang="en-US" sz="1125" strike="sngStrike" dirty="0">
                <a:solidFill>
                  <a:prstClr val="black"/>
                </a:solidFill>
                <a:latin typeface="Calibri" panose="020F0502020204030204"/>
              </a:rPr>
              <a:t> virus in het </a:t>
            </a:r>
            <a:r>
              <a:rPr lang="en-US" sz="1125" strike="sngStrike" dirty="0" err="1">
                <a:solidFill>
                  <a:prstClr val="black"/>
                </a:solidFill>
                <a:latin typeface="Calibri" panose="020F0502020204030204"/>
              </a:rPr>
              <a:t>bloed</a:t>
            </a:r>
            <a:endParaRPr lang="en-GB" sz="1125" strike="sngStrike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DF1BD8-19D2-4E7D-8C9A-D950349B8CFE}"/>
              </a:ext>
            </a:extLst>
          </p:cNvPr>
          <p:cNvSpPr txBox="1"/>
          <p:nvPr/>
        </p:nvSpPr>
        <p:spPr>
          <a:xfrm>
            <a:off x="5315937" y="3406707"/>
            <a:ext cx="2279150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92881" indent="-192881" defTabSz="514350">
              <a:buFont typeface="Arial" panose="020B0604020202020204" pitchFamily="34" charset="0"/>
              <a:buChar char="•"/>
            </a:pPr>
            <a:r>
              <a:rPr lang="en-US" sz="1125" strike="sngStrike" dirty="0" err="1">
                <a:solidFill>
                  <a:prstClr val="black"/>
                </a:solidFill>
                <a:latin typeface="Calibri" panose="020F0502020204030204"/>
              </a:rPr>
              <a:t>Pikt</a:t>
            </a:r>
            <a:r>
              <a:rPr lang="en-US" sz="1125" strike="sngStrike" dirty="0">
                <a:solidFill>
                  <a:prstClr val="black"/>
                </a:solidFill>
                <a:latin typeface="Calibri" panose="020F0502020204030204"/>
              </a:rPr>
              <a:t> virus op </a:t>
            </a:r>
            <a:r>
              <a:rPr lang="en-US" sz="1125" strike="sngStrike" dirty="0" err="1">
                <a:solidFill>
                  <a:prstClr val="black"/>
                </a:solidFill>
                <a:latin typeface="Calibri" panose="020F0502020204030204"/>
              </a:rPr>
              <a:t>tijdens</a:t>
            </a:r>
            <a:r>
              <a:rPr lang="en-US" sz="1125" strike="sngStrike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125" strike="sngStrike" dirty="0" err="1">
                <a:solidFill>
                  <a:prstClr val="black"/>
                </a:solidFill>
                <a:latin typeface="Calibri" panose="020F0502020204030204"/>
              </a:rPr>
              <a:t>bijten</a:t>
            </a:r>
            <a:endParaRPr lang="en-US" sz="1125" strike="sngStrike" dirty="0">
              <a:solidFill>
                <a:prstClr val="black"/>
              </a:solidFill>
              <a:latin typeface="Calibri" panose="020F0502020204030204"/>
            </a:endParaRPr>
          </a:p>
          <a:p>
            <a:pPr marL="192881" indent="-192881" defTabSz="514350">
              <a:buFont typeface="Arial" panose="020B0604020202020204" pitchFamily="34" charset="0"/>
              <a:buChar char="•"/>
            </a:pPr>
            <a:r>
              <a:rPr lang="en-US" sz="1125" strike="sngStrike" dirty="0" err="1">
                <a:solidFill>
                  <a:prstClr val="black"/>
                </a:solidFill>
                <a:latin typeface="Calibri" panose="020F0502020204030204"/>
              </a:rPr>
              <a:t>Infecteert</a:t>
            </a:r>
            <a:r>
              <a:rPr lang="en-US" sz="1125" strike="sngStrike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125" strike="sngStrike" dirty="0" err="1">
                <a:solidFill>
                  <a:prstClr val="black"/>
                </a:solidFill>
                <a:latin typeface="Calibri" panose="020F0502020204030204"/>
              </a:rPr>
              <a:t>mens</a:t>
            </a:r>
            <a:r>
              <a:rPr lang="en-US" sz="1125" strike="sngStrike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125" strike="sngStrike" dirty="0" err="1">
                <a:solidFill>
                  <a:prstClr val="black"/>
                </a:solidFill>
                <a:latin typeface="Calibri" panose="020F0502020204030204"/>
              </a:rPr>
              <a:t>bij</a:t>
            </a:r>
            <a:r>
              <a:rPr lang="en-US" sz="1125" strike="sngStrike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125" strike="sngStrike" dirty="0" err="1">
                <a:solidFill>
                  <a:prstClr val="black"/>
                </a:solidFill>
                <a:latin typeface="Calibri" panose="020F0502020204030204"/>
              </a:rPr>
              <a:t>volgende</a:t>
            </a:r>
            <a:r>
              <a:rPr lang="en-US" sz="1125" strike="sngStrike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125" strike="sngStrike" dirty="0" err="1">
                <a:solidFill>
                  <a:prstClr val="black"/>
                </a:solidFill>
                <a:latin typeface="Calibri" panose="020F0502020204030204"/>
              </a:rPr>
              <a:t>bijt</a:t>
            </a:r>
            <a:endParaRPr lang="en-GB" sz="1125" strike="sngStrike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DBF36B-D7BA-44BB-9838-28CA05119385}"/>
              </a:ext>
            </a:extLst>
          </p:cNvPr>
          <p:cNvSpPr txBox="1"/>
          <p:nvPr/>
        </p:nvSpPr>
        <p:spPr>
          <a:xfrm>
            <a:off x="5315937" y="5022831"/>
            <a:ext cx="1452001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92881" indent="-192881" defTabSz="514350">
              <a:buFont typeface="Arial" panose="020B0604020202020204" pitchFamily="34" charset="0"/>
              <a:buChar char="•"/>
            </a:pPr>
            <a:r>
              <a:rPr lang="en-US" sz="1125" strike="sngStrike" dirty="0" err="1">
                <a:solidFill>
                  <a:prstClr val="black"/>
                </a:solidFill>
                <a:latin typeface="Calibri" panose="020F0502020204030204"/>
              </a:rPr>
              <a:t>Overleeft</a:t>
            </a:r>
            <a:r>
              <a:rPr lang="en-US" sz="1125" strike="sngStrike" dirty="0">
                <a:solidFill>
                  <a:prstClr val="black"/>
                </a:solidFill>
                <a:latin typeface="Calibri" panose="020F0502020204030204"/>
              </a:rPr>
              <a:t> in insect</a:t>
            </a:r>
            <a:endParaRPr lang="en-GB" sz="1125" strike="sngStrike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AF2E110-1519-43D1-A8F2-B14677EF00A6}"/>
              </a:ext>
            </a:extLst>
          </p:cNvPr>
          <p:cNvCxnSpPr>
            <a:cxnSpLocks/>
          </p:cNvCxnSpPr>
          <p:nvPr/>
        </p:nvCxnSpPr>
        <p:spPr>
          <a:xfrm flipH="1">
            <a:off x="1390102" y="3158970"/>
            <a:ext cx="64267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106AC6D-1852-4CB3-8111-0E7AFC7AB3FE}"/>
              </a:ext>
            </a:extLst>
          </p:cNvPr>
          <p:cNvCxnSpPr>
            <a:cxnSpLocks/>
          </p:cNvCxnSpPr>
          <p:nvPr/>
        </p:nvCxnSpPr>
        <p:spPr>
          <a:xfrm flipH="1">
            <a:off x="1357443" y="4023066"/>
            <a:ext cx="64549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9E934E7-A610-4998-9C13-0DEA9A835C41}"/>
              </a:ext>
            </a:extLst>
          </p:cNvPr>
          <p:cNvCxnSpPr>
            <a:cxnSpLocks/>
          </p:cNvCxnSpPr>
          <p:nvPr/>
        </p:nvCxnSpPr>
        <p:spPr>
          <a:xfrm flipH="1">
            <a:off x="1331640" y="4779150"/>
            <a:ext cx="64267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7872F7-7306-4CC7-80C2-7DAB25CD9509}"/>
              </a:ext>
            </a:extLst>
          </p:cNvPr>
          <p:cNvCxnSpPr>
            <a:cxnSpLocks/>
          </p:cNvCxnSpPr>
          <p:nvPr/>
        </p:nvCxnSpPr>
        <p:spPr>
          <a:xfrm flipH="1">
            <a:off x="1358643" y="5481228"/>
            <a:ext cx="64267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CF94BE9-EED2-4BF2-840F-9412120E974A}"/>
              </a:ext>
            </a:extLst>
          </p:cNvPr>
          <p:cNvCxnSpPr>
            <a:cxnSpLocks/>
          </p:cNvCxnSpPr>
          <p:nvPr/>
        </p:nvCxnSpPr>
        <p:spPr>
          <a:xfrm flipH="1">
            <a:off x="1331640" y="2062882"/>
            <a:ext cx="64267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4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7" grpId="0"/>
      <p:bldP spid="18" grpId="0"/>
      <p:bldP spid="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3AF41-849C-0321-5252-A40C5C6D9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39</a:t>
            </a:fld>
            <a:endParaRPr lang="nl-NL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484F1E0-A932-E9B6-C6C9-B419E7AD5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2566" y="1084599"/>
            <a:ext cx="9346566" cy="479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0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hat Is Planetary Health?">
            <a:extLst>
              <a:ext uri="{FF2B5EF4-FFF2-40B4-BE49-F238E27FC236}">
                <a16:creationId xmlns:a16="http://schemas.microsoft.com/office/drawing/2014/main" id="{ABD98C2F-3BE1-4521-A2B8-E1B374077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08720"/>
            <a:ext cx="5541615" cy="553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Rechte verbindingslijn met pijl 2">
            <a:extLst>
              <a:ext uri="{FF2B5EF4-FFF2-40B4-BE49-F238E27FC236}">
                <a16:creationId xmlns:a16="http://schemas.microsoft.com/office/drawing/2014/main" id="{B8A9585C-0286-40ED-A7E7-AE332FC580DB}"/>
              </a:ext>
            </a:extLst>
          </p:cNvPr>
          <p:cNvCxnSpPr>
            <a:cxnSpLocks/>
          </p:cNvCxnSpPr>
          <p:nvPr/>
        </p:nvCxnSpPr>
        <p:spPr>
          <a:xfrm flipV="1">
            <a:off x="1478657" y="4149080"/>
            <a:ext cx="1437159" cy="108012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32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EDD2D6-DC91-47BF-B461-25938DAF1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FC21E99-CB6E-4E1C-8709-25BF64FEA530}" type="slidenum">
              <a:rPr lang="nl-NL">
                <a:solidFill>
                  <a:srgbClr val="FFFFFF">
                    <a:lumMod val="65000"/>
                  </a:srgbClr>
                </a:solidFill>
                <a:latin typeface="Verdana"/>
              </a:rPr>
              <a:pPr defTabSz="685800"/>
              <a:t>40</a:t>
            </a:fld>
            <a:endParaRPr lang="nl-NL">
              <a:solidFill>
                <a:srgbClr val="FFFFFF">
                  <a:lumMod val="65000"/>
                </a:srgbClr>
              </a:solidFill>
              <a:latin typeface="Verdana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40CC23-5B91-4FCA-A304-27AF3B8BE0EE}"/>
              </a:ext>
            </a:extLst>
          </p:cNvPr>
          <p:cNvSpPr/>
          <p:nvPr/>
        </p:nvSpPr>
        <p:spPr>
          <a:xfrm>
            <a:off x="2123728" y="855039"/>
            <a:ext cx="4023858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14350"/>
            <a:r>
              <a:rPr lang="en-US" sz="1013" dirty="0">
                <a:solidFill>
                  <a:prstClr val="black"/>
                </a:solidFill>
                <a:latin typeface="Calibri" panose="020F0502020204030204"/>
              </a:rPr>
              <a:t>Received: 26 May 2020; Accepted: 29 June 2020, Published: 17 July 2020</a:t>
            </a:r>
            <a:endParaRPr lang="nl-NL" sz="1013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1754A6-B543-499A-8BBD-B2EA591CDE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20" t="9241" r="19181" b="5977"/>
          <a:stretch/>
        </p:blipFill>
        <p:spPr>
          <a:xfrm>
            <a:off x="840877" y="1103248"/>
            <a:ext cx="6776448" cy="51957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F58342-D199-4905-9029-56F98BE2F7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980" r="1575"/>
          <a:stretch/>
        </p:blipFill>
        <p:spPr>
          <a:xfrm>
            <a:off x="1190960" y="4040602"/>
            <a:ext cx="6810041" cy="67397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F991B4-0335-4D62-A716-0A7D811D51F8}"/>
              </a:ext>
            </a:extLst>
          </p:cNvPr>
          <p:cNvSpPr txBox="1"/>
          <p:nvPr/>
        </p:nvSpPr>
        <p:spPr>
          <a:xfrm>
            <a:off x="1143000" y="4032135"/>
            <a:ext cx="6858000" cy="73866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685800"/>
            <a:r>
              <a:rPr lang="en-US" sz="1050" b="1" dirty="0" err="1">
                <a:solidFill>
                  <a:srgbClr val="000000"/>
                </a:solidFill>
                <a:latin typeface="Verdana"/>
              </a:rPr>
              <a:t>Demonstreert</a:t>
            </a:r>
            <a:r>
              <a:rPr lang="en-US" sz="1050" b="1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050" b="1" dirty="0" err="1">
                <a:solidFill>
                  <a:srgbClr val="000000"/>
                </a:solidFill>
                <a:latin typeface="Verdana"/>
              </a:rPr>
              <a:t>dat</a:t>
            </a:r>
            <a:r>
              <a:rPr lang="en-US" sz="1050" b="1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050" b="1" dirty="0" err="1">
                <a:solidFill>
                  <a:srgbClr val="000000"/>
                </a:solidFill>
                <a:latin typeface="Verdana"/>
              </a:rPr>
              <a:t>onder</a:t>
            </a:r>
            <a:r>
              <a:rPr lang="en-US" sz="1050" b="1" dirty="0">
                <a:solidFill>
                  <a:srgbClr val="000000"/>
                </a:solidFill>
                <a:latin typeface="Verdana"/>
              </a:rPr>
              <a:t> extreme </a:t>
            </a:r>
            <a:r>
              <a:rPr lang="en-US" sz="1050" b="1" dirty="0" err="1">
                <a:solidFill>
                  <a:srgbClr val="000000"/>
                </a:solidFill>
                <a:latin typeface="Verdana"/>
              </a:rPr>
              <a:t>condities</a:t>
            </a:r>
            <a:r>
              <a:rPr lang="en-US" sz="1050" b="1" dirty="0">
                <a:solidFill>
                  <a:srgbClr val="000000"/>
                </a:solidFill>
                <a:latin typeface="Verdana"/>
              </a:rPr>
              <a:t>, SARS-CoV-2 virus </a:t>
            </a:r>
            <a:r>
              <a:rPr lang="en-US" sz="1050" b="1" dirty="0" err="1">
                <a:solidFill>
                  <a:srgbClr val="000000"/>
                </a:solidFill>
                <a:latin typeface="Verdana"/>
              </a:rPr>
              <a:t>onmogelijk</a:t>
            </a:r>
            <a:r>
              <a:rPr lang="en-US" sz="1050" b="1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050" b="1" dirty="0" err="1">
                <a:solidFill>
                  <a:srgbClr val="000000"/>
                </a:solidFill>
                <a:latin typeface="Verdana"/>
              </a:rPr>
              <a:t>kan</a:t>
            </a:r>
            <a:r>
              <a:rPr lang="en-US" sz="1050" b="1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050" b="1" dirty="0" err="1">
                <a:solidFill>
                  <a:srgbClr val="000000"/>
                </a:solidFill>
                <a:latin typeface="Verdana"/>
              </a:rPr>
              <a:t>overleven</a:t>
            </a:r>
            <a:r>
              <a:rPr lang="en-US" sz="1050" b="1" dirty="0">
                <a:solidFill>
                  <a:srgbClr val="000000"/>
                </a:solidFill>
                <a:latin typeface="Verdana"/>
              </a:rPr>
              <a:t> in de mug </a:t>
            </a:r>
            <a:r>
              <a:rPr lang="en-US" sz="1050" b="1" dirty="0" err="1">
                <a:solidFill>
                  <a:srgbClr val="000000"/>
                </a:solidFill>
                <a:latin typeface="Verdana"/>
              </a:rPr>
              <a:t>en</a:t>
            </a:r>
            <a:r>
              <a:rPr lang="en-US" sz="1050" b="1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050" b="1" dirty="0" err="1">
                <a:solidFill>
                  <a:srgbClr val="000000"/>
                </a:solidFill>
                <a:latin typeface="Verdana"/>
              </a:rPr>
              <a:t>kan</a:t>
            </a:r>
            <a:r>
              <a:rPr lang="en-US" sz="1050" b="1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050" b="1" dirty="0" err="1">
                <a:solidFill>
                  <a:srgbClr val="000000"/>
                </a:solidFill>
                <a:latin typeface="Verdana"/>
              </a:rPr>
              <a:t>daardoor</a:t>
            </a:r>
            <a:r>
              <a:rPr lang="en-US" sz="1050" b="1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050" b="1" dirty="0" err="1">
                <a:solidFill>
                  <a:srgbClr val="000000"/>
                </a:solidFill>
                <a:latin typeface="Verdana"/>
              </a:rPr>
              <a:t>geen</a:t>
            </a:r>
            <a:r>
              <a:rPr lang="en-US" sz="1050" b="1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050" b="1" dirty="0" err="1">
                <a:solidFill>
                  <a:srgbClr val="000000"/>
                </a:solidFill>
                <a:latin typeface="Verdana"/>
              </a:rPr>
              <a:t>mensen</a:t>
            </a:r>
            <a:r>
              <a:rPr lang="en-US" sz="1050" b="1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050" b="1" dirty="0" err="1">
                <a:solidFill>
                  <a:srgbClr val="000000"/>
                </a:solidFill>
                <a:latin typeface="Verdana"/>
              </a:rPr>
              <a:t>besmetten</a:t>
            </a:r>
            <a:r>
              <a:rPr lang="en-US" sz="1050" b="1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050" b="1" dirty="0" err="1">
                <a:solidFill>
                  <a:srgbClr val="000000"/>
                </a:solidFill>
                <a:latin typeface="Verdana"/>
              </a:rPr>
              <a:t>zelfs</a:t>
            </a:r>
            <a:r>
              <a:rPr lang="en-US" sz="1050" b="1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050" b="1" dirty="0" err="1">
                <a:solidFill>
                  <a:srgbClr val="000000"/>
                </a:solidFill>
                <a:latin typeface="Verdana"/>
              </a:rPr>
              <a:t>als</a:t>
            </a:r>
            <a:r>
              <a:rPr lang="en-US" sz="1050" b="1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050" b="1" dirty="0" err="1">
                <a:solidFill>
                  <a:srgbClr val="000000"/>
                </a:solidFill>
                <a:latin typeface="Verdana"/>
              </a:rPr>
              <a:t>een</a:t>
            </a:r>
            <a:r>
              <a:rPr lang="en-US" sz="1050" b="1" dirty="0">
                <a:solidFill>
                  <a:srgbClr val="000000"/>
                </a:solidFill>
                <a:latin typeface="Verdana"/>
              </a:rPr>
              <a:t> mug op </a:t>
            </a:r>
            <a:r>
              <a:rPr lang="en-US" sz="1050" b="1" dirty="0" err="1">
                <a:solidFill>
                  <a:srgbClr val="000000"/>
                </a:solidFill>
                <a:latin typeface="Verdana"/>
              </a:rPr>
              <a:t>een</a:t>
            </a:r>
            <a:r>
              <a:rPr lang="en-US" sz="1050" b="1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050" b="1" dirty="0" err="1">
                <a:solidFill>
                  <a:srgbClr val="000000"/>
                </a:solidFill>
                <a:latin typeface="Verdana"/>
              </a:rPr>
              <a:t>besmette</a:t>
            </a:r>
            <a:r>
              <a:rPr lang="en-US" sz="1050" b="1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050" b="1" dirty="0" err="1">
                <a:solidFill>
                  <a:srgbClr val="000000"/>
                </a:solidFill>
                <a:latin typeface="Verdana"/>
              </a:rPr>
              <a:t>persoon</a:t>
            </a:r>
            <a:r>
              <a:rPr lang="en-US" sz="1050" b="1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050" b="1" dirty="0" err="1">
                <a:solidFill>
                  <a:srgbClr val="000000"/>
                </a:solidFill>
                <a:latin typeface="Verdana"/>
              </a:rPr>
              <a:t>heeft</a:t>
            </a:r>
            <a:r>
              <a:rPr lang="en-US" sz="1050" b="1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050" b="1" dirty="0" err="1">
                <a:solidFill>
                  <a:srgbClr val="000000"/>
                </a:solidFill>
                <a:latin typeface="Verdana"/>
              </a:rPr>
              <a:t>gevoed</a:t>
            </a:r>
            <a:r>
              <a:rPr lang="en-US" sz="1050" b="1" dirty="0">
                <a:solidFill>
                  <a:srgbClr val="000000"/>
                </a:solidFill>
                <a:latin typeface="Verdana"/>
              </a:rPr>
              <a:t>.</a:t>
            </a:r>
          </a:p>
          <a:p>
            <a:pPr defTabSz="685800"/>
            <a:endParaRPr lang="nl-NL" sz="1050" b="1" dirty="0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62620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27BB6-3EDE-43F5-8255-89EBF17C9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CC45B-3DDF-4739-9305-F32E98668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12B9E-151D-4087-AEDD-6C2016413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Dengue Workshop | 4-8 November 2013</a:t>
            </a:r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B3BE3-1922-4EA2-BF76-2E55FF35F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ECD5A-51A5-4658-ACBB-6EE290C42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863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126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5363" name="Tijdelijke aanduiding voor dianummer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AA75BC1E-2CB8-4D39-80F3-7E604B60AA16}" type="slidenum">
              <a:rPr lang="en-GB" altLang="nl-NL" smtClean="0">
                <a:solidFill>
                  <a:srgbClr val="FFFFFF"/>
                </a:solidFill>
                <a:ea typeface="MS PGothic" pitchFamily="34" charset="-128"/>
              </a:rPr>
              <a:pPr eaLnBrk="1" hangingPunct="1"/>
              <a:t>42</a:t>
            </a:fld>
            <a:endParaRPr lang="en-GB" altLang="nl-NL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5364" name="TextBox 8"/>
          <p:cNvSpPr txBox="1">
            <a:spLocks noChangeArrowheads="1"/>
          </p:cNvSpPr>
          <p:nvPr/>
        </p:nvSpPr>
        <p:spPr bwMode="auto">
          <a:xfrm>
            <a:off x="236538" y="906463"/>
            <a:ext cx="2430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en-US" altLang="en-US"/>
              <a:t>West Nijl koorts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513" y="0"/>
            <a:ext cx="9144000" cy="3141663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1536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429000"/>
            <a:ext cx="2347912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457575"/>
            <a:ext cx="2600325" cy="150495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45" descr="culex_quinquefasciatusb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3429000"/>
            <a:ext cx="3101975" cy="2506663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0" b="26256"/>
          <a:stretch/>
        </p:blipFill>
        <p:spPr bwMode="auto">
          <a:xfrm>
            <a:off x="3779912" y="758683"/>
            <a:ext cx="4555227" cy="137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88640"/>
            <a:ext cx="1064590" cy="149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209" y="1536230"/>
            <a:ext cx="1632426" cy="1303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65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5680" y="27384"/>
            <a:ext cx="9180513" cy="685800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2867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7AA73FBA-FC9C-431F-91CE-4B32B33BE829}" type="slidenum">
              <a:rPr lang="nl-NL" altLang="nl-NL" smtClean="0">
                <a:solidFill>
                  <a:srgbClr val="000000"/>
                </a:solidFill>
              </a:rPr>
              <a:pPr eaLnBrk="1" hangingPunct="1"/>
              <a:t>43</a:t>
            </a:fld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513" y="0"/>
            <a:ext cx="9144000" cy="21336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28678" name="TextBox 10"/>
          <p:cNvSpPr txBox="1">
            <a:spLocks noChangeArrowheads="1"/>
          </p:cNvSpPr>
          <p:nvPr/>
        </p:nvSpPr>
        <p:spPr bwMode="auto">
          <a:xfrm>
            <a:off x="468313" y="639763"/>
            <a:ext cx="37436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en-US" altLang="en-US" dirty="0" err="1"/>
              <a:t>Gelekoorts</a:t>
            </a:r>
            <a:endParaRPr lang="en-US" alt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37" t="75109"/>
          <a:stretch/>
        </p:blipFill>
        <p:spPr bwMode="auto">
          <a:xfrm>
            <a:off x="6973639" y="321297"/>
            <a:ext cx="1440160" cy="152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413"/>
          <a:stretch/>
        </p:blipFill>
        <p:spPr>
          <a:xfrm>
            <a:off x="3519496" y="507910"/>
            <a:ext cx="2636680" cy="133691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837836" y="1667929"/>
            <a:ext cx="1728192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i="1" dirty="0">
                <a:solidFill>
                  <a:schemeClr val="tx1"/>
                </a:solidFill>
              </a:rPr>
              <a:t>Aedes </a:t>
            </a:r>
            <a:r>
              <a:rPr lang="en-US" sz="1000" i="1" dirty="0" err="1">
                <a:solidFill>
                  <a:schemeClr val="tx1"/>
                </a:solidFill>
              </a:rPr>
              <a:t>aegypti</a:t>
            </a:r>
            <a:r>
              <a:rPr lang="en-US" sz="1000" i="1" dirty="0">
                <a:solidFill>
                  <a:schemeClr val="tx1"/>
                </a:solidFill>
              </a:rPr>
              <a:t>, urban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932040" y="44624"/>
            <a:ext cx="187220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i="1" dirty="0" err="1">
                <a:solidFill>
                  <a:schemeClr val="tx1"/>
                </a:solidFill>
              </a:rPr>
              <a:t>Hameogogus</a:t>
            </a:r>
            <a:r>
              <a:rPr lang="en-US" sz="1000" i="1" dirty="0">
                <a:solidFill>
                  <a:schemeClr val="tx1"/>
                </a:solidFill>
              </a:rPr>
              <a:t> </a:t>
            </a:r>
            <a:r>
              <a:rPr lang="en-US" sz="1000" i="1" dirty="0" err="1">
                <a:solidFill>
                  <a:schemeClr val="tx1"/>
                </a:solidFill>
              </a:rPr>
              <a:t>spp</a:t>
            </a:r>
            <a:r>
              <a:rPr lang="en-US" sz="1000" i="1" dirty="0">
                <a:solidFill>
                  <a:schemeClr val="tx1"/>
                </a:solidFill>
              </a:rPr>
              <a:t>; Jungle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295" r="27213" b="22413"/>
          <a:stretch/>
        </p:blipFill>
        <p:spPr>
          <a:xfrm flipH="1">
            <a:off x="6140068" y="536510"/>
            <a:ext cx="1171377" cy="1380322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283" y="558879"/>
            <a:ext cx="1176834" cy="108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56176" y="361231"/>
            <a:ext cx="2376264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023828" y="346720"/>
            <a:ext cx="2376264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0" t="40125" r="47444" b="33265"/>
          <a:stretch/>
        </p:blipFill>
        <p:spPr bwMode="auto">
          <a:xfrm>
            <a:off x="4688" y="3957348"/>
            <a:ext cx="6566028" cy="241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313" y="2442429"/>
            <a:ext cx="2323200" cy="25790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29054" y="4797152"/>
            <a:ext cx="1822860" cy="369332"/>
          </a:xfrm>
          <a:prstGeom prst="rect">
            <a:avLst/>
          </a:prstGeom>
          <a:solidFill>
            <a:srgbClr val="0099CC"/>
          </a:solidFill>
          <a:ln w="5715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NL" b="1" dirty="0" err="1">
                <a:solidFill>
                  <a:schemeClr val="bg2">
                    <a:lumMod val="50000"/>
                  </a:schemeClr>
                </a:solidFill>
              </a:rPr>
              <a:t>Vaccinate</a:t>
            </a:r>
            <a:r>
              <a:rPr lang="nl-NL" b="1" dirty="0">
                <a:solidFill>
                  <a:schemeClr val="bg2">
                    <a:lumMod val="50000"/>
                  </a:schemeClr>
                </a:solidFill>
              </a:rPr>
              <a:t> !!!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2432251"/>
            <a:ext cx="2101320" cy="1500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718" y="2417173"/>
            <a:ext cx="1475152" cy="1494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03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" grpId="0" animBg="1"/>
      <p:bldP spid="24" grpId="0" animBg="1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6513" y="3175"/>
            <a:ext cx="9180513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2867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7AA73FBA-FC9C-431F-91CE-4B32B33BE829}" type="slidenum">
              <a:rPr lang="nl-NL" altLang="nl-NL" smtClean="0">
                <a:solidFill>
                  <a:srgbClr val="000000"/>
                </a:solidFill>
              </a:rPr>
              <a:pPr eaLnBrk="1" hangingPunct="1"/>
              <a:t>44</a:t>
            </a:fld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513" y="0"/>
            <a:ext cx="9144000" cy="21336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2867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82600"/>
            <a:ext cx="2211387" cy="14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8" name="TextBox 10"/>
          <p:cNvSpPr txBox="1">
            <a:spLocks noChangeArrowheads="1"/>
          </p:cNvSpPr>
          <p:nvPr/>
        </p:nvSpPr>
        <p:spPr bwMode="auto">
          <a:xfrm>
            <a:off x="468313" y="639763"/>
            <a:ext cx="37436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en-US" altLang="en-US" dirty="0" err="1"/>
              <a:t>Zika</a:t>
            </a:r>
            <a:r>
              <a:rPr lang="en-US" altLang="en-US" dirty="0"/>
              <a:t>, Dengue, Chikungunya</a:t>
            </a:r>
          </a:p>
        </p:txBody>
      </p:sp>
      <p:pic>
        <p:nvPicPr>
          <p:cNvPr id="28679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587875"/>
            <a:ext cx="2773363" cy="2081213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4" descr="RioZoomOUT-v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239838"/>
            <a:ext cx="3565525" cy="542925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8681" name="Object 11"/>
          <p:cNvGraphicFramePr>
            <a:graphicFrameLocks noChangeAspect="1"/>
          </p:cNvGraphicFramePr>
          <p:nvPr/>
        </p:nvGraphicFramePr>
        <p:xfrm>
          <a:off x="4164013" y="2349500"/>
          <a:ext cx="2808287" cy="187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Slide" r:id="rId6" imgW="4383637" imgH="2921657" progId="PowerPoint.Slide.8">
                  <p:embed/>
                </p:oleObj>
              </mc:Choice>
              <mc:Fallback>
                <p:oleObj name="Slide" r:id="rId6" imgW="4383637" imgH="2921657" progId="PowerPoint.Slide.8">
                  <p:embed/>
                  <p:pic>
                    <p:nvPicPr>
                      <p:cNvPr id="2868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4013" y="2349500"/>
                        <a:ext cx="2808287" cy="1871663"/>
                      </a:xfrm>
                      <a:prstGeom prst="rect">
                        <a:avLst/>
                      </a:prstGeom>
                      <a:noFill/>
                      <a:ln w="76200">
                        <a:solidFill>
                          <a:srgbClr val="FFC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37" t="75109"/>
          <a:stretch/>
        </p:blipFill>
        <p:spPr bwMode="auto">
          <a:xfrm flipH="1">
            <a:off x="4355976" y="62942"/>
            <a:ext cx="1728192" cy="152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57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Scabiës (schurft)</a:t>
            </a:r>
            <a:endParaRPr lang="nl-NL" sz="3600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4294967295"/>
          </p:nvPr>
        </p:nvSpPr>
        <p:spPr>
          <a:xfrm>
            <a:off x="7010400" y="333375"/>
            <a:ext cx="2133600" cy="365125"/>
          </a:xfrm>
          <a:prstGeom prst="rect">
            <a:avLst/>
          </a:prstGeom>
        </p:spPr>
        <p:txBody>
          <a:bodyPr/>
          <a:lstStyle/>
          <a:p>
            <a:fld id="{1DA9996A-CD3E-43C0-BF1D-4A1387CDC7ED}" type="datetime4">
              <a:rPr lang="nl-NL" noProof="1" smtClean="0">
                <a:solidFill>
                  <a:srgbClr val="FFFFFF"/>
                </a:solidFill>
              </a:rPr>
              <a:pPr/>
              <a:t>12 november 2022</a:t>
            </a:fld>
            <a:endParaRPr lang="nl-NL" noProof="1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CFF7DA4-60D8-4798-B20B-1872D557D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3140968"/>
            <a:ext cx="2685851" cy="265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B764EB3-82EA-4190-BA30-0A0649E18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988840"/>
            <a:ext cx="7308304" cy="391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5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79825D7-7AA5-4AB3-A896-2850FB5D4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919456"/>
            <a:ext cx="7524328" cy="490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5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506A346-42F2-4C7C-AC07-253B7C302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340768"/>
            <a:ext cx="6757764" cy="452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0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6EAF2A5-B192-440B-84A0-A28088D40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1196752"/>
            <a:ext cx="5139283" cy="495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8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E7CD542-09D7-4FD6-9659-4F46541D0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001510"/>
            <a:ext cx="6552728" cy="478036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37066C1-5828-43DA-8AE4-B546AC5DA755}"/>
              </a:ext>
            </a:extLst>
          </p:cNvPr>
          <p:cNvSpPr txBox="1"/>
          <p:nvPr/>
        </p:nvSpPr>
        <p:spPr>
          <a:xfrm>
            <a:off x="2663280" y="6093296"/>
            <a:ext cx="4429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400" dirty="0"/>
              <a:t>Amsterdam eerste GGD (1893)</a:t>
            </a:r>
          </a:p>
        </p:txBody>
      </p:sp>
    </p:spTree>
    <p:extLst>
      <p:ext uri="{BB962C8B-B14F-4D97-AF65-F5344CB8AC3E}">
        <p14:creationId xmlns:p14="http://schemas.microsoft.com/office/powerpoint/2010/main" val="230132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D028116-4076-4C4A-B3DB-8593B8CF1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708920"/>
            <a:ext cx="7224833" cy="263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0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2EEE894-10B4-4D26-A771-60872A56A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132856"/>
            <a:ext cx="7668344" cy="4103305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51B4AB7C-24CF-4063-9ACF-168186A35169}"/>
              </a:ext>
            </a:extLst>
          </p:cNvPr>
          <p:cNvSpPr txBox="1"/>
          <p:nvPr/>
        </p:nvSpPr>
        <p:spPr>
          <a:xfrm flipH="1">
            <a:off x="1547664" y="1628800"/>
            <a:ext cx="696534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dirty="0"/>
              <a:t>Scabiësverdenking bij huisartspopulatie; 2011 – 2020; Nederland</a:t>
            </a:r>
          </a:p>
        </p:txBody>
      </p:sp>
    </p:spTree>
    <p:extLst>
      <p:ext uri="{BB962C8B-B14F-4D97-AF65-F5344CB8AC3E}">
        <p14:creationId xmlns:p14="http://schemas.microsoft.com/office/powerpoint/2010/main" val="105038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8E2C1B97-0F08-42FF-8B9B-3FCEA6DA7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420888"/>
            <a:ext cx="7740352" cy="371013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DE0CC4CC-6DBF-4DF0-8EE9-F9792AEA22F3}"/>
              </a:ext>
            </a:extLst>
          </p:cNvPr>
          <p:cNvSpPr txBox="1"/>
          <p:nvPr/>
        </p:nvSpPr>
        <p:spPr>
          <a:xfrm>
            <a:off x="2280888" y="1772816"/>
            <a:ext cx="458222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dirty="0" err="1"/>
              <a:t>Antiscabide</a:t>
            </a:r>
            <a:r>
              <a:rPr lang="nl-NL" dirty="0"/>
              <a:t> medicatie; 2011 – 2021; Nederland</a:t>
            </a:r>
          </a:p>
        </p:txBody>
      </p:sp>
    </p:spTree>
    <p:extLst>
      <p:ext uri="{BB962C8B-B14F-4D97-AF65-F5344CB8AC3E}">
        <p14:creationId xmlns:p14="http://schemas.microsoft.com/office/powerpoint/2010/main" val="128536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E7FEADCF-8A40-4C4F-AA8A-8DF7C8D9B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12" y="2420888"/>
            <a:ext cx="7956376" cy="366704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3285364-0814-4F50-BBE3-46E6BC1A1642}"/>
              </a:ext>
            </a:extLst>
          </p:cNvPr>
          <p:cNvSpPr txBox="1"/>
          <p:nvPr/>
        </p:nvSpPr>
        <p:spPr>
          <a:xfrm flipH="1">
            <a:off x="1367137" y="1412776"/>
            <a:ext cx="77768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3200" dirty="0"/>
              <a:t>Leeftijdsverdeling: vooral jongvolwassenen</a:t>
            </a:r>
          </a:p>
        </p:txBody>
      </p:sp>
    </p:spTree>
    <p:extLst>
      <p:ext uri="{BB962C8B-B14F-4D97-AF65-F5344CB8AC3E}">
        <p14:creationId xmlns:p14="http://schemas.microsoft.com/office/powerpoint/2010/main" val="423081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E1432589-01B4-4B9F-AD20-FD2C44344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625553"/>
            <a:ext cx="8244408" cy="268054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A13116F-421E-40BB-9329-C3C25FAC89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0904"/>
          <a:stretch/>
        </p:blipFill>
        <p:spPr>
          <a:xfrm>
            <a:off x="1835696" y="908720"/>
            <a:ext cx="6800850" cy="232372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4824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4515881-16FF-4B0F-9671-6E8D5257E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196752"/>
            <a:ext cx="7091131" cy="531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9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D1C672-5148-4544-8138-A04EB2364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Diagnostiek scabiës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688C50-CB75-4E04-AAAD-2A4C387E2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029" y="2852936"/>
            <a:ext cx="7596000" cy="2787175"/>
          </a:xfrm>
        </p:spPr>
        <p:txBody>
          <a:bodyPr/>
          <a:lstStyle/>
          <a:p>
            <a:r>
              <a:rPr lang="nl-NL" dirty="0"/>
              <a:t>Relevantie: </a:t>
            </a:r>
          </a:p>
          <a:p>
            <a:pPr lvl="1"/>
            <a:r>
              <a:rPr lang="nl-NL" dirty="0"/>
              <a:t>maatregelen zijn intensief en kostbaar, dus graag bevestiging. Jeuk en bultjes kunnen verschillende oorzaken hebben. </a:t>
            </a:r>
            <a:br>
              <a:rPr lang="nl-NL" dirty="0"/>
            </a:br>
            <a:endParaRPr lang="nl-NL" dirty="0"/>
          </a:p>
          <a:p>
            <a:r>
              <a:rPr lang="nl-NL" dirty="0"/>
              <a:t>Methoden: </a:t>
            </a:r>
          </a:p>
          <a:p>
            <a:pPr lvl="1"/>
            <a:r>
              <a:rPr lang="nl-NL" dirty="0"/>
              <a:t>Klinisch beeld</a:t>
            </a:r>
          </a:p>
          <a:p>
            <a:pPr lvl="1"/>
            <a:r>
              <a:rPr lang="nl-NL" dirty="0"/>
              <a:t>Mijt of eieren zien</a:t>
            </a:r>
          </a:p>
          <a:p>
            <a:pPr lvl="2"/>
            <a:r>
              <a:rPr lang="nl-NL" dirty="0" err="1"/>
              <a:t>Dermatoscoop</a:t>
            </a:r>
            <a:endParaRPr lang="nl-NL" dirty="0"/>
          </a:p>
          <a:p>
            <a:pPr lvl="2"/>
            <a:r>
              <a:rPr lang="nl-NL" dirty="0"/>
              <a:t>Microscoop</a:t>
            </a:r>
          </a:p>
          <a:p>
            <a:pPr lvl="1"/>
            <a:r>
              <a:rPr lang="nl-NL" dirty="0"/>
              <a:t>Genetisch materiaal (scabiës DNA)</a:t>
            </a:r>
          </a:p>
          <a:p>
            <a:pPr lvl="2"/>
            <a:r>
              <a:rPr lang="nl-NL" dirty="0"/>
              <a:t>PCR </a:t>
            </a:r>
          </a:p>
        </p:txBody>
      </p:sp>
    </p:spTree>
    <p:extLst>
      <p:ext uri="{BB962C8B-B14F-4D97-AF65-F5344CB8AC3E}">
        <p14:creationId xmlns:p14="http://schemas.microsoft.com/office/powerpoint/2010/main" val="323325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B37B53-0785-43A3-A9A5-B77E2F799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254DE7-1E49-4576-A36A-E0CB3504E6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6DCA884-4D49-4109-86EA-03316C6B5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692804"/>
            <a:ext cx="7889701" cy="446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83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705268-41EB-40B5-BDA5-8E6F9F74C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Dermatoscoop</a:t>
            </a:r>
            <a:r>
              <a:rPr lang="nl-NL" dirty="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93B45DE-9B27-4D4A-B598-385A827A1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084A5FA-0B15-4870-AD4D-4B291FBCB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3367563"/>
            <a:ext cx="4684787" cy="304714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ACB4E84-0672-4B33-8FB6-3C61C8C02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711080"/>
            <a:ext cx="3571875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9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40D270-4A11-40DA-9566-C5475AF80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AF5F19B-04EA-4B5A-83C5-A25ECFA66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B787540-56BC-4F33-8016-A864FEA32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741946"/>
            <a:ext cx="6542112" cy="481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53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4A1CDC-4E22-4396-A41D-3636C4670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Positie GGD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E32E77-56D1-45CC-A1B0-D607C72CC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563" y="3367563"/>
            <a:ext cx="3358389" cy="2787175"/>
          </a:xfrm>
        </p:spPr>
        <p:txBody>
          <a:bodyPr/>
          <a:lstStyle/>
          <a:p>
            <a:r>
              <a:rPr lang="nl-NL" dirty="0"/>
              <a:t>Regionale gemeentelijke dienst </a:t>
            </a:r>
          </a:p>
          <a:p>
            <a:r>
              <a:rPr lang="nl-NL" dirty="0"/>
              <a:t>Burgemeester is de eindbaas</a:t>
            </a:r>
          </a:p>
          <a:p>
            <a:r>
              <a:rPr lang="nl-NL" dirty="0"/>
              <a:t>Rol verankerd in de wet publieke gezondheid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5749A22-0257-4259-AD01-B3DADF0D8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384" y="850040"/>
            <a:ext cx="4601496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0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BA21CEC-1722-4CC7-9098-91E0007D7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73" y="2420888"/>
            <a:ext cx="8316416" cy="4237412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6C5FE0B7-08D8-483A-B875-F3E1BFCFB0FF}"/>
              </a:ext>
            </a:extLst>
          </p:cNvPr>
          <p:cNvSpPr txBox="1">
            <a:spLocks/>
          </p:cNvSpPr>
          <p:nvPr/>
        </p:nvSpPr>
        <p:spPr>
          <a:xfrm>
            <a:off x="1008448" y="1556792"/>
            <a:ext cx="75960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5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PCR </a:t>
            </a:r>
          </a:p>
        </p:txBody>
      </p:sp>
    </p:spTree>
    <p:extLst>
      <p:ext uri="{BB962C8B-B14F-4D97-AF65-F5344CB8AC3E}">
        <p14:creationId xmlns:p14="http://schemas.microsoft.com/office/powerpoint/2010/main" val="150258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6FE4801-8E53-48FC-88DF-33EAE2C8B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005670"/>
            <a:ext cx="7273666" cy="484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4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8A3907-188C-459E-AA1F-4706AF196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770329A-AD2D-43A1-8D0A-C589ABB26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2348880"/>
            <a:ext cx="5686425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74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3A65F56-43A7-4BAF-A11A-839B96468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564904"/>
            <a:ext cx="7981900" cy="328819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1100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94B68F6-8817-418D-AABD-4C9DE8BA1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780928"/>
            <a:ext cx="7855014" cy="25827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9896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2B6915-AC32-466F-A145-8BA037EC6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Bestrijding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FD1E8D-6D27-44D3-B7C2-BA96221CF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Groepsgerichte aanpak</a:t>
            </a:r>
          </a:p>
          <a:p>
            <a:endParaRPr lang="nl-NL" dirty="0"/>
          </a:p>
          <a:p>
            <a:r>
              <a:rPr lang="nl-NL" dirty="0"/>
              <a:t>Overleg met de GGD, afdeling infectieziekten, bij een uitbraak gelinkt aan instellingen</a:t>
            </a:r>
          </a:p>
          <a:p>
            <a:pPr lvl="1"/>
            <a:r>
              <a:rPr lang="nl-NL" dirty="0"/>
              <a:t>Ook voor scholen en studentenhuizen zinvol om aanpak door te spreken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891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5C0236-D0CA-477E-BE79-1B608F4B3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Bestrijding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D9EA854-5976-4CB9-81A4-CB1A103E9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732" y="3068960"/>
            <a:ext cx="7596000" cy="2787175"/>
          </a:xfrm>
        </p:spPr>
        <p:txBody>
          <a:bodyPr/>
          <a:lstStyle/>
          <a:p>
            <a:r>
              <a:rPr lang="nl-NL" dirty="0"/>
              <a:t>Bij klachten: (</a:t>
            </a:r>
            <a:r>
              <a:rPr lang="nl-NL" dirty="0" err="1"/>
              <a:t>gezins</a:t>
            </a:r>
            <a:r>
              <a:rPr lang="nl-NL" dirty="0"/>
              <a:t>)contacten </a:t>
            </a:r>
            <a:r>
              <a:rPr lang="nl-NL" u="sng" dirty="0" err="1"/>
              <a:t>meebehandelen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  <a:p>
            <a:r>
              <a:rPr lang="nl-NL" dirty="0"/>
              <a:t>Noodzakelijke </a:t>
            </a:r>
            <a:r>
              <a:rPr lang="nl-NL" u="sng" dirty="0"/>
              <a:t>hygiënevoorschriften: was- en beddengoed </a:t>
            </a:r>
          </a:p>
          <a:p>
            <a:endParaRPr lang="nl-NL" dirty="0"/>
          </a:p>
          <a:p>
            <a:r>
              <a:rPr lang="nl-NL" dirty="0"/>
              <a:t>4 weken </a:t>
            </a:r>
            <a:r>
              <a:rPr lang="nl-NL" dirty="0" err="1"/>
              <a:t>najeuk</a:t>
            </a:r>
            <a:r>
              <a:rPr lang="nl-NL" dirty="0"/>
              <a:t>: koelzalf</a:t>
            </a:r>
          </a:p>
          <a:p>
            <a:endParaRPr lang="nl-NL" dirty="0"/>
          </a:p>
          <a:p>
            <a:r>
              <a:rPr lang="nl-NL" dirty="0"/>
              <a:t>Nieuwe besmettingen/ klachten is mogelijk</a:t>
            </a:r>
          </a:p>
        </p:txBody>
      </p:sp>
    </p:spTree>
    <p:extLst>
      <p:ext uri="{BB962C8B-B14F-4D97-AF65-F5344CB8AC3E}">
        <p14:creationId xmlns:p14="http://schemas.microsoft.com/office/powerpoint/2010/main" val="33074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E27250FD-A61F-4AEE-A6A4-8D6E43637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940" y="2204864"/>
            <a:ext cx="8411747" cy="398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9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6828D81-2F64-4B7C-BC08-88D4D0958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12" y="2132856"/>
            <a:ext cx="7956376" cy="401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3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F7FCEFC-2C24-4C03-907E-9A9A83E2B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628800"/>
            <a:ext cx="8028384" cy="498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64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A56B4A-5413-4B54-A697-377213F70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720" y="1078437"/>
            <a:ext cx="7596000" cy="1143000"/>
          </a:xfrm>
        </p:spPr>
        <p:txBody>
          <a:bodyPr/>
          <a:lstStyle/>
          <a:p>
            <a:r>
              <a:rPr lang="nl-NL" dirty="0"/>
              <a:t>GGD-taken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016FD1-BF24-4F8C-B923-14D4E310E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971" y="2132856"/>
            <a:ext cx="5374205" cy="2787175"/>
          </a:xfrm>
        </p:spPr>
        <p:txBody>
          <a:bodyPr/>
          <a:lstStyle/>
          <a:p>
            <a:r>
              <a:rPr lang="nl-NL" dirty="0"/>
              <a:t>Infectieziekten</a:t>
            </a:r>
          </a:p>
          <a:p>
            <a:pPr lvl="1"/>
            <a:r>
              <a:rPr lang="nl-NL" dirty="0"/>
              <a:t>Algemene infectieziektebestrijding</a:t>
            </a:r>
          </a:p>
          <a:p>
            <a:pPr lvl="1"/>
            <a:r>
              <a:rPr lang="nl-NL" dirty="0"/>
              <a:t>Reizigersbureau</a:t>
            </a:r>
          </a:p>
          <a:p>
            <a:pPr lvl="1"/>
            <a:r>
              <a:rPr lang="nl-NL" dirty="0"/>
              <a:t>Corona</a:t>
            </a:r>
          </a:p>
          <a:p>
            <a:pPr lvl="1"/>
            <a:r>
              <a:rPr lang="nl-NL" dirty="0"/>
              <a:t>SOA</a:t>
            </a:r>
          </a:p>
          <a:p>
            <a:pPr lvl="1"/>
            <a:r>
              <a:rPr lang="nl-NL" dirty="0"/>
              <a:t>Tuberculose</a:t>
            </a:r>
          </a:p>
          <a:p>
            <a:r>
              <a:rPr lang="nl-NL" dirty="0"/>
              <a:t>Jeugdgezondheidszorg</a:t>
            </a:r>
          </a:p>
          <a:p>
            <a:r>
              <a:rPr lang="nl-NL" dirty="0"/>
              <a:t>Forensische geneeskunde</a:t>
            </a:r>
          </a:p>
          <a:p>
            <a:r>
              <a:rPr lang="nl-NL" dirty="0"/>
              <a:t>Medische milieukunde</a:t>
            </a:r>
          </a:p>
          <a:p>
            <a:r>
              <a:rPr lang="nl-NL" dirty="0"/>
              <a:t>Gezondheidsvoorlichting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B737514-EDF0-4D05-9E7B-1933DBF85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3933056"/>
            <a:ext cx="3193182" cy="237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8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E621E49-11FA-49EB-B4CB-F44ACEA7E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980728"/>
            <a:ext cx="7596336" cy="549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9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3272A03-F4AB-4D87-97DE-40E2CDE565E8" descr="IMG_0744.jpg">
            <a:extLst>
              <a:ext uri="{FF2B5EF4-FFF2-40B4-BE49-F238E27FC236}">
                <a16:creationId xmlns:a16="http://schemas.microsoft.com/office/drawing/2014/main" id="{0D8103A7-C9E4-4AC3-920A-2E1C247B2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57533" y="1915075"/>
            <a:ext cx="4681452" cy="3532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913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3F0C8109-03FE-48B7-9BF7-E2B2991DC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5941" y="1882800"/>
            <a:ext cx="3753000" cy="2336400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SimSun" panose="02010600030101010101" pitchFamily="2" charset="-122"/>
              </a:rPr>
              <a:t>EXTRA’S</a:t>
            </a:r>
            <a:endParaRPr lang="nl-NL" sz="495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A826F6-9AB8-45D6-898E-45371AB353B0}"/>
              </a:ext>
            </a:extLst>
          </p:cNvPr>
          <p:cNvSpPr/>
          <p:nvPr/>
        </p:nvSpPr>
        <p:spPr>
          <a:xfrm>
            <a:off x="4788024" y="2827050"/>
            <a:ext cx="4104456" cy="153805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7" name="Picture 18" descr="chigger">
            <a:extLst>
              <a:ext uri="{FF2B5EF4-FFF2-40B4-BE49-F238E27FC236}">
                <a16:creationId xmlns:a16="http://schemas.microsoft.com/office/drawing/2014/main" id="{BA74A22B-49EC-4BA1-9240-D229884A0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117" y="3373069"/>
            <a:ext cx="136842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F1BE0168-A7D9-473B-8D0C-C6EAFDDF7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016" y="1364828"/>
            <a:ext cx="1179512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5">
            <a:extLst>
              <a:ext uri="{FF2B5EF4-FFF2-40B4-BE49-F238E27FC236}">
                <a16:creationId xmlns:a16="http://schemas.microsoft.com/office/drawing/2014/main" id="{2B0D0875-6A60-4330-A3DE-390F2901D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54318" y="2170371"/>
            <a:ext cx="909013" cy="123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A511BFA4-61EE-4D24-9712-DA2B1C436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553" y="1364828"/>
            <a:ext cx="1366838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D2F6AC06-6353-4F0A-8259-CF5FCA34E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703" y="5535131"/>
            <a:ext cx="2526838" cy="846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adult_female_Ixodes_scapularis">
            <a:extLst>
              <a:ext uri="{FF2B5EF4-FFF2-40B4-BE49-F238E27FC236}">
                <a16:creationId xmlns:a16="http://schemas.microsoft.com/office/drawing/2014/main" id="{72386E17-7027-4CAA-B110-A9F39752D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890" y="4321129"/>
            <a:ext cx="899651" cy="11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2" descr="vlo">
            <a:extLst>
              <a:ext uri="{FF2B5EF4-FFF2-40B4-BE49-F238E27FC236}">
                <a16:creationId xmlns:a16="http://schemas.microsoft.com/office/drawing/2014/main" id="{12654B00-537C-47A2-AD3D-5DE5BB805D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2" b="9317"/>
          <a:stretch/>
        </p:blipFill>
        <p:spPr bwMode="auto">
          <a:xfrm>
            <a:off x="2721658" y="3285371"/>
            <a:ext cx="1126613" cy="984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mug">
            <a:extLst>
              <a:ext uri="{FF2B5EF4-FFF2-40B4-BE49-F238E27FC236}">
                <a16:creationId xmlns:a16="http://schemas.microsoft.com/office/drawing/2014/main" id="{369E0D6E-063B-4E59-B3E7-03C4AF8ED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983" y="4349842"/>
            <a:ext cx="1573614" cy="114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554FFE5-DAF7-46CF-96ED-8AB3F706BA34}"/>
              </a:ext>
            </a:extLst>
          </p:cNvPr>
          <p:cNvSpPr/>
          <p:nvPr/>
        </p:nvSpPr>
        <p:spPr>
          <a:xfrm>
            <a:off x="1313234" y="1381328"/>
            <a:ext cx="2610694" cy="5000000"/>
          </a:xfrm>
          <a:prstGeom prst="rect">
            <a:avLst/>
          </a:prstGeom>
          <a:noFill/>
          <a:ln w="762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752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2560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F407F598-3A75-4C4B-8CA0-7712A380519F}" type="slidenum">
              <a:rPr lang="nl-NL" altLang="nl-NL" smtClean="0">
                <a:solidFill>
                  <a:srgbClr val="000000"/>
                </a:solidFill>
              </a:rPr>
              <a:pPr eaLnBrk="1" hangingPunct="1"/>
              <a:t>73</a:t>
            </a:fld>
            <a:endParaRPr lang="nl-NL" altLang="nl-NL">
              <a:solidFill>
                <a:srgbClr val="000000"/>
              </a:solidFill>
            </a:endParaRP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82600"/>
            <a:ext cx="2211387" cy="14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5" name="TextBox 8"/>
          <p:cNvSpPr txBox="1">
            <a:spLocks noChangeArrowheads="1"/>
          </p:cNvSpPr>
          <p:nvPr/>
        </p:nvSpPr>
        <p:spPr bwMode="auto">
          <a:xfrm>
            <a:off x="236538" y="744538"/>
            <a:ext cx="4840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en-US" altLang="en-US"/>
              <a:t>Elefantiasis</a:t>
            </a:r>
            <a:endParaRPr lang="nl-NL" altLang="en-US"/>
          </a:p>
        </p:txBody>
      </p:sp>
      <p:sp>
        <p:nvSpPr>
          <p:cNvPr id="10" name="Rectangle 9"/>
          <p:cNvSpPr/>
          <p:nvPr/>
        </p:nvSpPr>
        <p:spPr>
          <a:xfrm>
            <a:off x="36513" y="0"/>
            <a:ext cx="9144000" cy="21336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2560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838" y="814388"/>
            <a:ext cx="560387" cy="46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10" name="Picture 45" descr="culex_quinquefasciatusb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663" y="2405063"/>
            <a:ext cx="1960562" cy="1584325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1" name="Content Placeholder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3075" y="4652963"/>
            <a:ext cx="2665413" cy="2095500"/>
          </a:xfrm>
          <a:ln w="7620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25612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24"/>
          <a:stretch>
            <a:fillRect/>
          </a:stretch>
        </p:blipFill>
        <p:spPr bwMode="auto">
          <a:xfrm>
            <a:off x="6581775" y="2306638"/>
            <a:ext cx="2449513" cy="2244725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3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2546350"/>
            <a:ext cx="3810000" cy="4010025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37" t="75109"/>
          <a:stretch/>
        </p:blipFill>
        <p:spPr bwMode="auto">
          <a:xfrm flipH="1">
            <a:off x="4499991" y="52624"/>
            <a:ext cx="1584177" cy="152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2065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ChangeArrowheads="1"/>
          </p:cNvSpPr>
          <p:nvPr/>
        </p:nvSpPr>
        <p:spPr bwMode="auto">
          <a:xfrm>
            <a:off x="-107950" y="0"/>
            <a:ext cx="9251950" cy="6858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4339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4573588" y="6588125"/>
            <a:ext cx="4087812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FFFFFF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eaLnBrk="1" hangingPunct="1"/>
            <a:endParaRPr lang="en-US" altLang="nl-NL">
              <a:solidFill>
                <a:srgbClr val="000000"/>
              </a:solidFill>
            </a:endParaRP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217" y="333374"/>
            <a:ext cx="5174021" cy="194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1" name="TextBox 8"/>
          <p:cNvSpPr txBox="1">
            <a:spLocks noChangeArrowheads="1"/>
          </p:cNvSpPr>
          <p:nvPr/>
        </p:nvSpPr>
        <p:spPr bwMode="auto">
          <a:xfrm>
            <a:off x="251520" y="693738"/>
            <a:ext cx="4232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en-US" altLang="en-US" dirty="0" err="1"/>
              <a:t>Leishmania</a:t>
            </a:r>
            <a:r>
              <a:rPr lang="en-US" altLang="en-US" dirty="0"/>
              <a:t> </a:t>
            </a:r>
            <a:r>
              <a:rPr lang="en-US" altLang="en-US" dirty="0" err="1"/>
              <a:t>infantum</a:t>
            </a:r>
            <a:endParaRPr lang="nl-NL" altLang="en-US" i="1" dirty="0"/>
          </a:p>
        </p:txBody>
      </p:sp>
      <p:pic>
        <p:nvPicPr>
          <p:cNvPr id="1434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852738"/>
            <a:ext cx="3929063" cy="2593975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2852738"/>
            <a:ext cx="2805113" cy="2805112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863" y="5949950"/>
            <a:ext cx="7127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36513" y="0"/>
            <a:ext cx="9145588" cy="263683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14346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88" y="2886075"/>
            <a:ext cx="1333500" cy="1335088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1"/>
          <a:stretch/>
        </p:blipFill>
        <p:spPr bwMode="auto">
          <a:xfrm>
            <a:off x="7668344" y="188640"/>
            <a:ext cx="866775" cy="149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359448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/>
          <p:cNvSpPr>
            <a:spLocks noChangeArrowheads="1"/>
          </p:cNvSpPr>
          <p:nvPr/>
        </p:nvSpPr>
        <p:spPr bwMode="auto">
          <a:xfrm>
            <a:off x="-89694" y="0"/>
            <a:ext cx="9251950" cy="6858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30723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4573588" y="6588125"/>
            <a:ext cx="4087812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FFFFFF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eaLnBrk="1" hangingPunct="1"/>
            <a:endParaRPr lang="en-US" altLang="nl-NL">
              <a:solidFill>
                <a:srgbClr val="000000"/>
              </a:solidFill>
            </a:endParaRP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693738"/>
            <a:ext cx="38036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5" name="TextBox 8"/>
          <p:cNvSpPr txBox="1">
            <a:spLocks noChangeArrowheads="1"/>
          </p:cNvSpPr>
          <p:nvPr/>
        </p:nvSpPr>
        <p:spPr bwMode="auto">
          <a:xfrm>
            <a:off x="395536" y="693738"/>
            <a:ext cx="4232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en-US" altLang="en-US" dirty="0" err="1"/>
              <a:t>Leishmania</a:t>
            </a:r>
            <a:r>
              <a:rPr lang="en-US" altLang="en-US" dirty="0"/>
              <a:t> </a:t>
            </a:r>
            <a:r>
              <a:rPr lang="en-US" altLang="en-US" dirty="0" err="1"/>
              <a:t>tropica</a:t>
            </a:r>
            <a:endParaRPr lang="nl-NL" altLang="en-US" i="1" dirty="0"/>
          </a:p>
        </p:txBody>
      </p:sp>
      <p:pic>
        <p:nvPicPr>
          <p:cNvPr id="3072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2852738"/>
            <a:ext cx="2805113" cy="2805112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5999163"/>
            <a:ext cx="711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36513" y="0"/>
            <a:ext cx="9145588" cy="263683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30730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88" y="2886075"/>
            <a:ext cx="1333500" cy="1335088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1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088" y="2849563"/>
            <a:ext cx="3187700" cy="38354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2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413" y="2862263"/>
            <a:ext cx="1543050" cy="1287462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1"/>
          <a:stretch/>
        </p:blipFill>
        <p:spPr bwMode="auto">
          <a:xfrm flipH="1">
            <a:off x="4641850" y="128330"/>
            <a:ext cx="933425" cy="149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5575275" y="1062038"/>
            <a:ext cx="148853" cy="2563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602413" y="128330"/>
            <a:ext cx="1843087" cy="852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676356" y="280730"/>
            <a:ext cx="921544" cy="18417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7271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ChangeArrowheads="1"/>
          </p:cNvSpPr>
          <p:nvPr/>
        </p:nvSpPr>
        <p:spPr bwMode="auto">
          <a:xfrm>
            <a:off x="-107950" y="0"/>
            <a:ext cx="925195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18435" name="Content Placeholder 1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0838" y="4684713"/>
            <a:ext cx="2895600" cy="2047875"/>
          </a:xfrm>
          <a:ln w="762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18436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485775" y="6407150"/>
            <a:ext cx="360363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FFFFFF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eaLnBrk="1" hangingPunct="1"/>
            <a:fld id="{8FC21E99-CB6E-4E1C-8709-25BF64FEA530}" type="slidenum">
              <a:rPr lang="nl-NL" smtClean="0"/>
              <a:pPr eaLnBrk="1" hangingPunct="1"/>
              <a:t>76</a:t>
            </a:fld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18439" name="TextBox 10"/>
          <p:cNvSpPr txBox="1">
            <a:spLocks noChangeArrowheads="1"/>
          </p:cNvSpPr>
          <p:nvPr/>
        </p:nvSpPr>
        <p:spPr bwMode="auto">
          <a:xfrm>
            <a:off x="268288" y="592138"/>
            <a:ext cx="242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en-US" altLang="en-US"/>
              <a:t>Ziekte van Lyme</a:t>
            </a:r>
            <a:endParaRPr lang="nl-NL" altLang="en-US"/>
          </a:p>
        </p:txBody>
      </p:sp>
      <p:sp>
        <p:nvSpPr>
          <p:cNvPr id="13" name="Rectangle 12"/>
          <p:cNvSpPr/>
          <p:nvPr/>
        </p:nvSpPr>
        <p:spPr>
          <a:xfrm>
            <a:off x="-107950" y="0"/>
            <a:ext cx="9144000" cy="1916113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18442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538" y="2347913"/>
            <a:ext cx="2870200" cy="1868487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4" descr="fingertickgrasscolor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2360613"/>
            <a:ext cx="2733676" cy="2363787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5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75" y="2360613"/>
            <a:ext cx="2859088" cy="26035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207" y="678072"/>
            <a:ext cx="835025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557" y="633623"/>
            <a:ext cx="4760913" cy="87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926" y="860264"/>
            <a:ext cx="560388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Slide Number Placeholder 4"/>
          <p:cNvSpPr txBox="1">
            <a:spLocks/>
          </p:cNvSpPr>
          <p:nvPr/>
        </p:nvSpPr>
        <p:spPr bwMode="auto">
          <a:xfrm>
            <a:off x="773807" y="5697714"/>
            <a:ext cx="360363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FFFFFF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fld id="{8FC21E99-CB6E-4E1C-8709-25BF64FEA530}" type="slidenum">
              <a:rPr lang="nl-NL" smtClean="0"/>
              <a:pPr/>
              <a:t>76</a:t>
            </a:fld>
            <a:endParaRPr lang="nl-NL"/>
          </a:p>
        </p:txBody>
      </p:sp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383" y="678072"/>
            <a:ext cx="1138848" cy="76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37" t="75109"/>
          <a:stretch/>
        </p:blipFill>
        <p:spPr bwMode="auto">
          <a:xfrm>
            <a:off x="7490205" y="332656"/>
            <a:ext cx="1834323" cy="152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338877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ChangeArrowheads="1"/>
          </p:cNvSpPr>
          <p:nvPr/>
        </p:nvSpPr>
        <p:spPr bwMode="auto">
          <a:xfrm>
            <a:off x="-107950" y="0"/>
            <a:ext cx="925195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8436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485775" y="6407150"/>
            <a:ext cx="360363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FFFFFF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eaLnBrk="1" hangingPunct="1"/>
            <a:fld id="{8FC21E99-CB6E-4E1C-8709-25BF64FEA530}" type="slidenum">
              <a:rPr lang="nl-NL" smtClean="0"/>
              <a:pPr eaLnBrk="1" hangingPunct="1"/>
              <a:t>77</a:t>
            </a:fld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18439" name="TextBox 10"/>
          <p:cNvSpPr txBox="1">
            <a:spLocks noChangeArrowheads="1"/>
          </p:cNvSpPr>
          <p:nvPr/>
        </p:nvSpPr>
        <p:spPr bwMode="auto">
          <a:xfrm>
            <a:off x="268288" y="592138"/>
            <a:ext cx="242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en-US" altLang="en-US"/>
              <a:t>Ziekte van Lyme</a:t>
            </a:r>
            <a:endParaRPr lang="nl-NL" altLang="en-US"/>
          </a:p>
        </p:txBody>
      </p:sp>
      <p:sp>
        <p:nvSpPr>
          <p:cNvPr id="13" name="Rectangle 12"/>
          <p:cNvSpPr/>
          <p:nvPr/>
        </p:nvSpPr>
        <p:spPr>
          <a:xfrm>
            <a:off x="-107950" y="0"/>
            <a:ext cx="9144000" cy="1916113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18443" name="Picture 1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475" y="5524500"/>
            <a:ext cx="1177925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207" y="678072"/>
            <a:ext cx="835025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557" y="633623"/>
            <a:ext cx="4760913" cy="87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926" y="860264"/>
            <a:ext cx="560388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Slide Number Placeholder 4"/>
          <p:cNvSpPr txBox="1">
            <a:spLocks/>
          </p:cNvSpPr>
          <p:nvPr/>
        </p:nvSpPr>
        <p:spPr bwMode="auto">
          <a:xfrm>
            <a:off x="773807" y="5697714"/>
            <a:ext cx="360363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FFFFFF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fld id="{8FC21E99-CB6E-4E1C-8709-25BF64FEA530}" type="slidenum">
              <a:rPr lang="nl-NL" smtClean="0"/>
              <a:pPr/>
              <a:t>77</a:t>
            </a:fld>
            <a:endParaRPr lang="nl-NL"/>
          </a:p>
        </p:txBody>
      </p:sp>
      <p:sp>
        <p:nvSpPr>
          <p:cNvPr id="18" name="Freeform 17"/>
          <p:cNvSpPr/>
          <p:nvPr/>
        </p:nvSpPr>
        <p:spPr>
          <a:xfrm>
            <a:off x="5652120" y="860264"/>
            <a:ext cx="385010" cy="313737"/>
          </a:xfrm>
          <a:custGeom>
            <a:avLst/>
            <a:gdLst>
              <a:gd name="connsiteX0" fmla="*/ 0 w 385010"/>
              <a:gd name="connsiteY0" fmla="*/ 2362 h 313737"/>
              <a:gd name="connsiteX1" fmla="*/ 105878 w 385010"/>
              <a:gd name="connsiteY1" fmla="*/ 40863 h 313737"/>
              <a:gd name="connsiteX2" fmla="*/ 86627 w 385010"/>
              <a:gd name="connsiteY2" fmla="*/ 69739 h 313737"/>
              <a:gd name="connsiteX3" fmla="*/ 96252 w 385010"/>
              <a:gd name="connsiteY3" fmla="*/ 137116 h 313737"/>
              <a:gd name="connsiteX4" fmla="*/ 182880 w 385010"/>
              <a:gd name="connsiteY4" fmla="*/ 137116 h 313737"/>
              <a:gd name="connsiteX5" fmla="*/ 154004 w 385010"/>
              <a:gd name="connsiteY5" fmla="*/ 194868 h 313737"/>
              <a:gd name="connsiteX6" fmla="*/ 182880 w 385010"/>
              <a:gd name="connsiteY6" fmla="*/ 214118 h 313737"/>
              <a:gd name="connsiteX7" fmla="*/ 250257 w 385010"/>
              <a:gd name="connsiteY7" fmla="*/ 252619 h 313737"/>
              <a:gd name="connsiteX8" fmla="*/ 259882 w 385010"/>
              <a:gd name="connsiteY8" fmla="*/ 310371 h 313737"/>
              <a:gd name="connsiteX9" fmla="*/ 346509 w 385010"/>
              <a:gd name="connsiteY9" fmla="*/ 291120 h 313737"/>
              <a:gd name="connsiteX10" fmla="*/ 385010 w 385010"/>
              <a:gd name="connsiteY10" fmla="*/ 291120 h 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5010" h="313737">
                <a:moveTo>
                  <a:pt x="0" y="2362"/>
                </a:moveTo>
                <a:cubicBezTo>
                  <a:pt x="85688" y="9503"/>
                  <a:pt x="138205" y="-23790"/>
                  <a:pt x="105878" y="40863"/>
                </a:cubicBezTo>
                <a:cubicBezTo>
                  <a:pt x="100704" y="51210"/>
                  <a:pt x="93044" y="60114"/>
                  <a:pt x="86627" y="69739"/>
                </a:cubicBezTo>
                <a:cubicBezTo>
                  <a:pt x="64169" y="137116"/>
                  <a:pt x="48126" y="121074"/>
                  <a:pt x="96252" y="137116"/>
                </a:cubicBezTo>
                <a:cubicBezTo>
                  <a:pt x="119005" y="131428"/>
                  <a:pt x="160885" y="115121"/>
                  <a:pt x="182880" y="137116"/>
                </a:cubicBezTo>
                <a:cubicBezTo>
                  <a:pt x="190849" y="145085"/>
                  <a:pt x="154650" y="193900"/>
                  <a:pt x="154004" y="194868"/>
                </a:cubicBezTo>
                <a:cubicBezTo>
                  <a:pt x="163629" y="201285"/>
                  <a:pt x="171657" y="211312"/>
                  <a:pt x="182880" y="214118"/>
                </a:cubicBezTo>
                <a:cubicBezTo>
                  <a:pt x="273217" y="236702"/>
                  <a:pt x="288723" y="194918"/>
                  <a:pt x="250257" y="252619"/>
                </a:cubicBezTo>
                <a:cubicBezTo>
                  <a:pt x="253465" y="271870"/>
                  <a:pt x="244001" y="299027"/>
                  <a:pt x="259882" y="310371"/>
                </a:cubicBezTo>
                <a:cubicBezTo>
                  <a:pt x="278258" y="323497"/>
                  <a:pt x="324792" y="294223"/>
                  <a:pt x="346509" y="291120"/>
                </a:cubicBezTo>
                <a:cubicBezTo>
                  <a:pt x="359214" y="289305"/>
                  <a:pt x="372176" y="291120"/>
                  <a:pt x="385010" y="291120"/>
                </a:cubicBezTo>
              </a:path>
            </a:pathLst>
          </a:cu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161" y="678072"/>
            <a:ext cx="835025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Freeform 19"/>
          <p:cNvSpPr/>
          <p:nvPr/>
        </p:nvSpPr>
        <p:spPr>
          <a:xfrm>
            <a:off x="5485674" y="1107664"/>
            <a:ext cx="385011" cy="262152"/>
          </a:xfrm>
          <a:custGeom>
            <a:avLst/>
            <a:gdLst>
              <a:gd name="connsiteX0" fmla="*/ 0 w 385011"/>
              <a:gd name="connsiteY0" fmla="*/ 9626 h 262152"/>
              <a:gd name="connsiteX1" fmla="*/ 96253 w 385011"/>
              <a:gd name="connsiteY1" fmla="*/ 0 h 262152"/>
              <a:gd name="connsiteX2" fmla="*/ 192505 w 385011"/>
              <a:gd name="connsiteY2" fmla="*/ 19251 h 262152"/>
              <a:gd name="connsiteX3" fmla="*/ 182880 w 385011"/>
              <a:gd name="connsiteY3" fmla="*/ 48127 h 262152"/>
              <a:gd name="connsiteX4" fmla="*/ 105878 w 385011"/>
              <a:gd name="connsiteY4" fmla="*/ 67377 h 262152"/>
              <a:gd name="connsiteX5" fmla="*/ 77002 w 385011"/>
              <a:gd name="connsiteY5" fmla="*/ 86628 h 262152"/>
              <a:gd name="connsiteX6" fmla="*/ 115503 w 385011"/>
              <a:gd name="connsiteY6" fmla="*/ 125129 h 262152"/>
              <a:gd name="connsiteX7" fmla="*/ 192505 w 385011"/>
              <a:gd name="connsiteY7" fmla="*/ 115504 h 262152"/>
              <a:gd name="connsiteX8" fmla="*/ 240632 w 385011"/>
              <a:gd name="connsiteY8" fmla="*/ 105878 h 262152"/>
              <a:gd name="connsiteX9" fmla="*/ 288758 w 385011"/>
              <a:gd name="connsiteY9" fmla="*/ 115504 h 262152"/>
              <a:gd name="connsiteX10" fmla="*/ 279133 w 385011"/>
              <a:gd name="connsiteY10" fmla="*/ 154005 h 262152"/>
              <a:gd name="connsiteX11" fmla="*/ 250257 w 385011"/>
              <a:gd name="connsiteY11" fmla="*/ 173255 h 262152"/>
              <a:gd name="connsiteX12" fmla="*/ 231006 w 385011"/>
              <a:gd name="connsiteY12" fmla="*/ 231007 h 262152"/>
              <a:gd name="connsiteX13" fmla="*/ 240632 w 385011"/>
              <a:gd name="connsiteY13" fmla="*/ 259883 h 262152"/>
              <a:gd name="connsiteX14" fmla="*/ 356135 w 385011"/>
              <a:gd name="connsiteY14" fmla="*/ 240632 h 262152"/>
              <a:gd name="connsiteX15" fmla="*/ 385011 w 385011"/>
              <a:gd name="connsiteY15" fmla="*/ 250257 h 262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5011" h="262152">
                <a:moveTo>
                  <a:pt x="0" y="9626"/>
                </a:moveTo>
                <a:cubicBezTo>
                  <a:pt x="32084" y="6417"/>
                  <a:pt x="64009" y="0"/>
                  <a:pt x="96253" y="0"/>
                </a:cubicBezTo>
                <a:cubicBezTo>
                  <a:pt x="140491" y="0"/>
                  <a:pt x="156946" y="7398"/>
                  <a:pt x="192505" y="19251"/>
                </a:cubicBezTo>
                <a:cubicBezTo>
                  <a:pt x="189297" y="28876"/>
                  <a:pt x="191749" y="43200"/>
                  <a:pt x="182880" y="48127"/>
                </a:cubicBezTo>
                <a:cubicBezTo>
                  <a:pt x="159752" y="60976"/>
                  <a:pt x="105878" y="67377"/>
                  <a:pt x="105878" y="67377"/>
                </a:cubicBezTo>
                <a:cubicBezTo>
                  <a:pt x="96253" y="73794"/>
                  <a:pt x="81298" y="75887"/>
                  <a:pt x="77002" y="86628"/>
                </a:cubicBezTo>
                <a:cubicBezTo>
                  <a:pt x="64923" y="116825"/>
                  <a:pt x="101914" y="120600"/>
                  <a:pt x="115503" y="125129"/>
                </a:cubicBezTo>
                <a:cubicBezTo>
                  <a:pt x="141170" y="121921"/>
                  <a:pt x="166939" y="119437"/>
                  <a:pt x="192505" y="115504"/>
                </a:cubicBezTo>
                <a:cubicBezTo>
                  <a:pt x="208675" y="113016"/>
                  <a:pt x="224272" y="105878"/>
                  <a:pt x="240632" y="105878"/>
                </a:cubicBezTo>
                <a:cubicBezTo>
                  <a:pt x="256992" y="105878"/>
                  <a:pt x="272716" y="112295"/>
                  <a:pt x="288758" y="115504"/>
                </a:cubicBezTo>
                <a:cubicBezTo>
                  <a:pt x="285550" y="128338"/>
                  <a:pt x="286471" y="142998"/>
                  <a:pt x="279133" y="154005"/>
                </a:cubicBezTo>
                <a:cubicBezTo>
                  <a:pt x="272716" y="163630"/>
                  <a:pt x="256388" y="163445"/>
                  <a:pt x="250257" y="173255"/>
                </a:cubicBezTo>
                <a:cubicBezTo>
                  <a:pt x="239502" y="190463"/>
                  <a:pt x="231006" y="231007"/>
                  <a:pt x="231006" y="231007"/>
                </a:cubicBezTo>
                <a:cubicBezTo>
                  <a:pt x="234215" y="240632"/>
                  <a:pt x="230683" y="257893"/>
                  <a:pt x="240632" y="259883"/>
                </a:cubicBezTo>
                <a:cubicBezTo>
                  <a:pt x="280926" y="267942"/>
                  <a:pt x="319398" y="252877"/>
                  <a:pt x="356135" y="240632"/>
                </a:cubicBezTo>
                <a:lnTo>
                  <a:pt x="385011" y="250257"/>
                </a:lnTo>
              </a:path>
            </a:pathLst>
          </a:cu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5483134" y="860264"/>
            <a:ext cx="385010" cy="313737"/>
          </a:xfrm>
          <a:custGeom>
            <a:avLst/>
            <a:gdLst>
              <a:gd name="connsiteX0" fmla="*/ 0 w 385010"/>
              <a:gd name="connsiteY0" fmla="*/ 2362 h 313737"/>
              <a:gd name="connsiteX1" fmla="*/ 105878 w 385010"/>
              <a:gd name="connsiteY1" fmla="*/ 40863 h 313737"/>
              <a:gd name="connsiteX2" fmla="*/ 86627 w 385010"/>
              <a:gd name="connsiteY2" fmla="*/ 69739 h 313737"/>
              <a:gd name="connsiteX3" fmla="*/ 96252 w 385010"/>
              <a:gd name="connsiteY3" fmla="*/ 137116 h 313737"/>
              <a:gd name="connsiteX4" fmla="*/ 182880 w 385010"/>
              <a:gd name="connsiteY4" fmla="*/ 137116 h 313737"/>
              <a:gd name="connsiteX5" fmla="*/ 154004 w 385010"/>
              <a:gd name="connsiteY5" fmla="*/ 194868 h 313737"/>
              <a:gd name="connsiteX6" fmla="*/ 182880 w 385010"/>
              <a:gd name="connsiteY6" fmla="*/ 214118 h 313737"/>
              <a:gd name="connsiteX7" fmla="*/ 250257 w 385010"/>
              <a:gd name="connsiteY7" fmla="*/ 252619 h 313737"/>
              <a:gd name="connsiteX8" fmla="*/ 259882 w 385010"/>
              <a:gd name="connsiteY8" fmla="*/ 310371 h 313737"/>
              <a:gd name="connsiteX9" fmla="*/ 346509 w 385010"/>
              <a:gd name="connsiteY9" fmla="*/ 291120 h 313737"/>
              <a:gd name="connsiteX10" fmla="*/ 385010 w 385010"/>
              <a:gd name="connsiteY10" fmla="*/ 291120 h 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5010" h="313737">
                <a:moveTo>
                  <a:pt x="0" y="2362"/>
                </a:moveTo>
                <a:cubicBezTo>
                  <a:pt x="85688" y="9503"/>
                  <a:pt x="138205" y="-23790"/>
                  <a:pt x="105878" y="40863"/>
                </a:cubicBezTo>
                <a:cubicBezTo>
                  <a:pt x="100704" y="51210"/>
                  <a:pt x="93044" y="60114"/>
                  <a:pt x="86627" y="69739"/>
                </a:cubicBezTo>
                <a:cubicBezTo>
                  <a:pt x="64169" y="137116"/>
                  <a:pt x="48126" y="121074"/>
                  <a:pt x="96252" y="137116"/>
                </a:cubicBezTo>
                <a:cubicBezTo>
                  <a:pt x="119005" y="131428"/>
                  <a:pt x="160885" y="115121"/>
                  <a:pt x="182880" y="137116"/>
                </a:cubicBezTo>
                <a:cubicBezTo>
                  <a:pt x="190849" y="145085"/>
                  <a:pt x="154650" y="193900"/>
                  <a:pt x="154004" y="194868"/>
                </a:cubicBezTo>
                <a:cubicBezTo>
                  <a:pt x="163629" y="201285"/>
                  <a:pt x="171657" y="211312"/>
                  <a:pt x="182880" y="214118"/>
                </a:cubicBezTo>
                <a:cubicBezTo>
                  <a:pt x="273217" y="236702"/>
                  <a:pt x="288723" y="194918"/>
                  <a:pt x="250257" y="252619"/>
                </a:cubicBezTo>
                <a:cubicBezTo>
                  <a:pt x="253465" y="271870"/>
                  <a:pt x="244001" y="299027"/>
                  <a:pt x="259882" y="310371"/>
                </a:cubicBezTo>
                <a:cubicBezTo>
                  <a:pt x="278258" y="323497"/>
                  <a:pt x="324792" y="294223"/>
                  <a:pt x="346509" y="291120"/>
                </a:cubicBezTo>
                <a:cubicBezTo>
                  <a:pt x="359214" y="289305"/>
                  <a:pt x="372176" y="291120"/>
                  <a:pt x="385010" y="291120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872930"/>
            <a:ext cx="731753" cy="469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76695"/>
            <a:ext cx="1298575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383" y="678072"/>
            <a:ext cx="1138848" cy="76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166" y="798574"/>
            <a:ext cx="1023492" cy="437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Freeform 25"/>
          <p:cNvSpPr/>
          <p:nvPr/>
        </p:nvSpPr>
        <p:spPr>
          <a:xfrm>
            <a:off x="5508104" y="932272"/>
            <a:ext cx="385010" cy="313737"/>
          </a:xfrm>
          <a:custGeom>
            <a:avLst/>
            <a:gdLst>
              <a:gd name="connsiteX0" fmla="*/ 0 w 385010"/>
              <a:gd name="connsiteY0" fmla="*/ 2362 h 313737"/>
              <a:gd name="connsiteX1" fmla="*/ 105878 w 385010"/>
              <a:gd name="connsiteY1" fmla="*/ 40863 h 313737"/>
              <a:gd name="connsiteX2" fmla="*/ 86627 w 385010"/>
              <a:gd name="connsiteY2" fmla="*/ 69739 h 313737"/>
              <a:gd name="connsiteX3" fmla="*/ 96252 w 385010"/>
              <a:gd name="connsiteY3" fmla="*/ 137116 h 313737"/>
              <a:gd name="connsiteX4" fmla="*/ 182880 w 385010"/>
              <a:gd name="connsiteY4" fmla="*/ 137116 h 313737"/>
              <a:gd name="connsiteX5" fmla="*/ 154004 w 385010"/>
              <a:gd name="connsiteY5" fmla="*/ 194868 h 313737"/>
              <a:gd name="connsiteX6" fmla="*/ 182880 w 385010"/>
              <a:gd name="connsiteY6" fmla="*/ 214118 h 313737"/>
              <a:gd name="connsiteX7" fmla="*/ 250257 w 385010"/>
              <a:gd name="connsiteY7" fmla="*/ 252619 h 313737"/>
              <a:gd name="connsiteX8" fmla="*/ 259882 w 385010"/>
              <a:gd name="connsiteY8" fmla="*/ 310371 h 313737"/>
              <a:gd name="connsiteX9" fmla="*/ 346509 w 385010"/>
              <a:gd name="connsiteY9" fmla="*/ 291120 h 313737"/>
              <a:gd name="connsiteX10" fmla="*/ 385010 w 385010"/>
              <a:gd name="connsiteY10" fmla="*/ 291120 h 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5010" h="313737">
                <a:moveTo>
                  <a:pt x="0" y="2362"/>
                </a:moveTo>
                <a:cubicBezTo>
                  <a:pt x="85688" y="9503"/>
                  <a:pt x="138205" y="-23790"/>
                  <a:pt x="105878" y="40863"/>
                </a:cubicBezTo>
                <a:cubicBezTo>
                  <a:pt x="100704" y="51210"/>
                  <a:pt x="93044" y="60114"/>
                  <a:pt x="86627" y="69739"/>
                </a:cubicBezTo>
                <a:cubicBezTo>
                  <a:pt x="64169" y="137116"/>
                  <a:pt x="48126" y="121074"/>
                  <a:pt x="96252" y="137116"/>
                </a:cubicBezTo>
                <a:cubicBezTo>
                  <a:pt x="119005" y="131428"/>
                  <a:pt x="160885" y="115121"/>
                  <a:pt x="182880" y="137116"/>
                </a:cubicBezTo>
                <a:cubicBezTo>
                  <a:pt x="190849" y="145085"/>
                  <a:pt x="154650" y="193900"/>
                  <a:pt x="154004" y="194868"/>
                </a:cubicBezTo>
                <a:cubicBezTo>
                  <a:pt x="163629" y="201285"/>
                  <a:pt x="171657" y="211312"/>
                  <a:pt x="182880" y="214118"/>
                </a:cubicBezTo>
                <a:cubicBezTo>
                  <a:pt x="273217" y="236702"/>
                  <a:pt x="288723" y="194918"/>
                  <a:pt x="250257" y="252619"/>
                </a:cubicBezTo>
                <a:cubicBezTo>
                  <a:pt x="253465" y="271870"/>
                  <a:pt x="244001" y="299027"/>
                  <a:pt x="259882" y="310371"/>
                </a:cubicBezTo>
                <a:cubicBezTo>
                  <a:pt x="278258" y="323497"/>
                  <a:pt x="324792" y="294223"/>
                  <a:pt x="346509" y="291120"/>
                </a:cubicBezTo>
                <a:cubicBezTo>
                  <a:pt x="359214" y="289305"/>
                  <a:pt x="372176" y="291120"/>
                  <a:pt x="385010" y="291120"/>
                </a:cubicBez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37" t="75109"/>
          <a:stretch/>
        </p:blipFill>
        <p:spPr bwMode="auto">
          <a:xfrm>
            <a:off x="7490205" y="332656"/>
            <a:ext cx="1834323" cy="152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37" t="75109"/>
          <a:stretch/>
        </p:blipFill>
        <p:spPr bwMode="auto">
          <a:xfrm flipH="1">
            <a:off x="-108521" y="2001138"/>
            <a:ext cx="2088233" cy="2387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476247" y="379039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39870C"/>
                </a:solidFill>
              </a:rPr>
              <a:t>Neuro</a:t>
            </a:r>
            <a:r>
              <a:rPr lang="en-US" dirty="0" err="1">
                <a:solidFill>
                  <a:srgbClr val="FF0000"/>
                </a:solidFill>
              </a:rPr>
              <a:t>borreli</a:t>
            </a:r>
            <a:r>
              <a:rPr lang="en-US" dirty="0" err="1">
                <a:solidFill>
                  <a:srgbClr val="39870C"/>
                </a:solidFill>
              </a:rPr>
              <a:t>osis</a:t>
            </a:r>
            <a:endParaRPr lang="en-US" dirty="0">
              <a:solidFill>
                <a:srgbClr val="39870C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475656" y="301028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39870C"/>
                </a:solidFill>
              </a:rPr>
              <a:t>Er</a:t>
            </a:r>
            <a:r>
              <a:rPr lang="en-US" dirty="0">
                <a:solidFill>
                  <a:srgbClr val="FF0000"/>
                </a:solidFill>
              </a:rPr>
              <a:t>yt</a:t>
            </a:r>
            <a:r>
              <a:rPr lang="en-US" dirty="0">
                <a:solidFill>
                  <a:srgbClr val="7030A0"/>
                </a:solidFill>
              </a:rPr>
              <a:t>h</a:t>
            </a:r>
            <a:r>
              <a:rPr lang="en-US" dirty="0">
                <a:solidFill>
                  <a:srgbClr val="007BC7"/>
                </a:solidFill>
              </a:rPr>
              <a:t>ema</a:t>
            </a:r>
            <a:r>
              <a:rPr lang="en-US" dirty="0">
                <a:solidFill>
                  <a:srgbClr val="39870C"/>
                </a:solidFill>
              </a:rPr>
              <a:t> </a:t>
            </a:r>
            <a:r>
              <a:rPr lang="en-US" dirty="0" err="1">
                <a:solidFill>
                  <a:srgbClr val="39870C"/>
                </a:solidFill>
              </a:rPr>
              <a:t>m</a:t>
            </a:r>
            <a:r>
              <a:rPr lang="en-US" dirty="0" err="1">
                <a:solidFill>
                  <a:srgbClr val="FF0000"/>
                </a:solidFill>
              </a:rPr>
              <a:t>i</a:t>
            </a:r>
            <a:r>
              <a:rPr lang="en-US" dirty="0" err="1">
                <a:solidFill>
                  <a:srgbClr val="7030A0"/>
                </a:solidFill>
              </a:rPr>
              <a:t>g</a:t>
            </a:r>
            <a:r>
              <a:rPr lang="en-US" dirty="0" err="1">
                <a:solidFill>
                  <a:srgbClr val="007BC7"/>
                </a:solidFill>
              </a:rPr>
              <a:t>rans</a:t>
            </a:r>
            <a:endParaRPr lang="en-US" dirty="0">
              <a:solidFill>
                <a:srgbClr val="007BC7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76247" y="3384497"/>
            <a:ext cx="4890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 err="1">
                <a:solidFill>
                  <a:srgbClr val="007BC7"/>
                </a:solidFill>
                <a:ea typeface="ＭＳ Ｐゴシック" charset="0"/>
                <a:cs typeface="ＭＳ Ｐゴシック" charset="0"/>
              </a:rPr>
              <a:t>Acrodermatitis</a:t>
            </a:r>
            <a:r>
              <a:rPr lang="en-GB" dirty="0">
                <a:solidFill>
                  <a:srgbClr val="007BC7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solidFill>
                  <a:srgbClr val="007BC7"/>
                </a:solidFill>
                <a:ea typeface="ＭＳ Ｐゴシック" charset="0"/>
                <a:cs typeface="ＭＳ Ｐゴシック" charset="0"/>
              </a:rPr>
              <a:t>Chronica</a:t>
            </a:r>
            <a:r>
              <a:rPr lang="en-GB" dirty="0">
                <a:solidFill>
                  <a:srgbClr val="007BC7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solidFill>
                  <a:srgbClr val="007BC7"/>
                </a:solidFill>
                <a:ea typeface="ＭＳ Ｐゴシック" charset="0"/>
                <a:cs typeface="ＭＳ Ｐゴシック" charset="0"/>
              </a:rPr>
              <a:t>Atrophicans</a:t>
            </a:r>
            <a:endParaRPr lang="en-US" dirty="0">
              <a:solidFill>
                <a:srgbClr val="007BC7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89684" y="3037373"/>
            <a:ext cx="430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	Heel mild	</a:t>
            </a:r>
            <a:r>
              <a:rPr lang="en-US" dirty="0" err="1">
                <a:solidFill>
                  <a:srgbClr val="000000"/>
                </a:solidFill>
              </a:rPr>
              <a:t>Meeste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082305" y="3790392"/>
            <a:ext cx="4306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dirty="0" err="1">
                <a:solidFill>
                  <a:srgbClr val="000000"/>
                </a:solidFill>
              </a:rPr>
              <a:t>Ernstig</a:t>
            </a:r>
            <a:r>
              <a:rPr lang="en-US" dirty="0">
                <a:solidFill>
                  <a:srgbClr val="000000"/>
                </a:solidFill>
              </a:rPr>
              <a:t> 	 	</a:t>
            </a:r>
            <a:r>
              <a:rPr lang="en-US" dirty="0" err="1">
                <a:solidFill>
                  <a:srgbClr val="000000"/>
                </a:solidFill>
              </a:rPr>
              <a:t>Regelmatig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102182" y="3435421"/>
            <a:ext cx="50144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	Mild		</a:t>
            </a:r>
            <a:r>
              <a:rPr lang="en-US" dirty="0" err="1">
                <a:solidFill>
                  <a:srgbClr val="000000"/>
                </a:solidFill>
              </a:rPr>
              <a:t>Zeldzaam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332855" y="2516448"/>
            <a:ext cx="8099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00000"/>
                </a:solidFill>
              </a:rPr>
              <a:t>Ziekte</a:t>
            </a:r>
            <a:r>
              <a:rPr lang="en-US" b="1" dirty="0">
                <a:solidFill>
                  <a:srgbClr val="000000"/>
                </a:solidFill>
              </a:rPr>
              <a:t> van Lyme			Last		# </a:t>
            </a:r>
            <a:r>
              <a:rPr lang="en-US" b="1" dirty="0" err="1">
                <a:solidFill>
                  <a:srgbClr val="000000"/>
                </a:solidFill>
              </a:rPr>
              <a:t>gevallen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47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6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ChangeArrowheads="1"/>
          </p:cNvSpPr>
          <p:nvPr/>
        </p:nvSpPr>
        <p:spPr bwMode="auto">
          <a:xfrm>
            <a:off x="-107950" y="0"/>
            <a:ext cx="925195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22531" name="Content Placeholder 24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8300" y="5676900"/>
            <a:ext cx="1055688" cy="1055688"/>
          </a:xfrm>
        </p:spPr>
      </p:pic>
      <p:sp>
        <p:nvSpPr>
          <p:cNvPr id="22532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485775" y="6407150"/>
            <a:ext cx="360363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FFFFFF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eaLnBrk="1" hangingPunct="1"/>
            <a:fld id="{8FC21E99-CB6E-4E1C-8709-25BF64FEA530}" type="slidenum">
              <a:rPr lang="nl-NL" smtClean="0"/>
              <a:pPr eaLnBrk="1" hangingPunct="1"/>
              <a:t>78</a:t>
            </a:fld>
            <a:endParaRPr lang="nl-NL" altLang="nl-NL">
              <a:solidFill>
                <a:srgbClr val="000000"/>
              </a:solidFill>
            </a:endParaRPr>
          </a:p>
        </p:txBody>
      </p:sp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088" y="215900"/>
            <a:ext cx="4759325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-36513" y="331788"/>
            <a:ext cx="3240088" cy="64633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ü"/>
              <a:defRPr/>
            </a:pPr>
            <a:r>
              <a:rPr lang="en-US" dirty="0" err="1"/>
              <a:t>Teken-encefalitis</a:t>
            </a:r>
            <a:endParaRPr lang="en-US" dirty="0"/>
          </a:p>
          <a:p>
            <a:pPr marL="285750" indent="-285750">
              <a:buFont typeface="Wingdings" pitchFamily="2" charset="2"/>
              <a:buChar char="ü"/>
              <a:defRPr/>
            </a:pPr>
            <a:endParaRPr lang="nl-NL" dirty="0"/>
          </a:p>
        </p:txBody>
      </p:sp>
      <p:sp>
        <p:nvSpPr>
          <p:cNvPr id="22" name="Rectangle 21"/>
          <p:cNvSpPr/>
          <p:nvPr/>
        </p:nvSpPr>
        <p:spPr>
          <a:xfrm>
            <a:off x="-107950" y="0"/>
            <a:ext cx="9144000" cy="38608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2254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4083050"/>
            <a:ext cx="3314700" cy="2449513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046538"/>
            <a:ext cx="3311525" cy="2486025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4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4076700"/>
            <a:ext cx="1593850" cy="1414463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1"/>
          <a:stretch/>
        </p:blipFill>
        <p:spPr bwMode="auto">
          <a:xfrm>
            <a:off x="7596336" y="109736"/>
            <a:ext cx="866775" cy="149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1"/>
          <a:stretch/>
        </p:blipFill>
        <p:spPr bwMode="auto">
          <a:xfrm>
            <a:off x="7593558" y="2488663"/>
            <a:ext cx="645567" cy="111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438900" y="101599"/>
            <a:ext cx="1479550" cy="2387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388" y="95250"/>
            <a:ext cx="1089025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525" y="1585913"/>
            <a:ext cx="9699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9" t="8522" r="15134" b="7365"/>
          <a:stretch>
            <a:fillRect/>
          </a:stretch>
        </p:blipFill>
        <p:spPr bwMode="auto">
          <a:xfrm>
            <a:off x="7330950" y="1450975"/>
            <a:ext cx="595313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>
            <a:off x="7926263" y="788988"/>
            <a:ext cx="0" cy="587375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81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-107950" y="0"/>
            <a:ext cx="925195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215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25" y="285750"/>
            <a:ext cx="4760913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1"/>
          <a:stretch/>
        </p:blipFill>
        <p:spPr bwMode="auto">
          <a:xfrm>
            <a:off x="7668344" y="188640"/>
            <a:ext cx="866775" cy="149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485775" y="6407150"/>
            <a:ext cx="360363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FFFFFF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eaLnBrk="1" hangingPunct="1"/>
            <a:fld id="{8FC21E99-CB6E-4E1C-8709-25BF64FEA530}" type="slidenum">
              <a:rPr lang="nl-NL" smtClean="0"/>
              <a:pPr eaLnBrk="1" hangingPunct="1"/>
              <a:t>79</a:t>
            </a:fld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36513" y="0"/>
            <a:ext cx="9145588" cy="328453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21509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75" y="5603875"/>
            <a:ext cx="1254125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455988"/>
            <a:ext cx="3775075" cy="2830512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478213"/>
            <a:ext cx="3348038" cy="2227262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7556946" y="171449"/>
            <a:ext cx="1479550" cy="2238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433" y="166688"/>
            <a:ext cx="1089025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350" y="122238"/>
            <a:ext cx="403225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6" name="TextBox 24"/>
          <p:cNvSpPr txBox="1">
            <a:spLocks noChangeArrowheads="1"/>
          </p:cNvSpPr>
          <p:nvPr/>
        </p:nvSpPr>
        <p:spPr bwMode="auto">
          <a:xfrm>
            <a:off x="-107950" y="403225"/>
            <a:ext cx="30956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en-US" altLang="en-US"/>
              <a:t>Crimean Congo Hemorrhagische koorts</a:t>
            </a:r>
          </a:p>
          <a:p>
            <a:pPr eaLnBrk="1" hangingPunct="1">
              <a:buFont typeface="Wingdings" pitchFamily="2" charset="2"/>
              <a:buChar char="ü"/>
            </a:pPr>
            <a:endParaRPr lang="en-US" altLang="en-US"/>
          </a:p>
          <a:p>
            <a:pPr eaLnBrk="1" hangingPunct="1">
              <a:buFont typeface="Wingdings" pitchFamily="2" charset="2"/>
              <a:buChar char="ü"/>
            </a:pPr>
            <a:endParaRPr lang="nl-NL" altLang="en-US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8045896" y="858838"/>
            <a:ext cx="0" cy="587375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1"/>
          <a:stretch/>
        </p:blipFill>
        <p:spPr bwMode="auto">
          <a:xfrm>
            <a:off x="7758557" y="1604168"/>
            <a:ext cx="866775" cy="149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044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739CE0E-5120-4634-B676-F96650344F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87263"/>
            <a:ext cx="6210718" cy="3947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Over de organisatie - GGD Amsterdam">
            <a:extLst>
              <a:ext uri="{FF2B5EF4-FFF2-40B4-BE49-F238E27FC236}">
                <a16:creationId xmlns:a16="http://schemas.microsoft.com/office/drawing/2014/main" id="{C4CDB4A9-88F4-4D43-B89B-CD39E8B83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24154"/>
            <a:ext cx="2804961" cy="250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A5203B4F-CFFE-40BD-A27B-D7B78C36C84A}"/>
              </a:ext>
            </a:extLst>
          </p:cNvPr>
          <p:cNvSpPr/>
          <p:nvPr/>
        </p:nvSpPr>
        <p:spPr>
          <a:xfrm>
            <a:off x="7324150" y="2713860"/>
            <a:ext cx="163698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050" dirty="0"/>
              <a:t>+ Weesp (sinds 1 jan 2022)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20998E52-103F-444A-8CE4-D9461B0DCD65}"/>
              </a:ext>
            </a:extLst>
          </p:cNvPr>
          <p:cNvSpPr/>
          <p:nvPr/>
        </p:nvSpPr>
        <p:spPr>
          <a:xfrm>
            <a:off x="774000" y="1713701"/>
            <a:ext cx="608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>
                <a:solidFill>
                  <a:srgbClr val="FF0000"/>
                </a:solidFill>
              </a:rPr>
              <a:t>1,1 miljoen inwoners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8FA795B6-D62E-402A-BC2C-0910BA137A6A}"/>
              </a:ext>
            </a:extLst>
          </p:cNvPr>
          <p:cNvSpPr txBox="1">
            <a:spLocks/>
          </p:cNvSpPr>
          <p:nvPr/>
        </p:nvSpPr>
        <p:spPr>
          <a:xfrm>
            <a:off x="774000" y="294483"/>
            <a:ext cx="75960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5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GGD Amsterdam-Amstelland</a:t>
            </a:r>
            <a:br>
              <a:rPr lang="nl-NL" dirty="0"/>
            </a:br>
            <a:endParaRPr lang="nl-NL" dirty="0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8646CDD0-8876-4830-8687-E3A7481C2582}"/>
              </a:ext>
            </a:extLst>
          </p:cNvPr>
          <p:cNvSpPr/>
          <p:nvPr/>
        </p:nvSpPr>
        <p:spPr>
          <a:xfrm>
            <a:off x="6376775" y="6224432"/>
            <a:ext cx="258436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050" dirty="0"/>
              <a:t>6 </a:t>
            </a:r>
            <a:r>
              <a:rPr lang="nl-NL" sz="1050" dirty="0" err="1"/>
              <a:t>GGD’en</a:t>
            </a:r>
            <a:r>
              <a:rPr lang="nl-NL" sz="1050" dirty="0"/>
              <a:t> in regio Noord-Holland Flevoland</a:t>
            </a:r>
          </a:p>
        </p:txBody>
      </p:sp>
    </p:spTree>
    <p:extLst>
      <p:ext uri="{BB962C8B-B14F-4D97-AF65-F5344CB8AC3E}">
        <p14:creationId xmlns:p14="http://schemas.microsoft.com/office/powerpoint/2010/main" val="79485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ChangeArrowheads="1"/>
          </p:cNvSpPr>
          <p:nvPr/>
        </p:nvSpPr>
        <p:spPr bwMode="auto">
          <a:xfrm>
            <a:off x="-107950" y="-15875"/>
            <a:ext cx="925195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9459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485775" y="6407150"/>
            <a:ext cx="360363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FFFFFF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eaLnBrk="1" hangingPunct="1"/>
            <a:fld id="{8FC21E99-CB6E-4E1C-8709-25BF64FEA530}" type="slidenum">
              <a:rPr lang="nl-NL" smtClean="0"/>
              <a:pPr eaLnBrk="1" hangingPunct="1"/>
              <a:t>80</a:t>
            </a:fld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68288" y="592138"/>
            <a:ext cx="2428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en-US" altLang="en-US" dirty="0" err="1"/>
              <a:t>Schmallenberg</a:t>
            </a:r>
            <a:endParaRPr lang="en-US" altLang="en-US" dirty="0"/>
          </a:p>
          <a:p>
            <a:pPr eaLnBrk="1" hangingPunct="1">
              <a:buFont typeface="Wingdings" pitchFamily="2" charset="2"/>
              <a:buChar char="ü"/>
            </a:pPr>
            <a:r>
              <a:rPr lang="en-US" altLang="en-US" dirty="0" err="1"/>
              <a:t>Blauwtong</a:t>
            </a:r>
            <a:endParaRPr lang="nl-NL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-107950" y="0"/>
            <a:ext cx="9144000" cy="1916113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19462" name="Picture 1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475" y="5524500"/>
            <a:ext cx="1177925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60350"/>
            <a:ext cx="2211387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6443663" y="692150"/>
            <a:ext cx="180975" cy="277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6486525" y="614363"/>
            <a:ext cx="101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596063" y="830263"/>
            <a:ext cx="547687" cy="1539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3" name="Rectangle 2"/>
          <p:cNvSpPr/>
          <p:nvPr/>
        </p:nvSpPr>
        <p:spPr>
          <a:xfrm>
            <a:off x="4795838" y="333375"/>
            <a:ext cx="784225" cy="915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19468" name="Picture 2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25" y="433388"/>
            <a:ext cx="1087438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4365625"/>
            <a:ext cx="2790825" cy="19050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0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2151063"/>
            <a:ext cx="2990850" cy="1989137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4356100"/>
            <a:ext cx="2852738" cy="1800225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54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26627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485775" y="6407150"/>
            <a:ext cx="360363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FFFFFF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eaLnBrk="1" hangingPunct="1"/>
            <a:fld id="{8FC21E99-CB6E-4E1C-8709-25BF64FEA530}" type="slidenum">
              <a:rPr lang="nl-NL" smtClean="0"/>
              <a:pPr eaLnBrk="1" hangingPunct="1"/>
              <a:t>81</a:t>
            </a:fld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26628" name="TextBox 8"/>
          <p:cNvSpPr txBox="1">
            <a:spLocks noChangeArrowheads="1"/>
          </p:cNvSpPr>
          <p:nvPr/>
        </p:nvSpPr>
        <p:spPr bwMode="auto">
          <a:xfrm>
            <a:off x="236538" y="744538"/>
            <a:ext cx="4840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en-US" altLang="en-US"/>
              <a:t>Slaapziekte</a:t>
            </a:r>
            <a:endParaRPr lang="nl-NL" altLang="en-US"/>
          </a:p>
        </p:txBody>
      </p:sp>
      <p:sp>
        <p:nvSpPr>
          <p:cNvPr id="10" name="Rectangle 9"/>
          <p:cNvSpPr/>
          <p:nvPr/>
        </p:nvSpPr>
        <p:spPr>
          <a:xfrm>
            <a:off x="36513" y="0"/>
            <a:ext cx="9144000" cy="21336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26630" name="Picture 1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5772150"/>
            <a:ext cx="1071562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2363788"/>
            <a:ext cx="3621087" cy="2433637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3" y="5154613"/>
            <a:ext cx="2736850" cy="15875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82600"/>
            <a:ext cx="2211387" cy="14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4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374900"/>
            <a:ext cx="4378325" cy="2466975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443663" y="928688"/>
            <a:ext cx="180975" cy="277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6443663" y="836613"/>
            <a:ext cx="101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596063" y="1052513"/>
            <a:ext cx="547687" cy="1539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2663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5095875"/>
            <a:ext cx="1150938" cy="1646238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9" name="Picture 2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571500"/>
            <a:ext cx="1087438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571623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29699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485775" y="6407150"/>
            <a:ext cx="360363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FFFFFF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eaLnBrk="1" hangingPunct="1"/>
            <a:fld id="{8FC21E99-CB6E-4E1C-8709-25BF64FEA530}" type="slidenum">
              <a:rPr lang="nl-NL" smtClean="0"/>
              <a:pPr eaLnBrk="1" hangingPunct="1"/>
              <a:t>82</a:t>
            </a:fld>
            <a:endParaRPr lang="nl-NL" altLang="nl-NL">
              <a:solidFill>
                <a:srgbClr val="000000"/>
              </a:solidFill>
            </a:endParaRPr>
          </a:p>
        </p:txBody>
      </p:sp>
      <p:pic>
        <p:nvPicPr>
          <p:cNvPr id="29700" name="Picture 10" descr="triatoma nymph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924175"/>
            <a:ext cx="5167312" cy="1550988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4" descr="Romana's 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388" y="4668838"/>
            <a:ext cx="1439862" cy="98425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825" y="5732463"/>
            <a:ext cx="1046163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2825750"/>
            <a:ext cx="2819400" cy="3735388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488" y="4692650"/>
            <a:ext cx="2781300" cy="204787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5" name="TextBox 12"/>
          <p:cNvSpPr txBox="1">
            <a:spLocks noChangeArrowheads="1"/>
          </p:cNvSpPr>
          <p:nvPr/>
        </p:nvSpPr>
        <p:spPr bwMode="auto">
          <a:xfrm>
            <a:off x="236538" y="744538"/>
            <a:ext cx="4840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en-US" altLang="en-US"/>
              <a:t>Ziekte van Chagas</a:t>
            </a:r>
            <a:endParaRPr lang="nl-NL" altLang="en-US"/>
          </a:p>
        </p:txBody>
      </p:sp>
      <p:pic>
        <p:nvPicPr>
          <p:cNvPr id="29706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475" y="-76200"/>
            <a:ext cx="4491038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9109075" cy="263683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065785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ChangeArrowheads="1"/>
          </p:cNvSpPr>
          <p:nvPr/>
        </p:nvSpPr>
        <p:spPr bwMode="auto">
          <a:xfrm>
            <a:off x="-53181" y="27384"/>
            <a:ext cx="9251950" cy="6858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4339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4573588" y="6588125"/>
            <a:ext cx="4087812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FFFFFF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eaLnBrk="1" hangingPunct="1"/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14341" name="TextBox 8"/>
          <p:cNvSpPr txBox="1">
            <a:spLocks noChangeArrowheads="1"/>
          </p:cNvSpPr>
          <p:nvPr/>
        </p:nvSpPr>
        <p:spPr bwMode="auto">
          <a:xfrm>
            <a:off x="82550" y="944096"/>
            <a:ext cx="491927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en-US" altLang="nl-NL" sz="2800" dirty="0" err="1"/>
              <a:t>Recurrente</a:t>
            </a:r>
            <a:r>
              <a:rPr lang="en-US" altLang="nl-NL" sz="2800" dirty="0"/>
              <a:t> </a:t>
            </a:r>
            <a:r>
              <a:rPr lang="en-US" altLang="nl-NL" sz="2800" dirty="0" err="1"/>
              <a:t>koorts</a:t>
            </a:r>
            <a:endParaRPr lang="en-US" altLang="nl-NL" sz="2800" dirty="0"/>
          </a:p>
          <a:p>
            <a:pPr eaLnBrk="1" hangingPunct="1">
              <a:buFont typeface="Wingdings" pitchFamily="2" charset="2"/>
              <a:buChar char="ü"/>
            </a:pPr>
            <a:endParaRPr lang="nl-NL" altLang="nl-NL" sz="2800" i="1" dirty="0"/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5588" cy="2042726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30"/>
          <a:stretch/>
        </p:blipFill>
        <p:spPr bwMode="auto">
          <a:xfrm>
            <a:off x="3262076" y="2276872"/>
            <a:ext cx="2621436" cy="1621768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1" y="2276872"/>
            <a:ext cx="2329210" cy="1567738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274" y="147572"/>
            <a:ext cx="2897857" cy="1895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975" y="590549"/>
            <a:ext cx="560387" cy="46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7617122" y="554121"/>
            <a:ext cx="1220010" cy="77620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897">
            <a:off x="7829321" y="587133"/>
            <a:ext cx="795611" cy="40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140" y="3611488"/>
            <a:ext cx="4211848" cy="291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37" t="75109"/>
          <a:stretch/>
        </p:blipFill>
        <p:spPr bwMode="auto">
          <a:xfrm flipH="1">
            <a:off x="5580111" y="52624"/>
            <a:ext cx="1584177" cy="152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825" y="5732463"/>
            <a:ext cx="1046163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19" y="4081899"/>
            <a:ext cx="3728333" cy="2448272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280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5F03A1-BA2D-4736-AEE5-097FD136A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Infectieziekten	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9FFC922-5186-4DF9-BCB9-DE3285D857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Veroorzaakt door </a:t>
            </a:r>
            <a:r>
              <a:rPr lang="nl-NL" u="sng" dirty="0"/>
              <a:t>ziekmakende</a:t>
            </a:r>
            <a:r>
              <a:rPr lang="nl-NL" dirty="0"/>
              <a:t> micro-organismen</a:t>
            </a:r>
          </a:p>
          <a:p>
            <a:pPr lvl="1"/>
            <a:r>
              <a:rPr lang="nl-NL" dirty="0"/>
              <a:t>Sommige bacteriën, virussen, schimmels of </a:t>
            </a:r>
            <a:r>
              <a:rPr lang="nl-NL" dirty="0" err="1"/>
              <a:t>prionen</a:t>
            </a:r>
            <a:endParaRPr lang="nl-NL" dirty="0"/>
          </a:p>
          <a:p>
            <a:endParaRPr lang="nl-NL" dirty="0"/>
          </a:p>
          <a:p>
            <a:r>
              <a:rPr lang="nl-NL" dirty="0"/>
              <a:t>Schurft (scabiës), hoofdluis en muggen kunnen jeuk veroorzaken en (muggen) soms micro-organismen overbrengen</a:t>
            </a:r>
          </a:p>
          <a:p>
            <a:pPr lvl="1"/>
            <a:r>
              <a:rPr lang="nl-NL" dirty="0"/>
              <a:t>Behoren tot spinachtigen en insecten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2050" name="Picture 2" descr="Ziektelast infectieziekten in Nederland | NTvG">
            <a:extLst>
              <a:ext uri="{FF2B5EF4-FFF2-40B4-BE49-F238E27FC236}">
                <a16:creationId xmlns:a16="http://schemas.microsoft.com/office/drawing/2014/main" id="{4DF81A5F-9CD3-4AB2-BA86-E781D5A0B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58346"/>
            <a:ext cx="2627784" cy="197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34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e_gemeente_amsterdam_ggd">
  <a:themeElements>
    <a:clrScheme name="Kleurenschema Gemeente Amsterdam">
      <a:dk1>
        <a:srgbClr val="000000"/>
      </a:dk1>
      <a:lt1>
        <a:srgbClr val="FFFFFF"/>
      </a:lt1>
      <a:dk2>
        <a:srgbClr val="000000"/>
      </a:dk2>
      <a:lt2>
        <a:srgbClr val="BEBEBE"/>
      </a:lt2>
      <a:accent1>
        <a:srgbClr val="FF0000"/>
      </a:accent1>
      <a:accent2>
        <a:srgbClr val="FF9100"/>
      </a:accent2>
      <a:accent3>
        <a:srgbClr val="FFE600"/>
      </a:accent3>
      <a:accent4>
        <a:srgbClr val="00A0E6"/>
      </a:accent4>
      <a:accent5>
        <a:srgbClr val="00A03C"/>
      </a:accent5>
      <a:accent6>
        <a:srgbClr val="E60082"/>
      </a:accent6>
      <a:hlink>
        <a:srgbClr val="000000"/>
      </a:hlink>
      <a:folHlink>
        <a:srgbClr val="000000"/>
      </a:folHlink>
    </a:clrScheme>
    <a:fontScheme name="Lettertype Gemeente Amsterdam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1_presentatie_gemeente_amsterdam_ggd">
  <a:themeElements>
    <a:clrScheme name="Kleurenschema Gemeente Amsterdam">
      <a:dk1>
        <a:srgbClr val="000000"/>
      </a:dk1>
      <a:lt1>
        <a:srgbClr val="FFFFFF"/>
      </a:lt1>
      <a:dk2>
        <a:srgbClr val="000000"/>
      </a:dk2>
      <a:lt2>
        <a:srgbClr val="BEBEBE"/>
      </a:lt2>
      <a:accent1>
        <a:srgbClr val="FF0000"/>
      </a:accent1>
      <a:accent2>
        <a:srgbClr val="FF9100"/>
      </a:accent2>
      <a:accent3>
        <a:srgbClr val="FFE600"/>
      </a:accent3>
      <a:accent4>
        <a:srgbClr val="00A0E6"/>
      </a:accent4>
      <a:accent5>
        <a:srgbClr val="00A03C"/>
      </a:accent5>
      <a:accent6>
        <a:srgbClr val="E60082"/>
      </a:accent6>
      <a:hlink>
        <a:srgbClr val="000000"/>
      </a:hlink>
      <a:folHlink>
        <a:srgbClr val="000000"/>
      </a:folHlink>
    </a:clrScheme>
    <a:fontScheme name="Lettertype Gemeente Amsterdam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/>
        </a:defPPr>
      </a:lstStyle>
    </a:txDef>
  </a:objectDefaults>
  <a:extraClrSchemeLst/>
</a:theme>
</file>

<file path=ppt/theme/theme3.xml><?xml version="1.0" encoding="utf-8"?>
<a:theme xmlns:a="http://schemas.openxmlformats.org/drawingml/2006/main" name="2_presentatie_gemeente_amsterdam_ggd">
  <a:themeElements>
    <a:clrScheme name="Kleurenschema Gemeente Amsterdam">
      <a:dk1>
        <a:srgbClr val="000000"/>
      </a:dk1>
      <a:lt1>
        <a:srgbClr val="FFFFFF"/>
      </a:lt1>
      <a:dk2>
        <a:srgbClr val="000000"/>
      </a:dk2>
      <a:lt2>
        <a:srgbClr val="BEBEBE"/>
      </a:lt2>
      <a:accent1>
        <a:srgbClr val="FF0000"/>
      </a:accent1>
      <a:accent2>
        <a:srgbClr val="FF9100"/>
      </a:accent2>
      <a:accent3>
        <a:srgbClr val="FFE600"/>
      </a:accent3>
      <a:accent4>
        <a:srgbClr val="00A0E6"/>
      </a:accent4>
      <a:accent5>
        <a:srgbClr val="00A03C"/>
      </a:accent5>
      <a:accent6>
        <a:srgbClr val="E60082"/>
      </a:accent6>
      <a:hlink>
        <a:srgbClr val="000000"/>
      </a:hlink>
      <a:folHlink>
        <a:srgbClr val="000000"/>
      </a:folHlink>
    </a:clrScheme>
    <a:fontScheme name="Lettertype Gemeente Amsterdam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/>
        </a:defPPr>
      </a:lstStyle>
    </a:txDef>
  </a:objectDefaults>
  <a:extraClrSchemeLst/>
</a:theme>
</file>

<file path=ppt/theme/theme4.xml><?xml version="1.0" encoding="utf-8"?>
<a:theme xmlns:a="http://schemas.openxmlformats.org/drawingml/2006/main" name="Gemeente Amsterdam">
  <a:themeElements>
    <a:clrScheme name="Kleurenschema Gemeente Amsterdam">
      <a:dk1>
        <a:srgbClr val="000000"/>
      </a:dk1>
      <a:lt1>
        <a:srgbClr val="FFFFFF"/>
      </a:lt1>
      <a:dk2>
        <a:srgbClr val="000000"/>
      </a:dk2>
      <a:lt2>
        <a:srgbClr val="BEBEBE"/>
      </a:lt2>
      <a:accent1>
        <a:srgbClr val="FF0000"/>
      </a:accent1>
      <a:accent2>
        <a:srgbClr val="FF9100"/>
      </a:accent2>
      <a:accent3>
        <a:srgbClr val="FFE600"/>
      </a:accent3>
      <a:accent4>
        <a:srgbClr val="00A0E6"/>
      </a:accent4>
      <a:accent5>
        <a:srgbClr val="00A03C"/>
      </a:accent5>
      <a:accent6>
        <a:srgbClr val="E60082"/>
      </a:accent6>
      <a:hlink>
        <a:srgbClr val="000000"/>
      </a:hlink>
      <a:folHlink>
        <a:srgbClr val="000000"/>
      </a:folHlink>
    </a:clrScheme>
    <a:fontScheme name="Lettertype Gemeente Amsterdam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/>
        </a:defPPr>
      </a:lstStyle>
    </a:txDef>
  </a:objectDefaults>
  <a:extraClrSchemeLst/>
</a:theme>
</file>

<file path=ppt/theme/theme5.xml><?xml version="1.0" encoding="utf-8"?>
<a:theme xmlns:a="http://schemas.openxmlformats.org/drawingml/2006/main" name="Rijkshuisstijl Robijnrood">
  <a:themeElements>
    <a:clrScheme name="Aangepast 56">
      <a:dk1>
        <a:srgbClr val="000000"/>
      </a:dk1>
      <a:lt1>
        <a:srgbClr val="FFFFFF"/>
      </a:lt1>
      <a:dk2>
        <a:srgbClr val="CA005D"/>
      </a:dk2>
      <a:lt2>
        <a:srgbClr val="F6D8E6"/>
      </a:lt2>
      <a:accent1>
        <a:srgbClr val="F9E11E"/>
      </a:accent1>
      <a:accent2>
        <a:srgbClr val="FFB612"/>
      </a:accent2>
      <a:accent3>
        <a:srgbClr val="777C00"/>
      </a:accent3>
      <a:accent4>
        <a:srgbClr val="75D1B5"/>
      </a:accent4>
      <a:accent5>
        <a:srgbClr val="8EC9E7"/>
      </a:accent5>
      <a:accent6>
        <a:srgbClr val="017BC6"/>
      </a:accent6>
      <a:hlink>
        <a:srgbClr val="CA205D"/>
      </a:hlink>
      <a:folHlink>
        <a:srgbClr val="F6D8E6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RIJK PPT_RIVM-final versie_format ENG_docgen  -  Alleen-lezen" id="{66EA6C17-D777-40AE-8A7C-B6ACFD1E5139}" vid="{E3AF7736-6FA2-456B-8671-7F86E75B7F3E}"/>
    </a:ext>
  </a:extLst>
</a:theme>
</file>

<file path=ppt/theme/theme6.xml><?xml version="1.0" encoding="utf-8"?>
<a:theme xmlns:a="http://schemas.openxmlformats.org/drawingml/2006/main" name="1_Rijkshuisstijl Robijnrood">
  <a:themeElements>
    <a:clrScheme name="Aangepast 56">
      <a:dk1>
        <a:srgbClr val="000000"/>
      </a:dk1>
      <a:lt1>
        <a:srgbClr val="FFFFFF"/>
      </a:lt1>
      <a:dk2>
        <a:srgbClr val="CA005D"/>
      </a:dk2>
      <a:lt2>
        <a:srgbClr val="F6D8E6"/>
      </a:lt2>
      <a:accent1>
        <a:srgbClr val="F9E11E"/>
      </a:accent1>
      <a:accent2>
        <a:srgbClr val="FFB612"/>
      </a:accent2>
      <a:accent3>
        <a:srgbClr val="777C00"/>
      </a:accent3>
      <a:accent4>
        <a:srgbClr val="75D1B5"/>
      </a:accent4>
      <a:accent5>
        <a:srgbClr val="8EC9E7"/>
      </a:accent5>
      <a:accent6>
        <a:srgbClr val="017BC6"/>
      </a:accent6>
      <a:hlink>
        <a:srgbClr val="CA205D"/>
      </a:hlink>
      <a:folHlink>
        <a:srgbClr val="F6D8E6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RIJK PPT_RIVM- final versie_format_docgen  -  Alleen-lezen" id="{51EB010B-5F44-4104-9502-ED66FD5B2186}" vid="{0808B3F3-159F-4EDB-8FF3-42411BE8ABCD}"/>
    </a:ext>
  </a:extLst>
</a:theme>
</file>

<file path=ppt/theme/theme7.xml><?xml version="1.0" encoding="utf-8"?>
<a:theme xmlns:a="http://schemas.openxmlformats.org/drawingml/2006/main" name="Office-thema">
  <a:themeElements>
    <a:clrScheme name="Kleurenschema Gemeente Amsterdam">
      <a:dk1>
        <a:srgbClr val="000000"/>
      </a:dk1>
      <a:lt1>
        <a:srgbClr val="FFFFFF"/>
      </a:lt1>
      <a:dk2>
        <a:srgbClr val="000000"/>
      </a:dk2>
      <a:lt2>
        <a:srgbClr val="BEBEBE"/>
      </a:lt2>
      <a:accent1>
        <a:srgbClr val="FF0000"/>
      </a:accent1>
      <a:accent2>
        <a:srgbClr val="FF9100"/>
      </a:accent2>
      <a:accent3>
        <a:srgbClr val="FFE600"/>
      </a:accent3>
      <a:accent4>
        <a:srgbClr val="00A0E6"/>
      </a:accent4>
      <a:accent5>
        <a:srgbClr val="00A03C"/>
      </a:accent5>
      <a:accent6>
        <a:srgbClr val="E60082"/>
      </a:accent6>
      <a:hlink>
        <a:srgbClr val="000000"/>
      </a:hlink>
      <a:folHlink>
        <a:srgbClr val="000000"/>
      </a:folHlink>
    </a:clrScheme>
    <a:fontScheme name="Lettertype Gemeente Amsterdam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-thema">
  <a:themeElements>
    <a:clrScheme name="Kleurenschema Gemeente Amsterdam">
      <a:dk1>
        <a:srgbClr val="000000"/>
      </a:dk1>
      <a:lt1>
        <a:srgbClr val="FFFFFF"/>
      </a:lt1>
      <a:dk2>
        <a:srgbClr val="000000"/>
      </a:dk2>
      <a:lt2>
        <a:srgbClr val="BEBEBE"/>
      </a:lt2>
      <a:accent1>
        <a:srgbClr val="FF0000"/>
      </a:accent1>
      <a:accent2>
        <a:srgbClr val="FF9100"/>
      </a:accent2>
      <a:accent3>
        <a:srgbClr val="FFE600"/>
      </a:accent3>
      <a:accent4>
        <a:srgbClr val="00A0E6"/>
      </a:accent4>
      <a:accent5>
        <a:srgbClr val="00A03C"/>
      </a:accent5>
      <a:accent6>
        <a:srgbClr val="E60082"/>
      </a:accent6>
      <a:hlink>
        <a:srgbClr val="000000"/>
      </a:hlink>
      <a:folHlink>
        <a:srgbClr val="000000"/>
      </a:folHlink>
    </a:clrScheme>
    <a:fontScheme name="Lettertype Gemeente Amsterdam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presentatie_gemeente_amsterdam_ggd</Template>
  <TotalTime>5952</TotalTime>
  <Words>1770</Words>
  <Application>Microsoft Office PowerPoint</Application>
  <PresentationFormat>Diavoorstelling (4:3)</PresentationFormat>
  <Paragraphs>549</Paragraphs>
  <Slides>83</Slides>
  <Notes>3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11</vt:i4>
      </vt:variant>
      <vt:variant>
        <vt:lpstr>Thema</vt:lpstr>
      </vt:variant>
      <vt:variant>
        <vt:i4>6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83</vt:i4>
      </vt:variant>
    </vt:vector>
  </HeadingPairs>
  <TitlesOfParts>
    <vt:vector size="101" baseType="lpstr">
      <vt:lpstr>MS PGothic</vt:lpstr>
      <vt:lpstr>MS PGothic</vt:lpstr>
      <vt:lpstr>SimSun</vt:lpstr>
      <vt:lpstr>Arial</vt:lpstr>
      <vt:lpstr>Calibri</vt:lpstr>
      <vt:lpstr>Corbel</vt:lpstr>
      <vt:lpstr>Freestyle Script</vt:lpstr>
      <vt:lpstr>Times</vt:lpstr>
      <vt:lpstr>Times New Roman</vt:lpstr>
      <vt:lpstr>Verdana</vt:lpstr>
      <vt:lpstr>Wingdings</vt:lpstr>
      <vt:lpstr>presentatie_gemeente_amsterdam_ggd</vt:lpstr>
      <vt:lpstr>1_presentatie_gemeente_amsterdam_ggd</vt:lpstr>
      <vt:lpstr>2_presentatie_gemeente_amsterdam_ggd</vt:lpstr>
      <vt:lpstr>Gemeente Amsterdam</vt:lpstr>
      <vt:lpstr>Rijkshuisstijl Robijnrood</vt:lpstr>
      <vt:lpstr>1_Rijkshuisstijl Robijnrood</vt:lpstr>
      <vt:lpstr>Slide</vt:lpstr>
      <vt:lpstr>Jeuk </vt:lpstr>
      <vt:lpstr>Indeling</vt:lpstr>
      <vt:lpstr>Publieke gezondheid</vt:lpstr>
      <vt:lpstr>PowerPoint-presentatie</vt:lpstr>
      <vt:lpstr>PowerPoint-presentatie</vt:lpstr>
      <vt:lpstr>Positie GGD</vt:lpstr>
      <vt:lpstr>GGD-taken</vt:lpstr>
      <vt:lpstr>PowerPoint-presentatie</vt:lpstr>
      <vt:lpstr>Infectieziekten </vt:lpstr>
      <vt:lpstr>PowerPoint-presentatie</vt:lpstr>
      <vt:lpstr>PowerPoint-presentatie</vt:lpstr>
      <vt:lpstr>Infectieziekten van alle tijd: (Dreigende) pandemieën de afgelopen jaren</vt:lpstr>
      <vt:lpstr>Medische entomologie</vt:lpstr>
      <vt:lpstr>Medische Entomologie  leer van arthropoden van medische belang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Muggen en muggenovergedragen ziekten </vt:lpstr>
      <vt:lpstr>Over ziektes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Scabiës (schurft)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Diagnostiek scabiës</vt:lpstr>
      <vt:lpstr>PowerPoint-presentatie</vt:lpstr>
      <vt:lpstr>Dermatoscoop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Bestrijding</vt:lpstr>
      <vt:lpstr>Bestrijding </vt:lpstr>
      <vt:lpstr>PowerPoint-presentatie</vt:lpstr>
      <vt:lpstr>PowerPoint-presentatie</vt:lpstr>
      <vt:lpstr>PowerPoint-presentatie</vt:lpstr>
      <vt:lpstr>PowerPoint-presentatie</vt:lpstr>
      <vt:lpstr>PowerPoint-presentatie</vt:lpstr>
      <vt:lpstr>EXTRA’S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GGD Amsterdam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Meeteren, Sanne van</dc:creator>
  <dc:description>Sjabloonversie 1.1 - 6 juni 2014_x000d_
Sjablonen: www.joulesunlimited.nl</dc:description>
  <cp:lastModifiedBy>gebruiker</cp:lastModifiedBy>
  <cp:revision>223</cp:revision>
  <cp:lastPrinted>2014-10-30T11:01:11Z</cp:lastPrinted>
  <dcterms:created xsi:type="dcterms:W3CDTF">2014-07-31T11:53:28Z</dcterms:created>
  <dcterms:modified xsi:type="dcterms:W3CDTF">2022-11-12T11:22:30Z</dcterms:modified>
</cp:coreProperties>
</file>