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C5EBD-214D-B865-E861-6C931F3FB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570518-F1A4-4DFA-19D7-2AEC800E5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DCFCA0-1AAB-3A68-C7B0-25B05F038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3550C1-9E00-E84C-BC46-8F3FB901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BE8B81-3E49-F6D8-C9D2-D8687789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239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898481-1CC9-8525-56DB-ECB4EDE5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4CFCF72-9581-5B1A-9851-10BBEE344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C053A8-1DF9-D824-8165-46C1B493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B5459D-D009-EB1B-14DE-2554236E9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ACAB23-9699-3A19-A301-B574FF6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18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5688708-0F55-60DA-E1EE-7701BAB5E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17612DA-DCE4-D1A9-8C04-66BF3DB88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2093D8-AC11-627E-2B47-028F1383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4BF681-19F7-6034-4CF5-BCC56ADEA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D003B8-8001-061A-B85F-999BFAB2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90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DC2CFB-057B-231E-E0D1-B0AFBDF4C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090D79-4C3C-6D62-A346-7518E94A5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2CF5FE-8E95-337A-6FE5-FE6FCAE2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84DC56-FEBF-EE4D-CE06-60E32196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D80B0F-96F1-0BBF-0BEF-740050DE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83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0E354-D55D-04F2-0FF7-47261293F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0557FB-2EA2-EF74-B695-F8BE4E90C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192117-3D01-2596-9FC1-28751B3DA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0DC22D-293C-3A1B-5D49-A0EF2AFA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86A6D6-885B-7CF7-73C8-DC7B7A77A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23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526BF-8441-4052-9172-299C49F1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F4B3EC-0F88-CE7B-21D9-EC54B8FC4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0AE40E8-54C6-6892-27BF-8B8D6774A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9383850-4298-1026-B3D3-D622DF2D7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5B4213E-6C44-5396-C551-7ED5EEB8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285BC5-C430-3478-BA57-EA3B7436D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6040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F5E59-4A44-5302-DBAA-2388984E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FA444F-2CFD-7A1E-C9E2-0DA4BD733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265BC9-D9F3-76D6-F1DD-27791B0AB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A4E8770-E635-2F62-3F85-E4FC7FDA3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E0F6075-55B1-E0F3-B830-A827E4C25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0EE1EE-A057-3F21-E8A7-829BC519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56F3E4E-73D5-7496-1E67-3AA74DAC3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2D48852-CF97-9CAA-7482-A96BE66B6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5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E8686-D075-88D8-A479-71A74822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469A5CC-8AE1-0000-0B29-A4BF9F1A7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9964B09-D7AC-3818-D418-A7D4D3C8D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CDF2A28-9DD3-DF2F-8F29-6E75FDB1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030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F249780-2D80-B4C7-AA65-2B249A207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D575980-D36B-68AC-3117-EE8E5D39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5FC6D64-4740-6DB3-0944-0339BC6F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79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4215A5-4790-3300-209E-27374D69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19A11B-85AC-5405-82AB-2F6467239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E1C0434-A0DB-27E3-09F2-BA0EC03D3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8166B25-35B3-1A67-F96F-A67B9801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47E239-8F42-7F0A-4888-E5B6F4F62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7E1E5F-124E-3E4C-6BD4-6C9BC208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749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EE1DC4-042F-15EF-913F-613273F61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06BF26E-4131-32D5-F53C-8AC8EF29B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D55DAF-080D-9CF4-BBB2-31A0F3724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7C7828-878D-D502-B77F-D8CEC855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916A44-180F-708F-BB77-A326E7FA8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14132EB-7E64-2475-E585-0C4A87C8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910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4D7FEF4-CD12-6E22-A294-A04E336D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C4DC37-9AA8-2ADA-3D31-05BC11E17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8B6A0F-62D9-C517-618E-17536F5E1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35EB7-3CB3-4256-B8E3-0EADA5FA8F6F}" type="datetimeFigureOut">
              <a:rPr lang="nl-NL" smtClean="0"/>
              <a:t>18-11-2022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5F05F5-18C9-DDF9-16F7-9A4750943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43B55E-A506-570E-90B7-9DBFB507F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9D5A6-DFF4-4653-B3A4-763D46B280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6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48067-3479-1609-A0B2-A9712F02A6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AE7B96-8560-78D7-8677-237256B375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4A53701-FEE6-F037-5BEF-4702BD06C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65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CC6EF-9A21-383F-ACA9-A8B61C50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620FD68-CF7C-07DE-11B6-AD21B2455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99682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13682-AB69-51CC-EB34-B39B205C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8D0EDA6-81F9-C01C-12B8-23592CFC1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93843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4D247B-C7C0-F0D9-6A96-67F4074F4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4C9C1B9-1D3B-95A0-D329-29CC6082B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65799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567FF-FA36-60B3-0670-F859E7A2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6C3E384-F437-2633-2A92-759A6C9CC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0586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E5A8E-D79A-C10A-5B33-0478FB22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5F3ED10-8372-60A0-439E-CBAB4A324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7574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5E340-E954-BC72-15F4-987CE6F65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595CA04E-B33A-4928-ADDA-16869521E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12769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4EA35A-DC6E-DD30-8AC7-FECDF9BC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A3962CC-8A1B-86AA-248D-09A01A67A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47932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7DF8E-7B59-6C93-1A55-4F870ADEF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6B9E669A-7BA2-18C3-E888-67A46794B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8767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21CBF-EA7E-EE93-86C8-8D543ADE8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5852784-99F0-1624-3964-E266D1640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527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F744F-C56B-A50B-A675-BE5E008D9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1F2D0CB-EE90-0FBE-EDFE-8726F4E55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6696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8CF74-426F-4B9B-EC25-BD4E4021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CB44724-3256-77D3-BF3A-8DBE7C67B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624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11B1C-A185-1EBB-F037-5692CAA6D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5EC3A26-BCF6-4C43-1A52-6E3625DEC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83599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57C32-FDC1-C9DB-E07B-D0475F60F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AA05E2B7-FEA2-84EF-A5B9-4E2A98CE3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29987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090ECB-C772-C45D-DCA9-2CE67DF11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A126CC71-4131-B270-A0B9-F6F3203E6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997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0241EA-6940-EE89-621E-89939817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3ED45D6-F97C-1BA7-A27E-128236704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28575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1E457-1B29-3D9D-4250-16C22250B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625653C-9FE3-50D0-1B5E-4514C4F52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1726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F59A7-CF25-FEDB-6429-88EC21A0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03A2415-8184-D8FA-4E7C-A772F1187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4822091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Breedbeeld</PresentationFormat>
  <Paragraphs>0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Mik Zwaan</dc:creator>
  <cp:lastModifiedBy>Tycho Malmberg</cp:lastModifiedBy>
  <cp:revision>3</cp:revision>
  <dcterms:created xsi:type="dcterms:W3CDTF">2022-11-05T19:42:44Z</dcterms:created>
  <dcterms:modified xsi:type="dcterms:W3CDTF">2022-11-18T10:30:31Z</dcterms:modified>
</cp:coreProperties>
</file>